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4" r:id="rId3"/>
    <p:sldId id="266" r:id="rId4"/>
    <p:sldId id="265" r:id="rId5"/>
    <p:sldId id="26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81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4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595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3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5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5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1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65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71ED-A0FF-48A0-9081-23ABE3BDF673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0B5BCB-2A14-4BE0-A254-068D9969DB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72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12934" y="4481846"/>
            <a:ext cx="2240924" cy="1136561"/>
          </a:xfrm>
        </p:spPr>
        <p:txBody>
          <a:bodyPr>
            <a:normAutofit/>
          </a:bodyPr>
          <a:lstStyle/>
          <a:p>
            <a:r>
              <a:rPr lang="ru-RU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Власова А.Ю.</a:t>
            </a:r>
          </a:p>
          <a:p>
            <a:r>
              <a:rPr lang="ru-RU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Евграфова Н.В.</a:t>
            </a:r>
          </a:p>
          <a:p>
            <a:r>
              <a:rPr lang="ru-RU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Асташева Е.А</a:t>
            </a: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7747" y="1265421"/>
            <a:ext cx="2126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Verdana" panose="020B0604030504040204" pitchFamily="34" charset="0"/>
                <a:cs typeface="Verdana" panose="020B0604030504040204" pitchFamily="34" charset="0"/>
              </a:rPr>
              <a:t>DayPlan</a:t>
            </a:r>
            <a:endParaRPr lang="ru-RU" sz="4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22" y="2034862"/>
            <a:ext cx="2991997" cy="29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Цели</a:t>
            </a:r>
            <a:endParaRPr lang="ru-RU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2738"/>
            <a:ext cx="5189220" cy="4244662"/>
          </a:xfrm>
        </p:spPr>
        <p:txBody>
          <a:bodyPr>
            <a:normAutofit/>
          </a:bodyPr>
          <a:lstStyle/>
          <a:p>
            <a:r>
              <a:rPr lang="ru-RU" sz="2800" dirty="0">
                <a:ea typeface="Verdana" panose="020B0604030504040204" pitchFamily="34" charset="0"/>
                <a:cs typeface="Verdana" panose="020B0604030504040204" pitchFamily="34" charset="0"/>
              </a:rPr>
              <a:t>увеличение продуктивности </a:t>
            </a:r>
            <a:endParaRPr lang="ru-RU" sz="28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ea typeface="Verdana" panose="020B0604030504040204" pitchFamily="34" charset="0"/>
                <a:cs typeface="Verdana" panose="020B0604030504040204" pitchFamily="34" charset="0"/>
              </a:rPr>
              <a:t>уменьшение временных затрат </a:t>
            </a:r>
            <a:r>
              <a:rPr lang="ru-RU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 на планирование и организацию</a:t>
            </a:r>
          </a:p>
          <a:p>
            <a:r>
              <a:rPr lang="ru-RU" sz="2800" dirty="0">
                <a:ea typeface="Verdana" panose="020B0604030504040204" pitchFamily="34" charset="0"/>
                <a:cs typeface="Verdana" panose="020B0604030504040204" pitchFamily="34" charset="0"/>
              </a:rPr>
              <a:t>удобство оформления, составления и редактировании </a:t>
            </a:r>
          </a:p>
        </p:txBody>
      </p:sp>
      <p:pic>
        <p:nvPicPr>
          <p:cNvPr id="1026" name="Picture 2" descr="Картинки по запросу увеличение продуктив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823">
            <a:off x="7223760" y="1067579"/>
            <a:ext cx="3863340" cy="2055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439">
            <a:off x="6276463" y="3656411"/>
            <a:ext cx="4407011" cy="247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Функции</a:t>
            </a:r>
            <a:endParaRPr lang="ru-RU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2738"/>
            <a:ext cx="5029200" cy="4244662"/>
          </a:xfrm>
        </p:spPr>
        <p:txBody>
          <a:bodyPr>
            <a:normAutofit/>
          </a:bodyPr>
          <a:lstStyle/>
          <a:p>
            <a:r>
              <a:rPr lang="ru-RU" sz="2800" dirty="0"/>
              <a:t>календарь </a:t>
            </a:r>
            <a:r>
              <a:rPr lang="ru-RU" sz="2800" dirty="0" smtClean="0"/>
              <a:t>событий</a:t>
            </a:r>
          </a:p>
          <a:p>
            <a:r>
              <a:rPr lang="ru-RU" sz="2800" dirty="0"/>
              <a:t>календарь событий на </a:t>
            </a:r>
            <a:r>
              <a:rPr lang="ru-RU" sz="2800" dirty="0" smtClean="0"/>
              <a:t>день</a:t>
            </a:r>
          </a:p>
          <a:p>
            <a:r>
              <a:rPr lang="ru-RU" sz="2800" dirty="0"/>
              <a:t>трекер привычек</a:t>
            </a:r>
          </a:p>
          <a:p>
            <a:r>
              <a:rPr lang="ru-RU" sz="2800" dirty="0"/>
              <a:t>дневник временных </a:t>
            </a:r>
            <a:r>
              <a:rPr lang="ru-RU" sz="2800" dirty="0" smtClean="0"/>
              <a:t>затрат</a:t>
            </a:r>
          </a:p>
        </p:txBody>
      </p:sp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/>
          <a:stretch/>
        </p:blipFill>
        <p:spPr bwMode="auto">
          <a:xfrm>
            <a:off x="7420292" y="2638940"/>
            <a:ext cx="3749040" cy="275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31765"/>
            <a:ext cx="2038985" cy="20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Функции</a:t>
            </a:r>
            <a:endParaRPr lang="ru-RU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2738"/>
            <a:ext cx="6754969" cy="4244662"/>
          </a:xfrm>
        </p:spPr>
        <p:txBody>
          <a:bodyPr>
            <a:normAutofit/>
          </a:bodyPr>
          <a:lstStyle/>
          <a:p>
            <a:r>
              <a:rPr lang="ru-RU" sz="2800" dirty="0"/>
              <a:t>долговременный список задач</a:t>
            </a:r>
          </a:p>
          <a:p>
            <a:r>
              <a:rPr lang="ru-RU" sz="2800" dirty="0"/>
              <a:t>список задач на ближайшее время</a:t>
            </a:r>
          </a:p>
          <a:p>
            <a:r>
              <a:rPr lang="ru-RU" sz="2800" dirty="0"/>
              <a:t>список задач на </a:t>
            </a:r>
            <a:r>
              <a:rPr lang="ru-RU" sz="2800" dirty="0" smtClean="0"/>
              <a:t>сегодня</a:t>
            </a:r>
          </a:p>
          <a:p>
            <a:r>
              <a:rPr lang="ru-RU" sz="2800" dirty="0" smtClean="0"/>
              <a:t>Различные варианты сортировки задач:</a:t>
            </a:r>
          </a:p>
          <a:p>
            <a:pPr marL="0" indent="0">
              <a:buNone/>
            </a:pPr>
            <a:r>
              <a:rPr lang="ru-RU" sz="2800" dirty="0" smtClean="0"/>
              <a:t>Матрица Эйзенхауэра; АВС; Олимпийская система; Наибольшее влияние </a:t>
            </a:r>
          </a:p>
          <a:p>
            <a:r>
              <a:rPr lang="ru-RU" sz="2800" dirty="0" smtClean="0"/>
              <a:t>оповещения</a:t>
            </a:r>
            <a:endParaRPr lang="ru-RU" sz="2800" dirty="0"/>
          </a:p>
          <a:p>
            <a:pPr marL="0" indent="0">
              <a:buNone/>
            </a:pP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15" y="2314386"/>
            <a:ext cx="2123985" cy="21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оповещение икон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909" y="1133338"/>
            <a:ext cx="1901782" cy="19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RU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2738"/>
            <a:ext cx="6204857" cy="42446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простота </a:t>
            </a:r>
            <a:r>
              <a:rPr lang="ru-RU" sz="2800" dirty="0"/>
              <a:t>в использовании, только самое </a:t>
            </a:r>
            <a:r>
              <a:rPr lang="ru-RU" sz="2800" dirty="0" smtClean="0"/>
              <a:t>необходимое</a:t>
            </a:r>
          </a:p>
          <a:p>
            <a:r>
              <a:rPr lang="ru-RU" sz="2800" dirty="0"/>
              <a:t>сортировка приоритетов на любой </a:t>
            </a:r>
            <a:r>
              <a:rPr lang="ru-RU" sz="2800" dirty="0" smtClean="0"/>
              <a:t>вкус</a:t>
            </a:r>
          </a:p>
          <a:p>
            <a:r>
              <a:rPr lang="ru-RU" sz="2800" dirty="0"/>
              <a:t>иерархические структуры </a:t>
            </a:r>
            <a:r>
              <a:rPr lang="ru-RU" sz="2800" dirty="0" smtClean="0"/>
              <a:t>задач</a:t>
            </a:r>
          </a:p>
          <a:p>
            <a:r>
              <a:rPr lang="ru-RU" sz="2800" dirty="0"/>
              <a:t>не нужно придумывать, настраивать, оформлять - пользуйтесь готовым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17828" r="18743" b="12649"/>
          <a:stretch/>
        </p:blipFill>
        <p:spPr bwMode="auto">
          <a:xfrm>
            <a:off x="7207196" y="3406022"/>
            <a:ext cx="3417243" cy="2625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218" y="811890"/>
            <a:ext cx="2323194" cy="23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66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</a:t>
            </a:r>
            <a:r>
              <a:rPr lang="en-US" dirty="0"/>
              <a:t>l</a:t>
            </a:r>
            <a:r>
              <a:rPr lang="en-US" dirty="0" smtClean="0"/>
              <a:t>ook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03199"/>
            <a:ext cx="4443984" cy="576122"/>
          </a:xfrm>
        </p:spPr>
        <p:txBody>
          <a:bodyPr/>
          <a:lstStyle/>
          <a:p>
            <a:r>
              <a:rPr lang="ru-RU" dirty="0" smtClean="0"/>
              <a:t>Плюсы: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230237"/>
            <a:ext cx="4443984" cy="3637163"/>
          </a:xfrm>
        </p:spPr>
        <p:txBody>
          <a:bodyPr>
            <a:normAutofit/>
          </a:bodyPr>
          <a:lstStyle/>
          <a:p>
            <a:r>
              <a:rPr lang="ru-RU" dirty="0"/>
              <a:t>Календарь с возможностью просмотра в разных режимах отображения(день, неделя, месяц, год)</a:t>
            </a:r>
            <a:endParaRPr lang="en-US" dirty="0"/>
          </a:p>
          <a:p>
            <a:r>
              <a:rPr lang="ru-RU" dirty="0"/>
              <a:t>событие на весь день </a:t>
            </a:r>
            <a:endParaRPr lang="en-US" dirty="0"/>
          </a:p>
          <a:p>
            <a:r>
              <a:rPr lang="ru-RU" dirty="0"/>
              <a:t>список задач </a:t>
            </a:r>
            <a:endParaRPr lang="en-US" dirty="0"/>
          </a:p>
          <a:p>
            <a:r>
              <a:rPr lang="ru-RU" dirty="0" smtClean="0"/>
              <a:t>дневник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503199"/>
            <a:ext cx="4443984" cy="576122"/>
          </a:xfrm>
        </p:spPr>
        <p:txBody>
          <a:bodyPr/>
          <a:lstStyle/>
          <a:p>
            <a:r>
              <a:rPr lang="ru-RU" dirty="0" smtClean="0"/>
              <a:t>Минусы: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2230237"/>
            <a:ext cx="4443984" cy="36371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многие нуждаются в более простом функционале   </a:t>
            </a:r>
          </a:p>
          <a:p>
            <a:r>
              <a:rPr lang="ru-RU" dirty="0"/>
              <a:t>слишком много элементов располагаются в одной ленте, что затрудняет поиск и запоминание расположения необходимых функций</a:t>
            </a:r>
          </a:p>
          <a:p>
            <a:r>
              <a:rPr lang="ru-RU" dirty="0"/>
              <a:t>не хватает страницы с делами на </a:t>
            </a:r>
            <a:r>
              <a:rPr lang="ru-RU" dirty="0" smtClean="0"/>
              <a:t>сегодня</a:t>
            </a:r>
          </a:p>
          <a:p>
            <a:r>
              <a:rPr lang="ru-RU" dirty="0"/>
              <a:t>сложная настройка приоритетов задач </a:t>
            </a:r>
          </a:p>
        </p:txBody>
      </p:sp>
      <p:pic>
        <p:nvPicPr>
          <p:cNvPr id="1026" name="Picture 2" descr="Картинки по запросу outl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92" y="503552"/>
            <a:ext cx="1020912" cy="10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66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OneNote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03199"/>
            <a:ext cx="4443984" cy="576122"/>
          </a:xfrm>
        </p:spPr>
        <p:txBody>
          <a:bodyPr/>
          <a:lstStyle/>
          <a:p>
            <a:r>
              <a:rPr lang="ru-RU" dirty="0" smtClean="0"/>
              <a:t>Плюсы: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230237"/>
            <a:ext cx="4443984" cy="3637163"/>
          </a:xfrm>
        </p:spPr>
        <p:txBody>
          <a:bodyPr>
            <a:normAutofit/>
          </a:bodyPr>
          <a:lstStyle/>
          <a:p>
            <a:r>
              <a:rPr lang="ru-RU" dirty="0"/>
              <a:t>наличие </a:t>
            </a:r>
            <a:r>
              <a:rPr lang="ru-RU" dirty="0" smtClean="0"/>
              <a:t>чек боксов </a:t>
            </a:r>
            <a:r>
              <a:rPr lang="ru-RU" dirty="0"/>
              <a:t>для задач</a:t>
            </a:r>
          </a:p>
          <a:p>
            <a:r>
              <a:rPr lang="ru-RU" dirty="0"/>
              <a:t>возможность создания иерархических структур задач - создание подзадач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503199"/>
            <a:ext cx="4443984" cy="576122"/>
          </a:xfrm>
        </p:spPr>
        <p:txBody>
          <a:bodyPr/>
          <a:lstStyle/>
          <a:p>
            <a:r>
              <a:rPr lang="ru-RU" dirty="0" smtClean="0"/>
              <a:t>Минусы: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2230237"/>
            <a:ext cx="4443984" cy="3637163"/>
          </a:xfrm>
        </p:spPr>
        <p:txBody>
          <a:bodyPr>
            <a:normAutofit/>
          </a:bodyPr>
          <a:lstStyle/>
          <a:p>
            <a:r>
              <a:rPr lang="ru-RU" dirty="0"/>
              <a:t>отсутствие ограничений в оформлении </a:t>
            </a:r>
            <a:endParaRPr lang="en-US" dirty="0" smtClean="0"/>
          </a:p>
          <a:p>
            <a:r>
              <a:rPr lang="ru-RU" dirty="0" smtClean="0"/>
              <a:t>неудобство в работе с таблицами </a:t>
            </a:r>
            <a:endParaRPr lang="en-US" dirty="0" smtClean="0"/>
          </a:p>
          <a:p>
            <a:r>
              <a:rPr lang="ru-RU" dirty="0" smtClean="0"/>
              <a:t>отсутствие </a:t>
            </a:r>
            <a:r>
              <a:rPr lang="ru-RU" dirty="0"/>
              <a:t>объединений записей во множества</a:t>
            </a:r>
          </a:p>
          <a:p>
            <a:endParaRPr lang="ru-RU" dirty="0"/>
          </a:p>
        </p:txBody>
      </p:sp>
      <p:pic>
        <p:nvPicPr>
          <p:cNvPr id="2054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47" y="504242"/>
            <a:ext cx="1050612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66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03199"/>
            <a:ext cx="4443984" cy="576122"/>
          </a:xfrm>
        </p:spPr>
        <p:txBody>
          <a:bodyPr/>
          <a:lstStyle/>
          <a:p>
            <a:r>
              <a:rPr lang="ru-RU" dirty="0" smtClean="0"/>
              <a:t>Плюсы: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230237"/>
            <a:ext cx="4443984" cy="3637163"/>
          </a:xfrm>
        </p:spPr>
        <p:txBody>
          <a:bodyPr>
            <a:normAutofit/>
          </a:bodyPr>
          <a:lstStyle/>
          <a:p>
            <a:r>
              <a:rPr lang="ru-RU" dirty="0"/>
              <a:t>работа с диапазоном ячеек</a:t>
            </a:r>
          </a:p>
          <a:p>
            <a:r>
              <a:rPr lang="ru-RU" dirty="0"/>
              <a:t>изменение цвета ячеек</a:t>
            </a:r>
          </a:p>
          <a:p>
            <a:r>
              <a:rPr lang="ru-RU" dirty="0"/>
              <a:t>перемещение ячеек</a:t>
            </a:r>
          </a:p>
          <a:p>
            <a:r>
              <a:rPr lang="ru-RU" dirty="0" smtClean="0"/>
              <a:t>авто заполнение </a:t>
            </a:r>
            <a:r>
              <a:rPr lang="ru-RU" dirty="0"/>
              <a:t>с помощью растягивания</a:t>
            </a:r>
          </a:p>
          <a:p>
            <a:pPr lvl="0"/>
            <a:r>
              <a:rPr lang="ru-RU" dirty="0"/>
              <a:t>наличие вкладок-страниц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503199"/>
            <a:ext cx="4443984" cy="576122"/>
          </a:xfrm>
        </p:spPr>
        <p:txBody>
          <a:bodyPr/>
          <a:lstStyle/>
          <a:p>
            <a:r>
              <a:rPr lang="ru-RU" dirty="0" smtClean="0"/>
              <a:t>Минусы: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2230237"/>
            <a:ext cx="4443984" cy="3637163"/>
          </a:xfrm>
        </p:spPr>
        <p:txBody>
          <a:bodyPr>
            <a:normAutofit/>
          </a:bodyPr>
          <a:lstStyle/>
          <a:p>
            <a:r>
              <a:rPr lang="ru-RU" dirty="0"/>
              <a:t>неудобство с иерархическими </a:t>
            </a:r>
            <a:r>
              <a:rPr lang="ru-RU" dirty="0" smtClean="0"/>
              <a:t>структурами </a:t>
            </a:r>
            <a:r>
              <a:rPr lang="ru-RU" dirty="0"/>
              <a:t>задач </a:t>
            </a:r>
            <a:endParaRPr lang="en-US" dirty="0" smtClean="0"/>
          </a:p>
          <a:p>
            <a:r>
              <a:rPr lang="ru-RU" dirty="0"/>
              <a:t>нельзя вставить </a:t>
            </a:r>
            <a:r>
              <a:rPr lang="ru-RU" dirty="0" smtClean="0"/>
              <a:t>чек боксы </a:t>
            </a:r>
            <a:r>
              <a:rPr lang="ru-RU" dirty="0"/>
              <a:t>внутри ячеек </a:t>
            </a:r>
          </a:p>
        </p:txBody>
      </p:sp>
      <p:pic>
        <p:nvPicPr>
          <p:cNvPr id="3074" name="Picture 2" descr="Картинки по запросу exce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3" y="504242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149</TotalTime>
  <Words>218</Words>
  <Application>Microsoft Office PowerPoint</Application>
  <PresentationFormat>Широкоэкранный</PresentationFormat>
  <Paragraphs>54</Paragraphs>
  <Slides>8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Verdana</vt:lpstr>
      <vt:lpstr>Crop</vt:lpstr>
      <vt:lpstr>Презентация PowerPoint</vt:lpstr>
      <vt:lpstr>Цели</vt:lpstr>
      <vt:lpstr>Функции</vt:lpstr>
      <vt:lpstr>Функции</vt:lpstr>
      <vt:lpstr>Преимущества</vt:lpstr>
      <vt:lpstr>Outlook</vt:lpstr>
      <vt:lpstr>OneNote</vt:lpstr>
      <vt:lpstr>MS Excel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этап курсового проектирования по дисциплине «Распределённые программные системы»</dc:title>
  <dc:creator>Admin</dc:creator>
  <cp:lastModifiedBy>Admin</cp:lastModifiedBy>
  <cp:revision>13</cp:revision>
  <dcterms:created xsi:type="dcterms:W3CDTF">2017-10-01T19:00:11Z</dcterms:created>
  <dcterms:modified xsi:type="dcterms:W3CDTF">2017-10-02T05:01:46Z</dcterms:modified>
</cp:coreProperties>
</file>