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390" r:id="rId3"/>
    <p:sldId id="454" r:id="rId4"/>
    <p:sldId id="452" r:id="rId5"/>
    <p:sldId id="453" r:id="rId6"/>
    <p:sldId id="449" r:id="rId7"/>
    <p:sldId id="450" r:id="rId8"/>
    <p:sldId id="451" r:id="rId9"/>
    <p:sldId id="263" r:id="rId1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5" autoAdjust="0"/>
    <p:restoredTop sz="94660"/>
  </p:normalViewPr>
  <p:slideViewPr>
    <p:cSldViewPr>
      <p:cViewPr varScale="1">
        <p:scale>
          <a:sx n="82" d="100"/>
          <a:sy n="82" d="100"/>
        </p:scale>
        <p:origin x="13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3A82A-2B54-40DF-82C9-04774F99C29B}" type="datetimeFigureOut">
              <a:rPr lang="bg-BG" smtClean="0"/>
              <a:t>29.4.2020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049BC-3217-4383-97CD-33ED58C74E6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208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C494-3322-4F06-8743-ECB5B8EC1F5F}" type="datetime1">
              <a:rPr lang="bg-BG" smtClean="0"/>
              <a:t>29.4.2020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476A-A6F2-49AD-98A3-8E24B3730E8A}" type="datetime1">
              <a:rPr lang="bg-BG" smtClean="0"/>
              <a:t>29.4.2020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0E01-DE50-4B4D-85E8-6D48626048EF}" type="datetime1">
              <a:rPr lang="bg-BG" smtClean="0"/>
              <a:t>29.4.2020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8C4C-A162-4BF6-956C-0206A2AED474}" type="datetime1">
              <a:rPr lang="bg-BG" smtClean="0"/>
              <a:t>29.4.2020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5320-183D-47E8-9588-2C6197975C55}" type="datetime1">
              <a:rPr lang="bg-BG" smtClean="0"/>
              <a:t>29.4.2020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B279-4671-403D-8E9F-275CE6165CF0}" type="datetime1">
              <a:rPr lang="bg-BG" smtClean="0"/>
              <a:t>29.4.2020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A9D0-1362-4B68-96A2-87A6066DB092}" type="datetime1">
              <a:rPr lang="bg-BG" smtClean="0"/>
              <a:t>29.4.2020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29C1B-F3C3-4099-868D-4BB38560E9D6}" type="datetime1">
              <a:rPr lang="bg-BG" smtClean="0"/>
              <a:t>29.4.2020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1845-DB1C-4E96-BD56-6A655A3F4ECC}" type="datetime1">
              <a:rPr lang="bg-BG" smtClean="0"/>
              <a:t>29.4.2020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0444-4E8F-4498-A48B-3036DF400A8F}" type="datetime1">
              <a:rPr lang="bg-BG" smtClean="0"/>
              <a:t>29.4.2020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7307-7D83-47EF-982A-DE8D923EC324}" type="datetime1">
              <a:rPr lang="bg-BG" smtClean="0"/>
              <a:t>29.4.2020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07C58B-CCFC-4A6C-BAF3-475B9573357A}" type="datetime1">
              <a:rPr lang="bg-BG" smtClean="0"/>
              <a:t>29.4.2020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kostadinova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78688" cy="1927225"/>
          </a:xfrm>
        </p:spPr>
        <p:txBody>
          <a:bodyPr/>
          <a:lstStyle/>
          <a:p>
            <a:r>
              <a:rPr lang="en-US" sz="4800" dirty="0" smtClean="0"/>
              <a:t>CITB408 </a:t>
            </a:r>
            <a:r>
              <a:rPr lang="bg-BG" sz="4800" smtClean="0"/>
              <a:t>програмиране на </a:t>
            </a:r>
            <a:r>
              <a:rPr lang="en-US" sz="4800" dirty="0" smtClean="0"/>
              <a:t>java</a:t>
            </a:r>
            <a:endParaRPr lang="bg-BG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990656" cy="2948136"/>
          </a:xfrm>
        </p:spPr>
        <p:txBody>
          <a:bodyPr/>
          <a:lstStyle/>
          <a:p>
            <a:r>
              <a:rPr lang="bg-BG" dirty="0"/>
              <a:t>Христина Костадинова</a:t>
            </a:r>
          </a:p>
          <a:p>
            <a:r>
              <a:rPr lang="en-US" dirty="0">
                <a:hlinkClick r:id="rId2"/>
              </a:rPr>
              <a:t>hkostadinova@gmail.com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Herbert </a:t>
            </a:r>
            <a:r>
              <a:rPr lang="en-US" b="1" dirty="0" err="1"/>
              <a:t>Schildt</a:t>
            </a:r>
            <a:r>
              <a:rPr lang="en-US" b="1" dirty="0"/>
              <a:t>, </a:t>
            </a:r>
            <a:r>
              <a:rPr lang="en-US" i="1" dirty="0"/>
              <a:t>Java: The Complete Reference (Complete Reference Series) 10th Edition</a:t>
            </a:r>
            <a:r>
              <a:rPr lang="en-US" dirty="0"/>
              <a:t>, 2018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D2374-0D8B-46BC-801B-7A846988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087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78688" cy="1927225"/>
          </a:xfrm>
        </p:spPr>
        <p:txBody>
          <a:bodyPr/>
          <a:lstStyle/>
          <a:p>
            <a:r>
              <a:rPr lang="bg-BG" sz="4800" dirty="0"/>
              <a:t>Вход и изход в </a:t>
            </a:r>
            <a:r>
              <a:rPr lang="en-US" sz="4800" dirty="0"/>
              <a:t>java</a:t>
            </a:r>
            <a:r>
              <a:rPr lang="bg-BG" sz="4800" dirty="0"/>
              <a:t>. </a:t>
            </a:r>
            <a:r>
              <a:rPr lang="bg-BG" sz="4800"/>
              <a:t>Сериализация</a:t>
            </a:r>
            <a:endParaRPr lang="bg-BG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9B3D1-D8DD-4559-8962-6DB970CB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503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A7593-ED3A-4781-B5A4-C87BEF202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F07B-8C3F-4EFB-9946-6399E81B0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Потребителят трябва да въвежда цена на стока през конзолата. Използвайте клас </a:t>
            </a:r>
            <a:r>
              <a:rPr lang="en-US" dirty="0"/>
              <a:t>Scanner.</a:t>
            </a:r>
            <a:r>
              <a:rPr lang="bg-BG" dirty="0"/>
              <a:t> Валидирайте данните, които се въвеждат</a:t>
            </a:r>
            <a:r>
              <a:rPr lang="en-US" dirty="0"/>
              <a:t> (</a:t>
            </a:r>
            <a:r>
              <a:rPr lang="bg-BG" dirty="0"/>
              <a:t>потребителят трябва да въвежда положително число</a:t>
            </a:r>
            <a:r>
              <a:rPr lang="en-US" dirty="0"/>
              <a:t>)</a:t>
            </a:r>
            <a:r>
              <a:rPr lang="bg-BG" dirty="0"/>
              <a:t>.</a:t>
            </a:r>
            <a:r>
              <a:rPr lang="en-US" dirty="0"/>
              <a:t> </a:t>
            </a:r>
            <a:r>
              <a:rPr lang="bg-BG" dirty="0"/>
              <a:t>Процесът на въвеждане трябва да продължи докато не се въведе коректна стойност</a:t>
            </a:r>
            <a:r>
              <a:rPr lang="bg-BG" dirty="0" smtClean="0"/>
              <a:t>.</a:t>
            </a:r>
            <a:r>
              <a:rPr lang="en-US" dirty="0" smtClean="0"/>
              <a:t> </a:t>
            </a:r>
            <a:r>
              <a:rPr lang="bg-BG" dirty="0" smtClean="0"/>
              <a:t>Ако потребителят не въведе число, да се хвърля </a:t>
            </a:r>
            <a:r>
              <a:rPr lang="en-US" dirty="0" err="1" smtClean="0"/>
              <a:t>InputMismatchException</a:t>
            </a:r>
            <a:r>
              <a:rPr lang="bg-BG" dirty="0" smtClean="0"/>
              <a:t>.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53113-E948-4C98-8399-8A522A55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012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D279-93A9-42AF-BA3E-F0718D54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48EB0-8800-451D-A7EE-2782B713A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76800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Даден е клас Стока (</a:t>
            </a:r>
            <a:r>
              <a:rPr lang="en-US" dirty="0"/>
              <a:t>Goods</a:t>
            </a:r>
            <a:r>
              <a:rPr lang="bg-BG" dirty="0"/>
              <a:t>)</a:t>
            </a:r>
            <a:r>
              <a:rPr lang="en-US" dirty="0"/>
              <a:t>,</a:t>
            </a:r>
            <a:r>
              <a:rPr lang="bg-BG" dirty="0"/>
              <a:t> който е описан с име и цена: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Създайте метод, който записва</a:t>
            </a:r>
            <a:r>
              <a:rPr lang="en-US" dirty="0"/>
              <a:t> </a:t>
            </a:r>
            <a:r>
              <a:rPr lang="bg-BG" dirty="0"/>
              <a:t>във файл данните за обект от клас стока </a:t>
            </a:r>
            <a:r>
              <a:rPr lang="bg-BG" dirty="0" smtClean="0"/>
              <a:t>(използвайте </a:t>
            </a:r>
            <a:r>
              <a:rPr lang="bg-BG" dirty="0"/>
              <a:t>метод </a:t>
            </a:r>
            <a:r>
              <a:rPr lang="en-US" dirty="0" err="1"/>
              <a:t>toString</a:t>
            </a:r>
            <a:r>
              <a:rPr lang="en-US" dirty="0"/>
              <a:t>()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bg-BG" dirty="0"/>
              <a:t>Данните за всеки обект се записват на нов ред.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Създайте метод, който чете от файл данните за обект от клас Стока.</a:t>
            </a:r>
            <a:r>
              <a:rPr lang="en-US" dirty="0"/>
              <a:t> </a:t>
            </a:r>
            <a:r>
              <a:rPr lang="bg-BG" dirty="0"/>
              <a:t>Методът трябва да връща сумата от цените на всички стоки.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3146A-08D3-4EDC-8A95-C87A5B49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425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D279-93A9-42AF-BA3E-F0718D54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48EB0-8800-451D-A7EE-2782B713A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Goods {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price;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Goods()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Goods(String name, double price)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this.name = name;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this.price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price;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name;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getPrice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price;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"Goods{ " + "name=" + name + ", price=" + price + "}";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78011-549C-4C2F-9D64-77B03B34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020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E2E0-9A49-4492-B32D-8486427C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C4F33-EFB4-49AD-8F87-51521DE26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1600" dirty="0">
                <a:latin typeface="+mj-lt"/>
                <a:cs typeface="Courier New" panose="02070309020205020404" pitchFamily="49" charset="0"/>
              </a:rPr>
              <a:t>Дадена е йерархията от класове:</a:t>
            </a:r>
          </a:p>
          <a:p>
            <a:r>
              <a:rPr lang="bg-BG" sz="1600" dirty="0">
                <a:latin typeface="+mj-lt"/>
                <a:cs typeface="Courier New" panose="02070309020205020404" pitchFamily="49" charset="0"/>
              </a:rPr>
              <a:t>Базов клас </a:t>
            </a:r>
            <a:r>
              <a:rPr lang="bg-BG" sz="1600" b="1" dirty="0">
                <a:latin typeface="+mj-lt"/>
                <a:cs typeface="Courier New" panose="02070309020205020404" pitchFamily="49" charset="0"/>
              </a:rPr>
              <a:t>Търговски обект (</a:t>
            </a:r>
            <a:r>
              <a:rPr lang="en-US" sz="1600" b="1" dirty="0" err="1">
                <a:latin typeface="+mj-lt"/>
                <a:cs typeface="Courier New" panose="02070309020205020404" pitchFamily="49" charset="0"/>
              </a:rPr>
              <a:t>TradeCener</a:t>
            </a:r>
            <a:r>
              <a:rPr lang="bg-BG" sz="1600" b="1" dirty="0">
                <a:latin typeface="+mj-lt"/>
                <a:cs typeface="Courier New" panose="02070309020205020404" pitchFamily="49" charset="0"/>
              </a:rPr>
              <a:t>)</a:t>
            </a:r>
            <a:r>
              <a:rPr lang="bg-BG" sz="1600" dirty="0">
                <a:latin typeface="+mj-lt"/>
                <a:cs typeface="Courier New" panose="02070309020205020404" pitchFamily="49" charset="0"/>
              </a:rPr>
              <a:t> със свойства: име, адрес и данък печалба.</a:t>
            </a:r>
            <a:endParaRPr lang="en-US" sz="1600" dirty="0">
              <a:latin typeface="+mj-lt"/>
              <a:cs typeface="Courier New" panose="02070309020205020404" pitchFamily="49" charset="0"/>
            </a:endParaRPr>
          </a:p>
          <a:p>
            <a:r>
              <a:rPr lang="bg-BG" sz="1600" dirty="0">
                <a:latin typeface="+mj-lt"/>
                <a:cs typeface="Courier New" panose="02070309020205020404" pitchFamily="49" charset="0"/>
              </a:rPr>
              <a:t>Клас наследник </a:t>
            </a:r>
            <a:r>
              <a:rPr lang="bg-BG" sz="1600" b="1" dirty="0">
                <a:latin typeface="+mj-lt"/>
                <a:cs typeface="Courier New" panose="02070309020205020404" pitchFamily="49" charset="0"/>
              </a:rPr>
              <a:t>Кино (</a:t>
            </a:r>
            <a:r>
              <a:rPr lang="en-US" sz="1600" b="1" dirty="0" err="1">
                <a:latin typeface="+mj-lt"/>
                <a:cs typeface="Courier New" panose="02070309020205020404" pitchFamily="49" charset="0"/>
              </a:rPr>
              <a:t>MovieTheather</a:t>
            </a:r>
            <a:r>
              <a:rPr lang="bg-BG" sz="1600" b="1" dirty="0">
                <a:latin typeface="+mj-lt"/>
                <a:cs typeface="Courier New" panose="02070309020205020404" pitchFamily="49" charset="0"/>
              </a:rPr>
              <a:t>)</a:t>
            </a:r>
            <a:r>
              <a:rPr lang="bg-BG" sz="1600" dirty="0">
                <a:latin typeface="+mj-lt"/>
                <a:cs typeface="Courier New" panose="02070309020205020404" pitchFamily="49" charset="0"/>
              </a:rPr>
              <a:t> със свойства: цена за един билет и брой продадени билети. </a:t>
            </a:r>
            <a:endParaRPr lang="en-US" sz="16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600" dirty="0">
                <a:latin typeface="+mj-lt"/>
                <a:cs typeface="Courier New" panose="02070309020205020404" pitchFamily="49" charset="0"/>
              </a:rPr>
              <a:t>Да се </a:t>
            </a:r>
            <a:r>
              <a:rPr lang="bg-BG" sz="1600" dirty="0" err="1">
                <a:latin typeface="+mj-lt"/>
                <a:cs typeface="Courier New" panose="02070309020205020404" pitchFamily="49" charset="0"/>
              </a:rPr>
              <a:t>сериализират</a:t>
            </a:r>
            <a:r>
              <a:rPr lang="bg-BG" sz="1600" dirty="0">
                <a:latin typeface="+mj-lt"/>
                <a:cs typeface="Courier New" panose="02070309020205020404" pitchFamily="49" charset="0"/>
              </a:rPr>
              <a:t> следните данни за обект от </a:t>
            </a:r>
            <a:r>
              <a:rPr lang="bg-BG" sz="1600">
                <a:latin typeface="+mj-lt"/>
                <a:cs typeface="Courier New" panose="02070309020205020404" pitchFamily="49" charset="0"/>
              </a:rPr>
              <a:t>клас Кино: името </a:t>
            </a:r>
            <a:r>
              <a:rPr lang="bg-BG" sz="1600" dirty="0">
                <a:latin typeface="+mj-lt"/>
                <a:cs typeface="Courier New" panose="02070309020205020404" pitchFamily="49" charset="0"/>
              </a:rPr>
              <a:t>на Киното, цената на билета и броя на продадените билети.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DE3DE-F40B-40F5-B9CF-9F40787B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008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3EED-6209-48D4-867F-692A1A6D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3DEA3-4669-4740-8209-4321BC0F4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TradeCenter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String name;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String address;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static double tax;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TradeCenter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TradeCenter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name, String address)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this.name = name;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this.address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address;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5F0A6-EBCA-4987-AE59-E15AC678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6689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3EED-6209-48D4-867F-692A1A6D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3DEA3-4669-4740-8209-4321BC0F4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76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MovieTheatre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TradeCenter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numberOfTiketsSold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pricePerTiket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MovieTheatre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MovieTheatre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numberOfTiketsSold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pricePerTiket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 name, String address)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super(name, address);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this.numberOfTiketsSold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numberOfTiketsSold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this.pricePerTiket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pricePerTiket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3A7C8-12BF-4396-ADBA-EBB0085B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8060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78688" cy="1927225"/>
          </a:xfrm>
        </p:spPr>
        <p:txBody>
          <a:bodyPr/>
          <a:lstStyle/>
          <a:p>
            <a:r>
              <a:rPr lang="bg-BG" sz="4800" dirty="0"/>
              <a:t>Благодаря за вниманието!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643880"/>
          </a:xfrm>
        </p:spPr>
        <p:txBody>
          <a:bodyPr/>
          <a:lstStyle/>
          <a:p>
            <a:r>
              <a:rPr lang="en-US" b="1" dirty="0"/>
              <a:t>hkostadinova@gmail.com</a:t>
            </a:r>
            <a:endParaRPr lang="bg-BG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8DE84-0AB2-4515-96B4-59615CFE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504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7836</TotalTime>
  <Words>450</Words>
  <Application>Microsoft Office PowerPoint</Application>
  <PresentationFormat>On-screen Show (4:3)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Clarity</vt:lpstr>
      <vt:lpstr>CITB408 програмиране на java</vt:lpstr>
      <vt:lpstr>Вход и изход в java. Сериализация</vt:lpstr>
      <vt:lpstr>Задача 1</vt:lpstr>
      <vt:lpstr>Задача 2</vt:lpstr>
      <vt:lpstr>Задача 2</vt:lpstr>
      <vt:lpstr>Задача 3</vt:lpstr>
      <vt:lpstr>Задача 3</vt:lpstr>
      <vt:lpstr>Задача 3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INFM002 Увод в програмирането с java</dc:title>
  <dc:creator>Kostadinova</dc:creator>
  <cp:lastModifiedBy>Kostadinova</cp:lastModifiedBy>
  <cp:revision>571</cp:revision>
  <dcterms:created xsi:type="dcterms:W3CDTF">2015-08-11T19:51:57Z</dcterms:created>
  <dcterms:modified xsi:type="dcterms:W3CDTF">2020-04-29T14:56:34Z</dcterms:modified>
</cp:coreProperties>
</file>