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0"/>
  </p:notesMasterIdLst>
  <p:sldIdLst>
    <p:sldId id="256" r:id="rId2"/>
    <p:sldId id="390" r:id="rId3"/>
    <p:sldId id="391" r:id="rId4"/>
    <p:sldId id="392" r:id="rId5"/>
    <p:sldId id="393" r:id="rId6"/>
    <p:sldId id="394" r:id="rId7"/>
    <p:sldId id="463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64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  <p:sldId id="462" r:id="rId76"/>
    <p:sldId id="465" r:id="rId77"/>
    <p:sldId id="466" r:id="rId78"/>
    <p:sldId id="263" r:id="rId7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82" d="100"/>
          <a:sy n="82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F86C1-2588-4D6C-BDB1-7A0AF64C8FE9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B2424BC3-2E3C-4614-8B50-42AF05B794D9}">
      <dgm:prSet phldrT="[Text]"/>
      <dgm:spPr/>
      <dgm:t>
        <a:bodyPr/>
        <a:lstStyle/>
        <a:p>
          <a:r>
            <a:rPr lang="en-US" b="1" dirty="0">
              <a:latin typeface="+mj-lt"/>
              <a:cs typeface="Courier New" panose="02070309020205020404" pitchFamily="49" charset="0"/>
            </a:rPr>
            <a:t>Running</a:t>
          </a:r>
          <a:r>
            <a:rPr lang="en-US" dirty="0">
              <a:latin typeface="+mj-lt"/>
              <a:cs typeface="Courier New" panose="02070309020205020404" pitchFamily="49" charset="0"/>
            </a:rPr>
            <a:t> – </a:t>
          </a:r>
          <a:r>
            <a:rPr lang="bg-BG" dirty="0">
              <a:latin typeface="+mj-lt"/>
              <a:cs typeface="Courier New" panose="02070309020205020404" pitchFamily="49" charset="0"/>
            </a:rPr>
            <a:t>изпълнява се в момента</a:t>
          </a:r>
          <a:endParaRPr lang="bg-BG" dirty="0"/>
        </a:p>
      </dgm:t>
    </dgm:pt>
    <dgm:pt modelId="{A78F3A5C-B0FC-449A-A87D-F75FE0162884}" type="parTrans" cxnId="{76A46A36-D0A6-4606-9BE8-BB29DA76E4EB}">
      <dgm:prSet/>
      <dgm:spPr/>
      <dgm:t>
        <a:bodyPr/>
        <a:lstStyle/>
        <a:p>
          <a:endParaRPr lang="bg-BG"/>
        </a:p>
      </dgm:t>
    </dgm:pt>
    <dgm:pt modelId="{00089845-F9C5-479E-A2CD-D1B32877A02E}" type="sibTrans" cxnId="{76A46A36-D0A6-4606-9BE8-BB29DA76E4EB}">
      <dgm:prSet/>
      <dgm:spPr/>
      <dgm:t>
        <a:bodyPr/>
        <a:lstStyle/>
        <a:p>
          <a:endParaRPr lang="bg-BG"/>
        </a:p>
      </dgm:t>
    </dgm:pt>
    <dgm:pt modelId="{689433FD-C8B9-4E2B-A61A-D27348F4E7C7}">
      <dgm:prSet phldrT="[Text]"/>
      <dgm:spPr/>
      <dgm:t>
        <a:bodyPr/>
        <a:lstStyle/>
        <a:p>
          <a:r>
            <a:rPr lang="en-US" b="1" dirty="0">
              <a:latin typeface="+mj-lt"/>
              <a:cs typeface="Courier New" panose="02070309020205020404" pitchFamily="49" charset="0"/>
            </a:rPr>
            <a:t>Ready to run</a:t>
          </a:r>
          <a:r>
            <a:rPr lang="en-US" dirty="0">
              <a:latin typeface="+mj-lt"/>
              <a:cs typeface="Courier New" panose="02070309020205020404" pitchFamily="49" charset="0"/>
            </a:rPr>
            <a:t> </a:t>
          </a:r>
          <a:r>
            <a:rPr lang="bg-BG" dirty="0">
              <a:latin typeface="+mj-lt"/>
              <a:cs typeface="Courier New" panose="02070309020205020404" pitchFamily="49" charset="0"/>
            </a:rPr>
            <a:t> - готова за изпълнение, когато чака да получи </a:t>
          </a:r>
          <a:r>
            <a:rPr lang="bg-BG" dirty="0" err="1">
              <a:latin typeface="+mj-lt"/>
              <a:cs typeface="Courier New" panose="02070309020205020404" pitchFamily="49" charset="0"/>
            </a:rPr>
            <a:t>процесорно</a:t>
          </a:r>
          <a:r>
            <a:rPr lang="bg-BG" dirty="0">
              <a:latin typeface="+mj-lt"/>
              <a:cs typeface="Courier New" panose="02070309020205020404" pitchFamily="49" charset="0"/>
            </a:rPr>
            <a:t> време</a:t>
          </a:r>
          <a:endParaRPr lang="bg-BG" dirty="0"/>
        </a:p>
      </dgm:t>
    </dgm:pt>
    <dgm:pt modelId="{B6CFCAEE-216D-47F5-8304-37CC5A217914}" type="parTrans" cxnId="{88F2F011-6355-41B8-AB2F-097C9A8B8288}">
      <dgm:prSet/>
      <dgm:spPr/>
      <dgm:t>
        <a:bodyPr/>
        <a:lstStyle/>
        <a:p>
          <a:endParaRPr lang="bg-BG"/>
        </a:p>
      </dgm:t>
    </dgm:pt>
    <dgm:pt modelId="{B109EE61-1A59-459C-89B1-FEC4EDFF8F7D}" type="sibTrans" cxnId="{88F2F011-6355-41B8-AB2F-097C9A8B8288}">
      <dgm:prSet/>
      <dgm:spPr/>
      <dgm:t>
        <a:bodyPr/>
        <a:lstStyle/>
        <a:p>
          <a:endParaRPr lang="bg-BG"/>
        </a:p>
      </dgm:t>
    </dgm:pt>
    <dgm:pt modelId="{14CB552F-A748-455A-A6A9-D1F95B5692FE}">
      <dgm:prSet/>
      <dgm:spPr/>
      <dgm:t>
        <a:bodyPr/>
        <a:lstStyle/>
        <a:p>
          <a:r>
            <a:rPr lang="en-US" b="1">
              <a:latin typeface="+mj-lt"/>
              <a:cs typeface="Courier New" panose="02070309020205020404" pitchFamily="49" charset="0"/>
            </a:rPr>
            <a:t>Suspended</a:t>
          </a:r>
          <a:r>
            <a:rPr lang="bg-BG">
              <a:latin typeface="+mj-lt"/>
              <a:cs typeface="Courier New" panose="02070309020205020404" pitchFamily="49" charset="0"/>
            </a:rPr>
            <a:t> – временно спряна</a:t>
          </a:r>
          <a:endParaRPr lang="en-US" dirty="0">
            <a:latin typeface="+mj-lt"/>
            <a:cs typeface="Courier New" panose="02070309020205020404" pitchFamily="49" charset="0"/>
          </a:endParaRPr>
        </a:p>
      </dgm:t>
    </dgm:pt>
    <dgm:pt modelId="{419EACEB-DBFF-4D72-B37B-286B866FCCC3}" type="parTrans" cxnId="{DD604FA0-BB80-4270-AB9C-3B08D0613B10}">
      <dgm:prSet/>
      <dgm:spPr/>
      <dgm:t>
        <a:bodyPr/>
        <a:lstStyle/>
        <a:p>
          <a:endParaRPr lang="bg-BG"/>
        </a:p>
      </dgm:t>
    </dgm:pt>
    <dgm:pt modelId="{5F41D0B2-05A4-48C8-B22C-29FEA3B39DA4}" type="sibTrans" cxnId="{DD604FA0-BB80-4270-AB9C-3B08D0613B10}">
      <dgm:prSet/>
      <dgm:spPr/>
      <dgm:t>
        <a:bodyPr/>
        <a:lstStyle/>
        <a:p>
          <a:endParaRPr lang="bg-BG"/>
        </a:p>
      </dgm:t>
    </dgm:pt>
    <dgm:pt modelId="{0C7F07CD-1525-491E-9B01-C836CFB7B02E}">
      <dgm:prSet/>
      <dgm:spPr/>
      <dgm:t>
        <a:bodyPr/>
        <a:lstStyle/>
        <a:p>
          <a:r>
            <a:rPr lang="en-US" b="1">
              <a:latin typeface="+mj-lt"/>
              <a:cs typeface="Courier New" panose="02070309020205020404" pitchFamily="49" charset="0"/>
            </a:rPr>
            <a:t>Resumed</a:t>
          </a:r>
          <a:r>
            <a:rPr lang="bg-BG">
              <a:latin typeface="+mj-lt"/>
              <a:cs typeface="Courier New" panose="02070309020205020404" pitchFamily="49" charset="0"/>
            </a:rPr>
            <a:t> – възстановена (от мястото, където в била спряна)</a:t>
          </a:r>
          <a:endParaRPr lang="en-US" dirty="0">
            <a:latin typeface="+mj-lt"/>
            <a:cs typeface="Courier New" panose="02070309020205020404" pitchFamily="49" charset="0"/>
          </a:endParaRPr>
        </a:p>
      </dgm:t>
    </dgm:pt>
    <dgm:pt modelId="{91FCFAEB-C383-48CE-B920-2A5780DF8046}" type="parTrans" cxnId="{940A9588-3CD6-4E04-B510-69188BC522B3}">
      <dgm:prSet/>
      <dgm:spPr/>
      <dgm:t>
        <a:bodyPr/>
        <a:lstStyle/>
        <a:p>
          <a:endParaRPr lang="bg-BG"/>
        </a:p>
      </dgm:t>
    </dgm:pt>
    <dgm:pt modelId="{90C15191-D083-478D-B087-78B6537A0FEA}" type="sibTrans" cxnId="{940A9588-3CD6-4E04-B510-69188BC522B3}">
      <dgm:prSet/>
      <dgm:spPr/>
      <dgm:t>
        <a:bodyPr/>
        <a:lstStyle/>
        <a:p>
          <a:endParaRPr lang="bg-BG"/>
        </a:p>
      </dgm:t>
    </dgm:pt>
    <dgm:pt modelId="{3B9A632E-2F0A-4BD5-9ADE-F84C036688F8}">
      <dgm:prSet/>
      <dgm:spPr/>
      <dgm:t>
        <a:bodyPr/>
        <a:lstStyle/>
        <a:p>
          <a:r>
            <a:rPr lang="en-US" b="1">
              <a:latin typeface="+mj-lt"/>
              <a:cs typeface="Courier New" panose="02070309020205020404" pitchFamily="49" charset="0"/>
            </a:rPr>
            <a:t>Blocked</a:t>
          </a:r>
          <a:r>
            <a:rPr lang="bg-BG">
              <a:latin typeface="+mj-lt"/>
              <a:cs typeface="Courier New" panose="02070309020205020404" pitchFamily="49" charset="0"/>
            </a:rPr>
            <a:t> – блокирана, когато изчаква ресурс</a:t>
          </a:r>
          <a:endParaRPr lang="bg-BG" dirty="0">
            <a:latin typeface="+mj-lt"/>
            <a:cs typeface="Courier New" panose="02070309020205020404" pitchFamily="49" charset="0"/>
          </a:endParaRPr>
        </a:p>
      </dgm:t>
    </dgm:pt>
    <dgm:pt modelId="{3D3B3E1B-C3D1-4F19-9CC2-68115D212ADE}" type="parTrans" cxnId="{C8F5FF57-026C-44E8-BC24-2EC4AC997A06}">
      <dgm:prSet/>
      <dgm:spPr/>
      <dgm:t>
        <a:bodyPr/>
        <a:lstStyle/>
        <a:p>
          <a:endParaRPr lang="bg-BG"/>
        </a:p>
      </dgm:t>
    </dgm:pt>
    <dgm:pt modelId="{0B2C55E8-FD01-4B0D-90AE-9EAFC1BE102D}" type="sibTrans" cxnId="{C8F5FF57-026C-44E8-BC24-2EC4AC997A06}">
      <dgm:prSet/>
      <dgm:spPr/>
      <dgm:t>
        <a:bodyPr/>
        <a:lstStyle/>
        <a:p>
          <a:endParaRPr lang="bg-BG"/>
        </a:p>
      </dgm:t>
    </dgm:pt>
    <dgm:pt modelId="{8B08AB35-CF3C-467A-9D93-27FC8C96A4DE}">
      <dgm:prSet/>
      <dgm:spPr/>
      <dgm:t>
        <a:bodyPr/>
        <a:lstStyle/>
        <a:p>
          <a:r>
            <a:rPr lang="en-US" b="1">
              <a:latin typeface="+mj-lt"/>
              <a:cs typeface="Courier New" panose="02070309020205020404" pitchFamily="49" charset="0"/>
            </a:rPr>
            <a:t>Terminated</a:t>
          </a:r>
          <a:r>
            <a:rPr lang="en-US">
              <a:latin typeface="+mj-lt"/>
              <a:cs typeface="Courier New" panose="02070309020205020404" pitchFamily="49" charset="0"/>
            </a:rPr>
            <a:t> –</a:t>
          </a:r>
          <a:r>
            <a:rPr lang="bg-BG">
              <a:latin typeface="+mj-lt"/>
              <a:cs typeface="Courier New" panose="02070309020205020404" pitchFamily="49" charset="0"/>
            </a:rPr>
            <a:t> окончателно спряна и не може да се възстанови</a:t>
          </a:r>
          <a:endParaRPr lang="bg-BG"/>
        </a:p>
      </dgm:t>
    </dgm:pt>
    <dgm:pt modelId="{66C092B8-D45E-4A3D-B045-D1AE544BA53F}" type="parTrans" cxnId="{A9BF3406-4B5A-4C35-8661-370E68440C11}">
      <dgm:prSet/>
      <dgm:spPr/>
      <dgm:t>
        <a:bodyPr/>
        <a:lstStyle/>
        <a:p>
          <a:endParaRPr lang="bg-BG"/>
        </a:p>
      </dgm:t>
    </dgm:pt>
    <dgm:pt modelId="{CBCF2188-7BB6-4940-91F5-5078D1AF606F}" type="sibTrans" cxnId="{A9BF3406-4B5A-4C35-8661-370E68440C11}">
      <dgm:prSet/>
      <dgm:spPr/>
      <dgm:t>
        <a:bodyPr/>
        <a:lstStyle/>
        <a:p>
          <a:endParaRPr lang="bg-BG"/>
        </a:p>
      </dgm:t>
    </dgm:pt>
    <dgm:pt modelId="{826C5E97-DB5A-4009-A015-915981117779}" type="pres">
      <dgm:prSet presAssocID="{404F86C1-2588-4D6C-BDB1-7A0AF64C8FE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32AAD33F-0847-47EA-A456-EA00145B55BB}" type="pres">
      <dgm:prSet presAssocID="{B2424BC3-2E3C-4614-8B50-42AF05B794D9}" presName="parentLin" presStyleCnt="0"/>
      <dgm:spPr/>
    </dgm:pt>
    <dgm:pt modelId="{4A17A153-C729-4E62-8C81-A38638E04EF8}" type="pres">
      <dgm:prSet presAssocID="{B2424BC3-2E3C-4614-8B50-42AF05B794D9}" presName="parentLeftMargin" presStyleLbl="node1" presStyleIdx="0" presStyleCnt="6"/>
      <dgm:spPr/>
      <dgm:t>
        <a:bodyPr/>
        <a:lstStyle/>
        <a:p>
          <a:endParaRPr lang="bg-BG"/>
        </a:p>
      </dgm:t>
    </dgm:pt>
    <dgm:pt modelId="{EAAF07E6-A9B5-447A-8589-FE6916B489BF}" type="pres">
      <dgm:prSet presAssocID="{B2424BC3-2E3C-4614-8B50-42AF05B794D9}" presName="parentText" presStyleLbl="node1" presStyleIdx="0" presStyleCnt="6" custScaleX="132030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946C132-0153-45C4-BFF1-092BA388AFF5}" type="pres">
      <dgm:prSet presAssocID="{B2424BC3-2E3C-4614-8B50-42AF05B794D9}" presName="negativeSpace" presStyleCnt="0"/>
      <dgm:spPr/>
    </dgm:pt>
    <dgm:pt modelId="{E4BC6AFF-AC21-4BAA-9E1E-6EC449306A6A}" type="pres">
      <dgm:prSet presAssocID="{B2424BC3-2E3C-4614-8B50-42AF05B794D9}" presName="childText" presStyleLbl="conFgAcc1" presStyleIdx="0" presStyleCnt="6">
        <dgm:presLayoutVars>
          <dgm:bulletEnabled val="1"/>
        </dgm:presLayoutVars>
      </dgm:prSet>
      <dgm:spPr/>
    </dgm:pt>
    <dgm:pt modelId="{BB0DC857-2718-4E51-A708-5F6088CD4D86}" type="pres">
      <dgm:prSet presAssocID="{00089845-F9C5-479E-A2CD-D1B32877A02E}" presName="spaceBetweenRectangles" presStyleCnt="0"/>
      <dgm:spPr/>
    </dgm:pt>
    <dgm:pt modelId="{01DF7609-EFBD-403B-97DD-529552003841}" type="pres">
      <dgm:prSet presAssocID="{689433FD-C8B9-4E2B-A61A-D27348F4E7C7}" presName="parentLin" presStyleCnt="0"/>
      <dgm:spPr/>
    </dgm:pt>
    <dgm:pt modelId="{97F4633D-EC11-4F09-B770-4144D034384B}" type="pres">
      <dgm:prSet presAssocID="{689433FD-C8B9-4E2B-A61A-D27348F4E7C7}" presName="parentLeftMargin" presStyleLbl="node1" presStyleIdx="0" presStyleCnt="6"/>
      <dgm:spPr/>
      <dgm:t>
        <a:bodyPr/>
        <a:lstStyle/>
        <a:p>
          <a:endParaRPr lang="bg-BG"/>
        </a:p>
      </dgm:t>
    </dgm:pt>
    <dgm:pt modelId="{C1182492-FBDD-4F8C-9ECA-5E575E2FAB6E}" type="pres">
      <dgm:prSet presAssocID="{689433FD-C8B9-4E2B-A61A-D27348F4E7C7}" presName="parentText" presStyleLbl="node1" presStyleIdx="1" presStyleCnt="6" custScaleX="132030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ECA1EAC-4C9B-4A62-938D-D53D619D13D6}" type="pres">
      <dgm:prSet presAssocID="{689433FD-C8B9-4E2B-A61A-D27348F4E7C7}" presName="negativeSpace" presStyleCnt="0"/>
      <dgm:spPr/>
    </dgm:pt>
    <dgm:pt modelId="{0D074E04-9997-431B-9FC5-1E5F3E2453B9}" type="pres">
      <dgm:prSet presAssocID="{689433FD-C8B9-4E2B-A61A-D27348F4E7C7}" presName="childText" presStyleLbl="conFgAcc1" presStyleIdx="1" presStyleCnt="6">
        <dgm:presLayoutVars>
          <dgm:bulletEnabled val="1"/>
        </dgm:presLayoutVars>
      </dgm:prSet>
      <dgm:spPr/>
    </dgm:pt>
    <dgm:pt modelId="{35A016C1-492C-44D5-BA06-0CFA7247F417}" type="pres">
      <dgm:prSet presAssocID="{B109EE61-1A59-459C-89B1-FEC4EDFF8F7D}" presName="spaceBetweenRectangles" presStyleCnt="0"/>
      <dgm:spPr/>
    </dgm:pt>
    <dgm:pt modelId="{6A63B311-F2F7-4354-B9E5-87290F8C4293}" type="pres">
      <dgm:prSet presAssocID="{14CB552F-A748-455A-A6A9-D1F95B5692FE}" presName="parentLin" presStyleCnt="0"/>
      <dgm:spPr/>
    </dgm:pt>
    <dgm:pt modelId="{F8D2593B-871C-41E6-9E81-F5BF7CB30144}" type="pres">
      <dgm:prSet presAssocID="{14CB552F-A748-455A-A6A9-D1F95B5692FE}" presName="parentLeftMargin" presStyleLbl="node1" presStyleIdx="1" presStyleCnt="6"/>
      <dgm:spPr/>
      <dgm:t>
        <a:bodyPr/>
        <a:lstStyle/>
        <a:p>
          <a:endParaRPr lang="bg-BG"/>
        </a:p>
      </dgm:t>
    </dgm:pt>
    <dgm:pt modelId="{932846DA-6AF5-4E3B-B00D-20AC4C1F3C8A}" type="pres">
      <dgm:prSet presAssocID="{14CB552F-A748-455A-A6A9-D1F95B5692FE}" presName="parentText" presStyleLbl="node1" presStyleIdx="2" presStyleCnt="6" custScaleX="132030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CAF1D2C-5724-4F54-ABC8-BFFF2B61FA8B}" type="pres">
      <dgm:prSet presAssocID="{14CB552F-A748-455A-A6A9-D1F95B5692FE}" presName="negativeSpace" presStyleCnt="0"/>
      <dgm:spPr/>
    </dgm:pt>
    <dgm:pt modelId="{EEFFFD2D-867A-441F-BF1D-E10344E574EB}" type="pres">
      <dgm:prSet presAssocID="{14CB552F-A748-455A-A6A9-D1F95B5692FE}" presName="childText" presStyleLbl="conFgAcc1" presStyleIdx="2" presStyleCnt="6">
        <dgm:presLayoutVars>
          <dgm:bulletEnabled val="1"/>
        </dgm:presLayoutVars>
      </dgm:prSet>
      <dgm:spPr/>
    </dgm:pt>
    <dgm:pt modelId="{12B45311-254E-4AEA-9066-E4B6C886D899}" type="pres">
      <dgm:prSet presAssocID="{5F41D0B2-05A4-48C8-B22C-29FEA3B39DA4}" presName="spaceBetweenRectangles" presStyleCnt="0"/>
      <dgm:spPr/>
    </dgm:pt>
    <dgm:pt modelId="{13716498-9B22-4769-9FC4-3127100FDF4E}" type="pres">
      <dgm:prSet presAssocID="{0C7F07CD-1525-491E-9B01-C836CFB7B02E}" presName="parentLin" presStyleCnt="0"/>
      <dgm:spPr/>
    </dgm:pt>
    <dgm:pt modelId="{3D3F80B9-F8E9-407D-9EBB-EB29D6F3F8BF}" type="pres">
      <dgm:prSet presAssocID="{0C7F07CD-1525-491E-9B01-C836CFB7B02E}" presName="parentLeftMargin" presStyleLbl="node1" presStyleIdx="2" presStyleCnt="6"/>
      <dgm:spPr/>
      <dgm:t>
        <a:bodyPr/>
        <a:lstStyle/>
        <a:p>
          <a:endParaRPr lang="bg-BG"/>
        </a:p>
      </dgm:t>
    </dgm:pt>
    <dgm:pt modelId="{68DAEB1B-9C35-4129-96EA-B66A34F24B9D}" type="pres">
      <dgm:prSet presAssocID="{0C7F07CD-1525-491E-9B01-C836CFB7B02E}" presName="parentText" presStyleLbl="node1" presStyleIdx="3" presStyleCnt="6" custScaleX="132030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11055C0-D771-4159-84A0-31E82A050F10}" type="pres">
      <dgm:prSet presAssocID="{0C7F07CD-1525-491E-9B01-C836CFB7B02E}" presName="negativeSpace" presStyleCnt="0"/>
      <dgm:spPr/>
    </dgm:pt>
    <dgm:pt modelId="{C194075B-D0FE-41D8-ADD3-ACD722ED186F}" type="pres">
      <dgm:prSet presAssocID="{0C7F07CD-1525-491E-9B01-C836CFB7B02E}" presName="childText" presStyleLbl="conFgAcc1" presStyleIdx="3" presStyleCnt="6">
        <dgm:presLayoutVars>
          <dgm:bulletEnabled val="1"/>
        </dgm:presLayoutVars>
      </dgm:prSet>
      <dgm:spPr/>
    </dgm:pt>
    <dgm:pt modelId="{2BA826DF-CC28-481F-97B3-133AE941B89E}" type="pres">
      <dgm:prSet presAssocID="{90C15191-D083-478D-B087-78B6537A0FEA}" presName="spaceBetweenRectangles" presStyleCnt="0"/>
      <dgm:spPr/>
    </dgm:pt>
    <dgm:pt modelId="{BE516DD8-93B2-4761-B5D9-711BCFCED078}" type="pres">
      <dgm:prSet presAssocID="{3B9A632E-2F0A-4BD5-9ADE-F84C036688F8}" presName="parentLin" presStyleCnt="0"/>
      <dgm:spPr/>
    </dgm:pt>
    <dgm:pt modelId="{A55D87E2-1108-433A-A3F9-F7A2522AD98E}" type="pres">
      <dgm:prSet presAssocID="{3B9A632E-2F0A-4BD5-9ADE-F84C036688F8}" presName="parentLeftMargin" presStyleLbl="node1" presStyleIdx="3" presStyleCnt="6"/>
      <dgm:spPr/>
      <dgm:t>
        <a:bodyPr/>
        <a:lstStyle/>
        <a:p>
          <a:endParaRPr lang="bg-BG"/>
        </a:p>
      </dgm:t>
    </dgm:pt>
    <dgm:pt modelId="{A5139EAA-F168-44AD-AA6D-FE12C23B0655}" type="pres">
      <dgm:prSet presAssocID="{3B9A632E-2F0A-4BD5-9ADE-F84C036688F8}" presName="parentText" presStyleLbl="node1" presStyleIdx="4" presStyleCnt="6" custScaleX="132030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7E5BD64-F17D-4346-85EF-5F451210C10E}" type="pres">
      <dgm:prSet presAssocID="{3B9A632E-2F0A-4BD5-9ADE-F84C036688F8}" presName="negativeSpace" presStyleCnt="0"/>
      <dgm:spPr/>
    </dgm:pt>
    <dgm:pt modelId="{C67A4E5B-5641-4489-AAB4-F86D59AA0AA0}" type="pres">
      <dgm:prSet presAssocID="{3B9A632E-2F0A-4BD5-9ADE-F84C036688F8}" presName="childText" presStyleLbl="conFgAcc1" presStyleIdx="4" presStyleCnt="6">
        <dgm:presLayoutVars>
          <dgm:bulletEnabled val="1"/>
        </dgm:presLayoutVars>
      </dgm:prSet>
      <dgm:spPr/>
    </dgm:pt>
    <dgm:pt modelId="{28292468-42A9-47E4-B9EC-DBBB9A0DE7FB}" type="pres">
      <dgm:prSet presAssocID="{0B2C55E8-FD01-4B0D-90AE-9EAFC1BE102D}" presName="spaceBetweenRectangles" presStyleCnt="0"/>
      <dgm:spPr/>
    </dgm:pt>
    <dgm:pt modelId="{DC868D96-576B-4705-A8FC-3A89A80E7167}" type="pres">
      <dgm:prSet presAssocID="{8B08AB35-CF3C-467A-9D93-27FC8C96A4DE}" presName="parentLin" presStyleCnt="0"/>
      <dgm:spPr/>
    </dgm:pt>
    <dgm:pt modelId="{414C7F37-E18C-4009-8C9A-BE9F366738DD}" type="pres">
      <dgm:prSet presAssocID="{8B08AB35-CF3C-467A-9D93-27FC8C96A4DE}" presName="parentLeftMargin" presStyleLbl="node1" presStyleIdx="4" presStyleCnt="6"/>
      <dgm:spPr/>
      <dgm:t>
        <a:bodyPr/>
        <a:lstStyle/>
        <a:p>
          <a:endParaRPr lang="bg-BG"/>
        </a:p>
      </dgm:t>
    </dgm:pt>
    <dgm:pt modelId="{915D8B15-377A-4519-AB3B-5FDCFA2855D3}" type="pres">
      <dgm:prSet presAssocID="{8B08AB35-CF3C-467A-9D93-27FC8C96A4DE}" presName="parentText" presStyleLbl="node1" presStyleIdx="5" presStyleCnt="6" custScaleX="132030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804B221-4DE8-47EA-8E1A-C45E8515F6E6}" type="pres">
      <dgm:prSet presAssocID="{8B08AB35-CF3C-467A-9D93-27FC8C96A4DE}" presName="negativeSpace" presStyleCnt="0"/>
      <dgm:spPr/>
    </dgm:pt>
    <dgm:pt modelId="{30384DFC-A240-4C11-A833-4F6F771756C2}" type="pres">
      <dgm:prSet presAssocID="{8B08AB35-CF3C-467A-9D93-27FC8C96A4D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FBCCE94-8CA5-45B5-B048-A525B11B9A2B}" type="presOf" srcId="{404F86C1-2588-4D6C-BDB1-7A0AF64C8FE9}" destId="{826C5E97-DB5A-4009-A015-915981117779}" srcOrd="0" destOrd="0" presId="urn:microsoft.com/office/officeart/2005/8/layout/list1"/>
    <dgm:cxn modelId="{DC8B4348-2333-4143-B566-28AE06B333EF}" type="presOf" srcId="{3B9A632E-2F0A-4BD5-9ADE-F84C036688F8}" destId="{A5139EAA-F168-44AD-AA6D-FE12C23B0655}" srcOrd="1" destOrd="0" presId="urn:microsoft.com/office/officeart/2005/8/layout/list1"/>
    <dgm:cxn modelId="{0B82675F-7988-42AC-B027-E144B9E69F8A}" type="presOf" srcId="{0C7F07CD-1525-491E-9B01-C836CFB7B02E}" destId="{68DAEB1B-9C35-4129-96EA-B66A34F24B9D}" srcOrd="1" destOrd="0" presId="urn:microsoft.com/office/officeart/2005/8/layout/list1"/>
    <dgm:cxn modelId="{76A46A36-D0A6-4606-9BE8-BB29DA76E4EB}" srcId="{404F86C1-2588-4D6C-BDB1-7A0AF64C8FE9}" destId="{B2424BC3-2E3C-4614-8B50-42AF05B794D9}" srcOrd="0" destOrd="0" parTransId="{A78F3A5C-B0FC-449A-A87D-F75FE0162884}" sibTransId="{00089845-F9C5-479E-A2CD-D1B32877A02E}"/>
    <dgm:cxn modelId="{168523B2-795C-4774-BB0E-1647F846CE16}" type="presOf" srcId="{8B08AB35-CF3C-467A-9D93-27FC8C96A4DE}" destId="{414C7F37-E18C-4009-8C9A-BE9F366738DD}" srcOrd="0" destOrd="0" presId="urn:microsoft.com/office/officeart/2005/8/layout/list1"/>
    <dgm:cxn modelId="{C8F5FF57-026C-44E8-BC24-2EC4AC997A06}" srcId="{404F86C1-2588-4D6C-BDB1-7A0AF64C8FE9}" destId="{3B9A632E-2F0A-4BD5-9ADE-F84C036688F8}" srcOrd="4" destOrd="0" parTransId="{3D3B3E1B-C3D1-4F19-9CC2-68115D212ADE}" sibTransId="{0B2C55E8-FD01-4B0D-90AE-9EAFC1BE102D}"/>
    <dgm:cxn modelId="{B8748222-4518-489D-85C5-B60EE5E33DA2}" type="presOf" srcId="{14CB552F-A748-455A-A6A9-D1F95B5692FE}" destId="{932846DA-6AF5-4E3B-B00D-20AC4C1F3C8A}" srcOrd="1" destOrd="0" presId="urn:microsoft.com/office/officeart/2005/8/layout/list1"/>
    <dgm:cxn modelId="{940A9588-3CD6-4E04-B510-69188BC522B3}" srcId="{404F86C1-2588-4D6C-BDB1-7A0AF64C8FE9}" destId="{0C7F07CD-1525-491E-9B01-C836CFB7B02E}" srcOrd="3" destOrd="0" parTransId="{91FCFAEB-C383-48CE-B920-2A5780DF8046}" sibTransId="{90C15191-D083-478D-B087-78B6537A0FEA}"/>
    <dgm:cxn modelId="{E37FF4D5-B6E3-45D7-9392-5C47EF7203AD}" type="presOf" srcId="{8B08AB35-CF3C-467A-9D93-27FC8C96A4DE}" destId="{915D8B15-377A-4519-AB3B-5FDCFA2855D3}" srcOrd="1" destOrd="0" presId="urn:microsoft.com/office/officeart/2005/8/layout/list1"/>
    <dgm:cxn modelId="{2D03BCCB-A848-4A3F-BD72-ADBB47382281}" type="presOf" srcId="{14CB552F-A748-455A-A6A9-D1F95B5692FE}" destId="{F8D2593B-871C-41E6-9E81-F5BF7CB30144}" srcOrd="0" destOrd="0" presId="urn:microsoft.com/office/officeart/2005/8/layout/list1"/>
    <dgm:cxn modelId="{F0C9953B-FA3A-49E3-A4D8-CF2F04C313B5}" type="presOf" srcId="{3B9A632E-2F0A-4BD5-9ADE-F84C036688F8}" destId="{A55D87E2-1108-433A-A3F9-F7A2522AD98E}" srcOrd="0" destOrd="0" presId="urn:microsoft.com/office/officeart/2005/8/layout/list1"/>
    <dgm:cxn modelId="{DD604FA0-BB80-4270-AB9C-3B08D0613B10}" srcId="{404F86C1-2588-4D6C-BDB1-7A0AF64C8FE9}" destId="{14CB552F-A748-455A-A6A9-D1F95B5692FE}" srcOrd="2" destOrd="0" parTransId="{419EACEB-DBFF-4D72-B37B-286B866FCCC3}" sibTransId="{5F41D0B2-05A4-48C8-B22C-29FEA3B39DA4}"/>
    <dgm:cxn modelId="{A9BF3406-4B5A-4C35-8661-370E68440C11}" srcId="{404F86C1-2588-4D6C-BDB1-7A0AF64C8FE9}" destId="{8B08AB35-CF3C-467A-9D93-27FC8C96A4DE}" srcOrd="5" destOrd="0" parTransId="{66C092B8-D45E-4A3D-B045-D1AE544BA53F}" sibTransId="{CBCF2188-7BB6-4940-91F5-5078D1AF606F}"/>
    <dgm:cxn modelId="{4F476283-23A3-44C9-A9B6-0E17BF2FE03B}" type="presOf" srcId="{689433FD-C8B9-4E2B-A61A-D27348F4E7C7}" destId="{C1182492-FBDD-4F8C-9ECA-5E575E2FAB6E}" srcOrd="1" destOrd="0" presId="urn:microsoft.com/office/officeart/2005/8/layout/list1"/>
    <dgm:cxn modelId="{E6AD3023-2445-4645-9A3F-1C785A55F776}" type="presOf" srcId="{B2424BC3-2E3C-4614-8B50-42AF05B794D9}" destId="{4A17A153-C729-4E62-8C81-A38638E04EF8}" srcOrd="0" destOrd="0" presId="urn:microsoft.com/office/officeart/2005/8/layout/list1"/>
    <dgm:cxn modelId="{6E7AFB83-F78B-4A54-A898-07F68D31D480}" type="presOf" srcId="{B2424BC3-2E3C-4614-8B50-42AF05B794D9}" destId="{EAAF07E6-A9B5-447A-8589-FE6916B489BF}" srcOrd="1" destOrd="0" presId="urn:microsoft.com/office/officeart/2005/8/layout/list1"/>
    <dgm:cxn modelId="{497C64AE-C800-4F5C-8016-E7D43B9D8EFB}" type="presOf" srcId="{0C7F07CD-1525-491E-9B01-C836CFB7B02E}" destId="{3D3F80B9-F8E9-407D-9EBB-EB29D6F3F8BF}" srcOrd="0" destOrd="0" presId="urn:microsoft.com/office/officeart/2005/8/layout/list1"/>
    <dgm:cxn modelId="{88F2F011-6355-41B8-AB2F-097C9A8B8288}" srcId="{404F86C1-2588-4D6C-BDB1-7A0AF64C8FE9}" destId="{689433FD-C8B9-4E2B-A61A-D27348F4E7C7}" srcOrd="1" destOrd="0" parTransId="{B6CFCAEE-216D-47F5-8304-37CC5A217914}" sibTransId="{B109EE61-1A59-459C-89B1-FEC4EDFF8F7D}"/>
    <dgm:cxn modelId="{55150647-C2A2-4366-86DF-57BD41FB607E}" type="presOf" srcId="{689433FD-C8B9-4E2B-A61A-D27348F4E7C7}" destId="{97F4633D-EC11-4F09-B770-4144D034384B}" srcOrd="0" destOrd="0" presId="urn:microsoft.com/office/officeart/2005/8/layout/list1"/>
    <dgm:cxn modelId="{62A2E01F-67E1-4100-995A-052CBA435B4B}" type="presParOf" srcId="{826C5E97-DB5A-4009-A015-915981117779}" destId="{32AAD33F-0847-47EA-A456-EA00145B55BB}" srcOrd="0" destOrd="0" presId="urn:microsoft.com/office/officeart/2005/8/layout/list1"/>
    <dgm:cxn modelId="{6F5FF6C7-EB0D-4A15-BCC7-CABAE46A6FBA}" type="presParOf" srcId="{32AAD33F-0847-47EA-A456-EA00145B55BB}" destId="{4A17A153-C729-4E62-8C81-A38638E04EF8}" srcOrd="0" destOrd="0" presId="urn:microsoft.com/office/officeart/2005/8/layout/list1"/>
    <dgm:cxn modelId="{28C88263-0B37-42B2-9019-1C23D953BA8F}" type="presParOf" srcId="{32AAD33F-0847-47EA-A456-EA00145B55BB}" destId="{EAAF07E6-A9B5-447A-8589-FE6916B489BF}" srcOrd="1" destOrd="0" presId="urn:microsoft.com/office/officeart/2005/8/layout/list1"/>
    <dgm:cxn modelId="{874B0712-9B65-4397-BDA8-8DD78119FA6F}" type="presParOf" srcId="{826C5E97-DB5A-4009-A015-915981117779}" destId="{D946C132-0153-45C4-BFF1-092BA388AFF5}" srcOrd="1" destOrd="0" presId="urn:microsoft.com/office/officeart/2005/8/layout/list1"/>
    <dgm:cxn modelId="{3A71A7AB-7650-47F7-892C-ED3BAA6F9F6A}" type="presParOf" srcId="{826C5E97-DB5A-4009-A015-915981117779}" destId="{E4BC6AFF-AC21-4BAA-9E1E-6EC449306A6A}" srcOrd="2" destOrd="0" presId="urn:microsoft.com/office/officeart/2005/8/layout/list1"/>
    <dgm:cxn modelId="{F007CBB7-7714-47FE-8561-AA06B0524351}" type="presParOf" srcId="{826C5E97-DB5A-4009-A015-915981117779}" destId="{BB0DC857-2718-4E51-A708-5F6088CD4D86}" srcOrd="3" destOrd="0" presId="urn:microsoft.com/office/officeart/2005/8/layout/list1"/>
    <dgm:cxn modelId="{A22ED097-E341-496B-8180-DBD52117E98D}" type="presParOf" srcId="{826C5E97-DB5A-4009-A015-915981117779}" destId="{01DF7609-EFBD-403B-97DD-529552003841}" srcOrd="4" destOrd="0" presId="urn:microsoft.com/office/officeart/2005/8/layout/list1"/>
    <dgm:cxn modelId="{0CBCBD67-3857-4331-9681-9F93D77D511B}" type="presParOf" srcId="{01DF7609-EFBD-403B-97DD-529552003841}" destId="{97F4633D-EC11-4F09-B770-4144D034384B}" srcOrd="0" destOrd="0" presId="urn:microsoft.com/office/officeart/2005/8/layout/list1"/>
    <dgm:cxn modelId="{788E6464-C3EB-421A-8576-3D85C4540C92}" type="presParOf" srcId="{01DF7609-EFBD-403B-97DD-529552003841}" destId="{C1182492-FBDD-4F8C-9ECA-5E575E2FAB6E}" srcOrd="1" destOrd="0" presId="urn:microsoft.com/office/officeart/2005/8/layout/list1"/>
    <dgm:cxn modelId="{2A1AE191-F273-44D7-9EEF-CDFB9B1C31A9}" type="presParOf" srcId="{826C5E97-DB5A-4009-A015-915981117779}" destId="{BECA1EAC-4C9B-4A62-938D-D53D619D13D6}" srcOrd="5" destOrd="0" presId="urn:microsoft.com/office/officeart/2005/8/layout/list1"/>
    <dgm:cxn modelId="{3FFD532F-34AE-44EF-9B60-754A7043CF9E}" type="presParOf" srcId="{826C5E97-DB5A-4009-A015-915981117779}" destId="{0D074E04-9997-431B-9FC5-1E5F3E2453B9}" srcOrd="6" destOrd="0" presId="urn:microsoft.com/office/officeart/2005/8/layout/list1"/>
    <dgm:cxn modelId="{D136D05B-68CC-4C40-8CC5-85141A9A17C8}" type="presParOf" srcId="{826C5E97-DB5A-4009-A015-915981117779}" destId="{35A016C1-492C-44D5-BA06-0CFA7247F417}" srcOrd="7" destOrd="0" presId="urn:microsoft.com/office/officeart/2005/8/layout/list1"/>
    <dgm:cxn modelId="{AA361202-EBDE-47CA-8671-8573000B3F2D}" type="presParOf" srcId="{826C5E97-DB5A-4009-A015-915981117779}" destId="{6A63B311-F2F7-4354-B9E5-87290F8C4293}" srcOrd="8" destOrd="0" presId="urn:microsoft.com/office/officeart/2005/8/layout/list1"/>
    <dgm:cxn modelId="{CC155F77-FEA4-49FB-8689-D30A30F6AFC0}" type="presParOf" srcId="{6A63B311-F2F7-4354-B9E5-87290F8C4293}" destId="{F8D2593B-871C-41E6-9E81-F5BF7CB30144}" srcOrd="0" destOrd="0" presId="urn:microsoft.com/office/officeart/2005/8/layout/list1"/>
    <dgm:cxn modelId="{64EA136D-DB4C-4F83-9D86-6B84A00B09C3}" type="presParOf" srcId="{6A63B311-F2F7-4354-B9E5-87290F8C4293}" destId="{932846DA-6AF5-4E3B-B00D-20AC4C1F3C8A}" srcOrd="1" destOrd="0" presId="urn:microsoft.com/office/officeart/2005/8/layout/list1"/>
    <dgm:cxn modelId="{27F52DC7-C0A5-4304-97A1-DBAE461E7B1F}" type="presParOf" srcId="{826C5E97-DB5A-4009-A015-915981117779}" destId="{2CAF1D2C-5724-4F54-ABC8-BFFF2B61FA8B}" srcOrd="9" destOrd="0" presId="urn:microsoft.com/office/officeart/2005/8/layout/list1"/>
    <dgm:cxn modelId="{BAEE22CD-AAC3-4B29-8F39-87B6019A251D}" type="presParOf" srcId="{826C5E97-DB5A-4009-A015-915981117779}" destId="{EEFFFD2D-867A-441F-BF1D-E10344E574EB}" srcOrd="10" destOrd="0" presId="urn:microsoft.com/office/officeart/2005/8/layout/list1"/>
    <dgm:cxn modelId="{95FE5617-B85F-46D4-8DFC-70EA713B6135}" type="presParOf" srcId="{826C5E97-DB5A-4009-A015-915981117779}" destId="{12B45311-254E-4AEA-9066-E4B6C886D899}" srcOrd="11" destOrd="0" presId="urn:microsoft.com/office/officeart/2005/8/layout/list1"/>
    <dgm:cxn modelId="{B0CA87EF-E6E1-4A11-95F6-1A739A9B3CAD}" type="presParOf" srcId="{826C5E97-DB5A-4009-A015-915981117779}" destId="{13716498-9B22-4769-9FC4-3127100FDF4E}" srcOrd="12" destOrd="0" presId="urn:microsoft.com/office/officeart/2005/8/layout/list1"/>
    <dgm:cxn modelId="{03BC3FF7-2D6D-4455-8FF5-5C4204074037}" type="presParOf" srcId="{13716498-9B22-4769-9FC4-3127100FDF4E}" destId="{3D3F80B9-F8E9-407D-9EBB-EB29D6F3F8BF}" srcOrd="0" destOrd="0" presId="urn:microsoft.com/office/officeart/2005/8/layout/list1"/>
    <dgm:cxn modelId="{A7F29E50-43AE-4A85-AAF1-D9B7A89E5B8E}" type="presParOf" srcId="{13716498-9B22-4769-9FC4-3127100FDF4E}" destId="{68DAEB1B-9C35-4129-96EA-B66A34F24B9D}" srcOrd="1" destOrd="0" presId="urn:microsoft.com/office/officeart/2005/8/layout/list1"/>
    <dgm:cxn modelId="{FFAC8D03-7D30-454B-BD23-8ABC7720E00E}" type="presParOf" srcId="{826C5E97-DB5A-4009-A015-915981117779}" destId="{611055C0-D771-4159-84A0-31E82A050F10}" srcOrd="13" destOrd="0" presId="urn:microsoft.com/office/officeart/2005/8/layout/list1"/>
    <dgm:cxn modelId="{1A0943D8-3EB5-4868-A5AC-0958896457A7}" type="presParOf" srcId="{826C5E97-DB5A-4009-A015-915981117779}" destId="{C194075B-D0FE-41D8-ADD3-ACD722ED186F}" srcOrd="14" destOrd="0" presId="urn:microsoft.com/office/officeart/2005/8/layout/list1"/>
    <dgm:cxn modelId="{2008F23A-EBCB-4DEA-B711-F82C02BCECE3}" type="presParOf" srcId="{826C5E97-DB5A-4009-A015-915981117779}" destId="{2BA826DF-CC28-481F-97B3-133AE941B89E}" srcOrd="15" destOrd="0" presId="urn:microsoft.com/office/officeart/2005/8/layout/list1"/>
    <dgm:cxn modelId="{5B09A369-9E6E-45D3-BC7F-414C924FBCE5}" type="presParOf" srcId="{826C5E97-DB5A-4009-A015-915981117779}" destId="{BE516DD8-93B2-4761-B5D9-711BCFCED078}" srcOrd="16" destOrd="0" presId="urn:microsoft.com/office/officeart/2005/8/layout/list1"/>
    <dgm:cxn modelId="{EEE5BD85-B5CD-454D-9E9B-E29B43D6C241}" type="presParOf" srcId="{BE516DD8-93B2-4761-B5D9-711BCFCED078}" destId="{A55D87E2-1108-433A-A3F9-F7A2522AD98E}" srcOrd="0" destOrd="0" presId="urn:microsoft.com/office/officeart/2005/8/layout/list1"/>
    <dgm:cxn modelId="{C191BC94-608D-429C-81D2-9D8E77E76B96}" type="presParOf" srcId="{BE516DD8-93B2-4761-B5D9-711BCFCED078}" destId="{A5139EAA-F168-44AD-AA6D-FE12C23B0655}" srcOrd="1" destOrd="0" presId="urn:microsoft.com/office/officeart/2005/8/layout/list1"/>
    <dgm:cxn modelId="{9883DA01-2AA2-478E-AA70-EFAB7958B4D6}" type="presParOf" srcId="{826C5E97-DB5A-4009-A015-915981117779}" destId="{C7E5BD64-F17D-4346-85EF-5F451210C10E}" srcOrd="17" destOrd="0" presId="urn:microsoft.com/office/officeart/2005/8/layout/list1"/>
    <dgm:cxn modelId="{24602E4F-4E53-44AA-A650-035196C0BEA3}" type="presParOf" srcId="{826C5E97-DB5A-4009-A015-915981117779}" destId="{C67A4E5B-5641-4489-AAB4-F86D59AA0AA0}" srcOrd="18" destOrd="0" presId="urn:microsoft.com/office/officeart/2005/8/layout/list1"/>
    <dgm:cxn modelId="{2E24D841-8C14-4260-B6CF-7EF647B6BC53}" type="presParOf" srcId="{826C5E97-DB5A-4009-A015-915981117779}" destId="{28292468-42A9-47E4-B9EC-DBBB9A0DE7FB}" srcOrd="19" destOrd="0" presId="urn:microsoft.com/office/officeart/2005/8/layout/list1"/>
    <dgm:cxn modelId="{1E848127-4F8B-46B6-9FFB-8AAD9F95DC00}" type="presParOf" srcId="{826C5E97-DB5A-4009-A015-915981117779}" destId="{DC868D96-576B-4705-A8FC-3A89A80E7167}" srcOrd="20" destOrd="0" presId="urn:microsoft.com/office/officeart/2005/8/layout/list1"/>
    <dgm:cxn modelId="{E9F9EEB8-27B3-44D5-AA26-CBAC8CED59DA}" type="presParOf" srcId="{DC868D96-576B-4705-A8FC-3A89A80E7167}" destId="{414C7F37-E18C-4009-8C9A-BE9F366738DD}" srcOrd="0" destOrd="0" presId="urn:microsoft.com/office/officeart/2005/8/layout/list1"/>
    <dgm:cxn modelId="{62157FF5-3EEC-4ED6-842D-76C79B084A46}" type="presParOf" srcId="{DC868D96-576B-4705-A8FC-3A89A80E7167}" destId="{915D8B15-377A-4519-AB3B-5FDCFA2855D3}" srcOrd="1" destOrd="0" presId="urn:microsoft.com/office/officeart/2005/8/layout/list1"/>
    <dgm:cxn modelId="{D5B71DB6-7CD3-473E-8CA7-32A4E5DA1CBF}" type="presParOf" srcId="{826C5E97-DB5A-4009-A015-915981117779}" destId="{7804B221-4DE8-47EA-8E1A-C45E8515F6E6}" srcOrd="21" destOrd="0" presId="urn:microsoft.com/office/officeart/2005/8/layout/list1"/>
    <dgm:cxn modelId="{F75D0EDB-E716-4E3C-BA80-EED98ED70988}" type="presParOf" srcId="{826C5E97-DB5A-4009-A015-915981117779}" destId="{30384DFC-A240-4C11-A833-4F6F771756C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C6AFF-AC21-4BAA-9E1E-6EC449306A6A}">
      <dsp:nvSpPr>
        <dsp:cNvPr id="0" name=""/>
        <dsp:cNvSpPr/>
      </dsp:nvSpPr>
      <dsp:spPr>
        <a:xfrm>
          <a:off x="0" y="346396"/>
          <a:ext cx="7920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F07E6-A9B5-447A-8589-FE6916B489BF}">
      <dsp:nvSpPr>
        <dsp:cNvPr id="0" name=""/>
        <dsp:cNvSpPr/>
      </dsp:nvSpPr>
      <dsp:spPr>
        <a:xfrm>
          <a:off x="396044" y="65956"/>
          <a:ext cx="732055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latin typeface="+mj-lt"/>
              <a:cs typeface="Courier New" panose="02070309020205020404" pitchFamily="49" charset="0"/>
            </a:rPr>
            <a:t>Running</a:t>
          </a:r>
          <a:r>
            <a:rPr lang="en-US" sz="1900" kern="1200" dirty="0">
              <a:latin typeface="+mj-lt"/>
              <a:cs typeface="Courier New" panose="02070309020205020404" pitchFamily="49" charset="0"/>
            </a:rPr>
            <a:t> – </a:t>
          </a:r>
          <a:r>
            <a:rPr lang="bg-BG" sz="1900" kern="1200" dirty="0">
              <a:latin typeface="+mj-lt"/>
              <a:cs typeface="Courier New" panose="02070309020205020404" pitchFamily="49" charset="0"/>
            </a:rPr>
            <a:t>изпълнява се в момента</a:t>
          </a:r>
          <a:endParaRPr lang="bg-BG" sz="1900" kern="1200" dirty="0"/>
        </a:p>
      </dsp:txBody>
      <dsp:txXfrm>
        <a:off x="423424" y="93336"/>
        <a:ext cx="7265796" cy="506120"/>
      </dsp:txXfrm>
    </dsp:sp>
    <dsp:sp modelId="{0D074E04-9997-431B-9FC5-1E5F3E2453B9}">
      <dsp:nvSpPr>
        <dsp:cNvPr id="0" name=""/>
        <dsp:cNvSpPr/>
      </dsp:nvSpPr>
      <dsp:spPr>
        <a:xfrm>
          <a:off x="0" y="1208236"/>
          <a:ext cx="7920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79475"/>
              <a:satOff val="3710"/>
              <a:lumOff val="-4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82492-FBDD-4F8C-9ECA-5E575E2FAB6E}">
      <dsp:nvSpPr>
        <dsp:cNvPr id="0" name=""/>
        <dsp:cNvSpPr/>
      </dsp:nvSpPr>
      <dsp:spPr>
        <a:xfrm>
          <a:off x="396044" y="927796"/>
          <a:ext cx="7320556" cy="560880"/>
        </a:xfrm>
        <a:prstGeom prst="roundRect">
          <a:avLst/>
        </a:prstGeom>
        <a:gradFill rotWithShape="0">
          <a:gsLst>
            <a:gs pos="0">
              <a:schemeClr val="accent5">
                <a:hueOff val="-2479475"/>
                <a:satOff val="3710"/>
                <a:lumOff val="-4157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2479475"/>
                <a:satOff val="3710"/>
                <a:lumOff val="-4157"/>
                <a:alphaOff val="0"/>
                <a:tint val="48000"/>
                <a:satMod val="150000"/>
              </a:schemeClr>
            </a:gs>
            <a:gs pos="100000">
              <a:schemeClr val="accent5">
                <a:hueOff val="-2479475"/>
                <a:satOff val="3710"/>
                <a:lumOff val="-4157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latin typeface="+mj-lt"/>
              <a:cs typeface="Courier New" panose="02070309020205020404" pitchFamily="49" charset="0"/>
            </a:rPr>
            <a:t>Ready to run</a:t>
          </a:r>
          <a:r>
            <a:rPr lang="en-US" sz="1900" kern="1200" dirty="0">
              <a:latin typeface="+mj-lt"/>
              <a:cs typeface="Courier New" panose="02070309020205020404" pitchFamily="49" charset="0"/>
            </a:rPr>
            <a:t> </a:t>
          </a:r>
          <a:r>
            <a:rPr lang="bg-BG" sz="1900" kern="1200" dirty="0">
              <a:latin typeface="+mj-lt"/>
              <a:cs typeface="Courier New" panose="02070309020205020404" pitchFamily="49" charset="0"/>
            </a:rPr>
            <a:t> - готова за изпълнение, когато чака да получи </a:t>
          </a:r>
          <a:r>
            <a:rPr lang="bg-BG" sz="1900" kern="1200" dirty="0" err="1">
              <a:latin typeface="+mj-lt"/>
              <a:cs typeface="Courier New" panose="02070309020205020404" pitchFamily="49" charset="0"/>
            </a:rPr>
            <a:t>процесорно</a:t>
          </a:r>
          <a:r>
            <a:rPr lang="bg-BG" sz="1900" kern="1200" dirty="0">
              <a:latin typeface="+mj-lt"/>
              <a:cs typeface="Courier New" panose="02070309020205020404" pitchFamily="49" charset="0"/>
            </a:rPr>
            <a:t> време</a:t>
          </a:r>
          <a:endParaRPr lang="bg-BG" sz="1900" kern="1200" dirty="0"/>
        </a:p>
      </dsp:txBody>
      <dsp:txXfrm>
        <a:off x="423424" y="955176"/>
        <a:ext cx="7265796" cy="506120"/>
      </dsp:txXfrm>
    </dsp:sp>
    <dsp:sp modelId="{EEFFFD2D-867A-441F-BF1D-E10344E574EB}">
      <dsp:nvSpPr>
        <dsp:cNvPr id="0" name=""/>
        <dsp:cNvSpPr/>
      </dsp:nvSpPr>
      <dsp:spPr>
        <a:xfrm>
          <a:off x="0" y="2070076"/>
          <a:ext cx="7920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58950"/>
              <a:satOff val="7420"/>
              <a:lumOff val="-8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846DA-6AF5-4E3B-B00D-20AC4C1F3C8A}">
      <dsp:nvSpPr>
        <dsp:cNvPr id="0" name=""/>
        <dsp:cNvSpPr/>
      </dsp:nvSpPr>
      <dsp:spPr>
        <a:xfrm>
          <a:off x="396044" y="1789636"/>
          <a:ext cx="7320556" cy="560880"/>
        </a:xfrm>
        <a:prstGeom prst="roundRect">
          <a:avLst/>
        </a:prstGeom>
        <a:gradFill rotWithShape="0">
          <a:gsLst>
            <a:gs pos="0">
              <a:schemeClr val="accent5">
                <a:hueOff val="-4958950"/>
                <a:satOff val="7420"/>
                <a:lumOff val="-831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4958950"/>
                <a:satOff val="7420"/>
                <a:lumOff val="-8313"/>
                <a:alphaOff val="0"/>
                <a:tint val="48000"/>
                <a:satMod val="150000"/>
              </a:schemeClr>
            </a:gs>
            <a:gs pos="100000">
              <a:schemeClr val="accent5">
                <a:hueOff val="-4958950"/>
                <a:satOff val="7420"/>
                <a:lumOff val="-831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>
              <a:latin typeface="+mj-lt"/>
              <a:cs typeface="Courier New" panose="02070309020205020404" pitchFamily="49" charset="0"/>
            </a:rPr>
            <a:t>Suspended</a:t>
          </a:r>
          <a:r>
            <a:rPr lang="bg-BG" sz="1900" kern="1200">
              <a:latin typeface="+mj-lt"/>
              <a:cs typeface="Courier New" panose="02070309020205020404" pitchFamily="49" charset="0"/>
            </a:rPr>
            <a:t> – временно спряна</a:t>
          </a:r>
          <a:endParaRPr lang="en-US" sz="1900" kern="1200" dirty="0">
            <a:latin typeface="+mj-lt"/>
            <a:cs typeface="Courier New" panose="02070309020205020404" pitchFamily="49" charset="0"/>
          </a:endParaRPr>
        </a:p>
      </dsp:txBody>
      <dsp:txXfrm>
        <a:off x="423424" y="1817016"/>
        <a:ext cx="7265796" cy="506120"/>
      </dsp:txXfrm>
    </dsp:sp>
    <dsp:sp modelId="{C194075B-D0FE-41D8-ADD3-ACD722ED186F}">
      <dsp:nvSpPr>
        <dsp:cNvPr id="0" name=""/>
        <dsp:cNvSpPr/>
      </dsp:nvSpPr>
      <dsp:spPr>
        <a:xfrm>
          <a:off x="0" y="2931916"/>
          <a:ext cx="7920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38424"/>
              <a:satOff val="11130"/>
              <a:lumOff val="-12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AEB1B-9C35-4129-96EA-B66A34F24B9D}">
      <dsp:nvSpPr>
        <dsp:cNvPr id="0" name=""/>
        <dsp:cNvSpPr/>
      </dsp:nvSpPr>
      <dsp:spPr>
        <a:xfrm>
          <a:off x="396044" y="2651476"/>
          <a:ext cx="7320556" cy="560880"/>
        </a:xfrm>
        <a:prstGeom prst="roundRect">
          <a:avLst/>
        </a:prstGeom>
        <a:gradFill rotWithShape="0">
          <a:gsLst>
            <a:gs pos="0">
              <a:schemeClr val="accent5">
                <a:hueOff val="-7438424"/>
                <a:satOff val="11130"/>
                <a:lumOff val="-1247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7438424"/>
                <a:satOff val="11130"/>
                <a:lumOff val="-12470"/>
                <a:alphaOff val="0"/>
                <a:tint val="48000"/>
                <a:satMod val="150000"/>
              </a:schemeClr>
            </a:gs>
            <a:gs pos="100000">
              <a:schemeClr val="accent5">
                <a:hueOff val="-7438424"/>
                <a:satOff val="11130"/>
                <a:lumOff val="-1247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>
              <a:latin typeface="+mj-lt"/>
              <a:cs typeface="Courier New" panose="02070309020205020404" pitchFamily="49" charset="0"/>
            </a:rPr>
            <a:t>Resumed</a:t>
          </a:r>
          <a:r>
            <a:rPr lang="bg-BG" sz="1900" kern="1200">
              <a:latin typeface="+mj-lt"/>
              <a:cs typeface="Courier New" panose="02070309020205020404" pitchFamily="49" charset="0"/>
            </a:rPr>
            <a:t> – възстановена (от мястото, където в била спряна)</a:t>
          </a:r>
          <a:endParaRPr lang="en-US" sz="1900" kern="1200" dirty="0">
            <a:latin typeface="+mj-lt"/>
            <a:cs typeface="Courier New" panose="02070309020205020404" pitchFamily="49" charset="0"/>
          </a:endParaRPr>
        </a:p>
      </dsp:txBody>
      <dsp:txXfrm>
        <a:off x="423424" y="2678856"/>
        <a:ext cx="7265796" cy="506120"/>
      </dsp:txXfrm>
    </dsp:sp>
    <dsp:sp modelId="{C67A4E5B-5641-4489-AAB4-F86D59AA0AA0}">
      <dsp:nvSpPr>
        <dsp:cNvPr id="0" name=""/>
        <dsp:cNvSpPr/>
      </dsp:nvSpPr>
      <dsp:spPr>
        <a:xfrm>
          <a:off x="0" y="3793756"/>
          <a:ext cx="7920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17899"/>
              <a:satOff val="14840"/>
              <a:lumOff val="-166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39EAA-F168-44AD-AA6D-FE12C23B0655}">
      <dsp:nvSpPr>
        <dsp:cNvPr id="0" name=""/>
        <dsp:cNvSpPr/>
      </dsp:nvSpPr>
      <dsp:spPr>
        <a:xfrm>
          <a:off x="396044" y="3513316"/>
          <a:ext cx="7320556" cy="560880"/>
        </a:xfrm>
        <a:prstGeom prst="roundRect">
          <a:avLst/>
        </a:prstGeom>
        <a:gradFill rotWithShape="0">
          <a:gsLst>
            <a:gs pos="0">
              <a:schemeClr val="accent5">
                <a:hueOff val="-9917899"/>
                <a:satOff val="14840"/>
                <a:lumOff val="-16626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9917899"/>
                <a:satOff val="14840"/>
                <a:lumOff val="-16626"/>
                <a:alphaOff val="0"/>
                <a:tint val="48000"/>
                <a:satMod val="150000"/>
              </a:schemeClr>
            </a:gs>
            <a:gs pos="100000">
              <a:schemeClr val="accent5">
                <a:hueOff val="-9917899"/>
                <a:satOff val="14840"/>
                <a:lumOff val="-16626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>
              <a:latin typeface="+mj-lt"/>
              <a:cs typeface="Courier New" panose="02070309020205020404" pitchFamily="49" charset="0"/>
            </a:rPr>
            <a:t>Blocked</a:t>
          </a:r>
          <a:r>
            <a:rPr lang="bg-BG" sz="1900" kern="1200">
              <a:latin typeface="+mj-lt"/>
              <a:cs typeface="Courier New" panose="02070309020205020404" pitchFamily="49" charset="0"/>
            </a:rPr>
            <a:t> – блокирана, когато изчаква ресурс</a:t>
          </a:r>
          <a:endParaRPr lang="bg-BG" sz="1900" kern="1200" dirty="0">
            <a:latin typeface="+mj-lt"/>
            <a:cs typeface="Courier New" panose="02070309020205020404" pitchFamily="49" charset="0"/>
          </a:endParaRPr>
        </a:p>
      </dsp:txBody>
      <dsp:txXfrm>
        <a:off x="423424" y="3540696"/>
        <a:ext cx="7265796" cy="506120"/>
      </dsp:txXfrm>
    </dsp:sp>
    <dsp:sp modelId="{30384DFC-A240-4C11-A833-4F6F771756C2}">
      <dsp:nvSpPr>
        <dsp:cNvPr id="0" name=""/>
        <dsp:cNvSpPr/>
      </dsp:nvSpPr>
      <dsp:spPr>
        <a:xfrm>
          <a:off x="0" y="4655595"/>
          <a:ext cx="7920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8B15-377A-4519-AB3B-5FDCFA2855D3}">
      <dsp:nvSpPr>
        <dsp:cNvPr id="0" name=""/>
        <dsp:cNvSpPr/>
      </dsp:nvSpPr>
      <dsp:spPr>
        <a:xfrm>
          <a:off x="396044" y="4375156"/>
          <a:ext cx="7320556" cy="56088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>
              <a:latin typeface="+mj-lt"/>
              <a:cs typeface="Courier New" panose="02070309020205020404" pitchFamily="49" charset="0"/>
            </a:rPr>
            <a:t>Terminated</a:t>
          </a:r>
          <a:r>
            <a:rPr lang="en-US" sz="1900" kern="1200">
              <a:latin typeface="+mj-lt"/>
              <a:cs typeface="Courier New" panose="02070309020205020404" pitchFamily="49" charset="0"/>
            </a:rPr>
            <a:t> –</a:t>
          </a:r>
          <a:r>
            <a:rPr lang="bg-BG" sz="1900" kern="1200">
              <a:latin typeface="+mj-lt"/>
              <a:cs typeface="Courier New" panose="02070309020205020404" pitchFamily="49" charset="0"/>
            </a:rPr>
            <a:t> окончателно спряна и не може да се възстанови</a:t>
          </a:r>
          <a:endParaRPr lang="bg-BG" sz="1900" kern="1200"/>
        </a:p>
      </dsp:txBody>
      <dsp:txXfrm>
        <a:off x="423424" y="4402536"/>
        <a:ext cx="726579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29.4.2020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73F6-E581-4EF9-AD43-7CD40BF9D524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47BB-2B68-43CD-93F9-3BE9658F375C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124-58B1-4AA2-8455-5DB22DE5C74E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191A-DAA3-4246-AD5E-AB58D4D889BA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AB20-A3D6-4DBD-AD39-E62E259CD51C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60D-7B47-4AE4-A0DC-0BA9C0D29B16}" type="datetime1">
              <a:rPr lang="bg-BG" smtClean="0"/>
              <a:t>29.4.2020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9215-EBDF-47EC-B46E-F328A06DC79D}" type="datetime1">
              <a:rPr lang="bg-BG" smtClean="0"/>
              <a:t>29.4.2020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17C8-5E2A-452C-8A09-377CF20F85FE}" type="datetime1">
              <a:rPr lang="bg-BG" smtClean="0"/>
              <a:t>29.4.2020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6F1-893F-4D50-9248-D0C5629D0252}" type="datetime1">
              <a:rPr lang="bg-BG" smtClean="0"/>
              <a:t>29.4.2020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8F12-FA03-4CE5-B147-C531E69F853D}" type="datetime1">
              <a:rPr lang="bg-BG" smtClean="0"/>
              <a:t>29.4.2020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432-3230-499D-B1ED-B4679D165410}" type="datetime1">
              <a:rPr lang="bg-BG" smtClean="0"/>
              <a:t>29.4.2020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93A2B1-6FA2-421A-9F32-81E7BE3016CF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 smtClean="0"/>
              <a:t>CITB</a:t>
            </a:r>
            <a:r>
              <a:rPr lang="bg-BG" sz="4800" dirty="0" smtClean="0"/>
              <a:t>408</a:t>
            </a:r>
            <a:r>
              <a:rPr lang="en-US" sz="4800" dirty="0" smtClean="0"/>
              <a:t> </a:t>
            </a:r>
            <a:r>
              <a:rPr lang="bg-BG" sz="4800" dirty="0" smtClean="0"/>
              <a:t>програмиране</a:t>
            </a:r>
            <a:r>
              <a:rPr lang="bg-BG" sz="4800" smtClean="0"/>
              <a:t/>
            </a:r>
            <a:br>
              <a:rPr lang="bg-BG" sz="4800" smtClean="0"/>
            </a:br>
            <a:r>
              <a:rPr lang="bg-BG" sz="4800" smtClean="0"/>
              <a:t>на</a:t>
            </a:r>
            <a:r>
              <a:rPr lang="bg-BG" sz="4800" smtClean="0"/>
              <a:t>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06680" cy="2948136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/>
              <a:t>, </a:t>
            </a:r>
            <a:r>
              <a:rPr lang="en-US" i="1"/>
              <a:t>Java: The Complete Reference (Complete Reference Series) 10th Edition</a:t>
            </a:r>
            <a:r>
              <a:rPr lang="en-US"/>
              <a:t>, 2018</a:t>
            </a:r>
            <a:endParaRPr lang="en-US" b="1"/>
          </a:p>
          <a:p>
            <a:r>
              <a:rPr lang="bg-BG" b="1" smtClean="0"/>
              <a:t>Светлин </a:t>
            </a:r>
            <a:r>
              <a:rPr lang="bg-BG" b="1" dirty="0"/>
              <a:t>Наков и колектив</a:t>
            </a:r>
            <a:r>
              <a:rPr lang="bg-BG" dirty="0"/>
              <a:t>, </a:t>
            </a:r>
            <a:r>
              <a:rPr lang="bg-BG" i="1" dirty="0"/>
              <a:t>Въведение в програмирането с Java</a:t>
            </a:r>
            <a:r>
              <a:rPr lang="bg-BG" dirty="0"/>
              <a:t>, 201</a:t>
            </a:r>
            <a:r>
              <a:rPr lang="en-US" dirty="0"/>
              <a:t>7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352D-B265-4A82-9914-52436F2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Синхронизация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Възможност за синхронизиране работата на две или повече нишки, които ползват един и същи ресурс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В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Java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има имплементиран модел за синхронизация – т. нар. „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monitor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“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Всеки обект има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monitor,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в който автоматично влиза когато един от синхронизираните методи се извиква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Когато една нишка е в синхронизиран метод, никоя друга нишка не може да вика синхронизиран метод върху същия обект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Синхронизацията е вградена в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Java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5759-AC06-404A-8878-C229212E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71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Синхронизация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След като разделите програмата си на нишки, трябва да дефинирате как те комуникират по между си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В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Java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комуникацията се извършва чрез извикване на </a:t>
            </a:r>
            <a:r>
              <a:rPr lang="bg-BG" dirty="0" err="1">
                <a:latin typeface="+mj-lt"/>
                <a:cs typeface="Courier New" panose="02070309020205020404" pitchFamily="49" charset="0"/>
              </a:rPr>
              <a:t>предефинирани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методи, които всички обекти имат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Системата за съобщения позволява нишка да влезе в синхронизиран метод върху обект и да изчака докато друга нишка не ѝ съобщи да излезе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44C4-B5CB-456E-8AA5-AC38C000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376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Клас </a:t>
            </a:r>
            <a:r>
              <a:rPr lang="en-US" b="1" dirty="0"/>
              <a:t>Thread</a:t>
            </a:r>
            <a:r>
              <a:rPr lang="bg-BG" b="1" dirty="0"/>
              <a:t> и интерфейс </a:t>
            </a:r>
            <a:r>
              <a:rPr lang="en-US" b="1" dirty="0"/>
              <a:t>Runnable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 err="1">
                <a:latin typeface="+mj-lt"/>
                <a:cs typeface="Courier New" panose="02070309020205020404" pitchFamily="49" charset="0"/>
              </a:rPr>
              <a:t>Многонишковият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модел в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Java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е изграден на базата на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class Thread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interface Runnable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За да създадете нова нишка, трябва на създадете клас-наследник на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Thread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или да имплементирате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Runnable</a:t>
            </a:r>
            <a:endParaRPr lang="bg-BG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99F4A-FDC9-4417-A422-17D374A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07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/>
              <a:t>Thread - </a:t>
            </a:r>
            <a:r>
              <a:rPr lang="bg-BG" b="1" dirty="0"/>
              <a:t>методи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0" y="1556792"/>
          <a:ext cx="9144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/>
                        <a:t>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b="1" i="0" u="none" strike="noStrike" baseline="0" dirty="0">
                          <a:latin typeface="DINMittelEFOP-Bold"/>
                        </a:rPr>
                        <a:t>Значение</a:t>
                      </a:r>
                      <a:endParaRPr lang="bg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700" dirty="0"/>
                        <a:t>Връща</a:t>
                      </a:r>
                      <a:r>
                        <a:rPr lang="bg-BG" sz="2700" baseline="0" dirty="0"/>
                        <a:t> името на нишката</a:t>
                      </a:r>
                      <a:endParaRPr lang="bg-BG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getPriority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700" dirty="0"/>
                        <a:t>Връща приоритета на нишката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700" dirty="0"/>
                        <a:t>Определя дали нишката се изпълнява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700" dirty="0"/>
                        <a:t>Изчаква</a:t>
                      </a:r>
                      <a:r>
                        <a:rPr lang="bg-BG" sz="2700" baseline="0" dirty="0"/>
                        <a:t> нишката да бъде изцяло прекратена</a:t>
                      </a:r>
                      <a:endParaRPr lang="bg-BG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700" dirty="0"/>
                        <a:t>Входна точка</a:t>
                      </a:r>
                      <a:r>
                        <a:rPr lang="bg-BG" sz="2700" baseline="0" dirty="0"/>
                        <a:t> за нишката</a:t>
                      </a:r>
                      <a:endParaRPr lang="bg-BG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sleep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700" dirty="0"/>
                        <a:t>Прекратява изпълнението</a:t>
                      </a:r>
                      <a:r>
                        <a:rPr lang="bg-BG" sz="2700" baseline="0" dirty="0"/>
                        <a:t> на нишката за известно време</a:t>
                      </a:r>
                      <a:endParaRPr lang="bg-BG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start 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700" dirty="0"/>
                        <a:t>Стартира нишката, като</a:t>
                      </a:r>
                      <a:r>
                        <a:rPr lang="bg-BG" sz="2700" baseline="0" dirty="0"/>
                        <a:t> извиква метода </a:t>
                      </a:r>
                      <a:r>
                        <a:rPr lang="en-US" sz="2700" baseline="0" dirty="0"/>
                        <a:t>run</a:t>
                      </a:r>
                      <a:endParaRPr lang="bg-BG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F5B0F-AC1F-4328-90C8-2653385A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110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Thread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Основната нишка стартира автоматично с изпълнението на всяка програма на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Java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От основната нишка ще бъдат „заредени“ всички нишки наследници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Много често основната нишка е тази, която се изпълнява последна, заради завършващи операции по изключване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Основната нишка може да бъде контролирана чрез обект от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Thread,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чрез извикване на метода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currentThread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, който е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static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метод на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Thread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dirty="0"/>
              <a:t>Основна форма: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Thread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ADBB-5914-47F8-AE54-A4EC68F5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995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Thread</a:t>
            </a:r>
            <a:r>
              <a:rPr lang="bg-BG" b="1" dirty="0"/>
              <a:t> - пример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("Current thread: " + t);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change the name of the thread</a:t>
            </a:r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t.setName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("My Thread");</a:t>
            </a:r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("After name change: " + t);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5; n &gt; 0; n--) {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interrupted");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0FCA-A940-445A-A986-73905156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Thread</a:t>
            </a:r>
            <a:r>
              <a:rPr lang="bg-BG" b="1" dirty="0"/>
              <a:t> - пример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thread: Thread[main,5,main]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name change: Thread[My Thread,5,main]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[My Thread,5,main]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Името на нишката, приоритета, групата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sleep(time) –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спира временно изпълнението на нишката за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милисекунди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253A1-0CFF-407B-9538-F1458020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5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Thread</a:t>
            </a:r>
            <a:r>
              <a:rPr lang="bg-BG" b="1" dirty="0"/>
              <a:t> – метод </a:t>
            </a:r>
            <a:r>
              <a:rPr lang="en-US" b="1" dirty="0"/>
              <a:t>sleep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sleep(long milliseconds) throws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sleep(long milliseconds,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nanoseconds) throws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A248-0642-4022-A2B0-6C3F0454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532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Създаване на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Имплементиране на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</a:p>
          <a:p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Наследяване на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0ACFD-45DF-4CC4-9F08-B1F978A6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2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Имплементиране на </a:t>
            </a:r>
            <a:r>
              <a:rPr lang="en-US" b="1" dirty="0"/>
              <a:t>Runnable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Имплементиране на метод: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 )//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в класът, който имплементира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, задължително трябва да се имплементира метода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//Конструктор на 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Thread(Runnable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start(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B0B01-57AA-47B1-8D08-217A226D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16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 err="1"/>
              <a:t>Многонишково</a:t>
            </a:r>
            <a:r>
              <a:rPr lang="bg-BG" sz="4800" dirty="0"/>
              <a:t> програмиране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FDFF-3FDA-44D7-8F6C-1C9253ED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503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Имплементиране на </a:t>
            </a:r>
            <a:r>
              <a:rPr lang="en-US" b="1" dirty="0"/>
              <a:t>Runnable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second thread.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new, second thread</a:t>
            </a:r>
          </a:p>
          <a:p>
            <a:pPr marL="27432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Thread(this, "Demo Thread");</a:t>
            </a:r>
          </a:p>
          <a:p>
            <a:pPr marL="27432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("Child thread: " + t);</a:t>
            </a:r>
          </a:p>
          <a:p>
            <a:pPr marL="27432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Start the thread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64AB-1FA6-4AEC-8D43-0EC26E09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283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Имплементиране на </a:t>
            </a:r>
            <a:r>
              <a:rPr lang="en-US" b="1" dirty="0"/>
              <a:t>Runnable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entry point for the second thread.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822960" lvl="3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("Child Thread: " +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("Child interrupted.");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("Exiting child thread.");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10811-BEF9-4AE6-AA8A-0A0C4088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588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Имплементиране на </a:t>
            </a:r>
            <a:r>
              <a:rPr lang="en-US" b="1" dirty="0"/>
              <a:t>Runnable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ThreadDemo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] 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create a new thread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interrupted.");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exiting.");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5279B-701B-4EC0-99BB-82CCC6D9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26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Имплементиране на </a:t>
            </a:r>
            <a:r>
              <a:rPr lang="en-US" b="1" dirty="0"/>
              <a:t>Runnable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Thread[Demo Thread,5,main]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Exiting child thread.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 exiting.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84EF9-9694-463C-B56A-458A5A59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511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Наследяване на </a:t>
            </a:r>
            <a:r>
              <a:rPr lang="en-US" b="1" dirty="0"/>
              <a:t>Thread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second thread by extending Thread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Thread {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new, second thread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super("Demo Thread");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("Child thread: " + this);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start(); // Start the thread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E9AD7-0C05-4400-A8D4-8C02035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824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Наследяване на </a:t>
            </a:r>
            <a:r>
              <a:rPr lang="en-US" b="1" dirty="0"/>
              <a:t>Thread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entry point for the second thread.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822960" lvl="3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("Child Thread: " +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("Child interrupted.");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("Exiting child thread.");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EF712-CA71-4F81-B935-6B772F7A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024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Наследяване на </a:t>
            </a:r>
            <a:r>
              <a:rPr lang="en-US" b="1" dirty="0"/>
              <a:t>Thread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ExtendThread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create a new thread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1005840" lvl="4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05840" lvl="4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822960" lvl="3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interrupted.");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exiting.");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9C3A0-9F5E-4DDC-9BDF-15216772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9130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Имплементиране на </a:t>
            </a:r>
            <a:r>
              <a:rPr lang="en-US" b="1" dirty="0"/>
              <a:t>Runnable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Thread[Demo Thread,5,main]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Thread: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Exiting child thread.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Thread: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 exiting.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59C9E-FAC2-4E18-BB16-AAE3CF39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96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Кой подход да изберем?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b="1" dirty="0"/>
              <a:t>Thread </a:t>
            </a:r>
            <a:r>
              <a:rPr lang="bg-BG" dirty="0"/>
              <a:t>дефинира няколко метода, които могат да се </a:t>
            </a:r>
            <a:r>
              <a:rPr lang="bg-BG" dirty="0" err="1"/>
              <a:t>предефинират</a:t>
            </a:r>
            <a:r>
              <a:rPr lang="en-US" dirty="0"/>
              <a:t>. </a:t>
            </a:r>
            <a:r>
              <a:rPr lang="bg-BG" dirty="0"/>
              <a:t>Задължително е да се </a:t>
            </a:r>
            <a:r>
              <a:rPr lang="bg-BG" dirty="0" err="1"/>
              <a:t>предефинира</a:t>
            </a:r>
            <a:r>
              <a:rPr lang="bg-BG" dirty="0"/>
              <a:t> метод </a:t>
            </a:r>
            <a:r>
              <a:rPr lang="en-US" b="1" dirty="0"/>
              <a:t>run()</a:t>
            </a:r>
            <a:endParaRPr lang="bg-BG" dirty="0"/>
          </a:p>
          <a:p>
            <a:r>
              <a:rPr lang="bg-BG" dirty="0"/>
              <a:t>При имплементиране на </a:t>
            </a:r>
            <a:r>
              <a:rPr lang="en-US" b="1" dirty="0"/>
              <a:t>Runnable</a:t>
            </a:r>
            <a:r>
              <a:rPr lang="bg-BG" b="1" dirty="0"/>
              <a:t> </a:t>
            </a:r>
            <a:r>
              <a:rPr lang="bg-BG" dirty="0"/>
              <a:t>също е задължително да се </a:t>
            </a:r>
            <a:r>
              <a:rPr lang="bg-BG" dirty="0" err="1"/>
              <a:t>предефинира</a:t>
            </a:r>
            <a:r>
              <a:rPr lang="bg-BG" dirty="0"/>
              <a:t> метода </a:t>
            </a:r>
            <a:r>
              <a:rPr lang="en-US" b="1" dirty="0"/>
              <a:t>run()</a:t>
            </a:r>
          </a:p>
          <a:p>
            <a:r>
              <a:rPr lang="bg-BG" dirty="0"/>
              <a:t>Ако няма нужда да </a:t>
            </a:r>
            <a:r>
              <a:rPr lang="bg-BG" dirty="0" err="1"/>
              <a:t>предефинирате</a:t>
            </a:r>
            <a:r>
              <a:rPr lang="bg-BG" dirty="0"/>
              <a:t> другите методи на класа </a:t>
            </a:r>
            <a:r>
              <a:rPr lang="en-US" dirty="0"/>
              <a:t>Thread, </a:t>
            </a:r>
            <a:r>
              <a:rPr lang="bg-BG" dirty="0"/>
              <a:t>по-добре е да имплементирате </a:t>
            </a:r>
            <a:r>
              <a:rPr lang="en-US" b="1" dirty="0"/>
              <a:t>Runnable</a:t>
            </a:r>
            <a:endParaRPr lang="bg-BG" b="1" dirty="0"/>
          </a:p>
          <a:p>
            <a:r>
              <a:rPr lang="bg-BG" dirty="0"/>
              <a:t>Ако класът, който моделира нишката имплементира </a:t>
            </a:r>
            <a:r>
              <a:rPr lang="en-US" b="1" dirty="0"/>
              <a:t>Runnable</a:t>
            </a:r>
            <a:r>
              <a:rPr lang="bg-BG" dirty="0"/>
              <a:t>, той може да наследи друг клас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9C59-0229-406F-BA3B-7AC7499B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777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Множество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multiple threads.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name; // name of thread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t;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Thread(this, name);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("New thread: " + t);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Start the thread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AFFCC-DD8B-46A5-B568-A5B206F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0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b="1" dirty="0" err="1"/>
              <a:t>Многонишково</a:t>
            </a:r>
            <a:r>
              <a:rPr lang="bg-BG" b="1" dirty="0"/>
              <a:t> програмиране в </a:t>
            </a:r>
            <a:r>
              <a:rPr lang="en-US" b="1" dirty="0"/>
              <a:t>Java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Модел на нишките в </a:t>
            </a:r>
            <a:r>
              <a:rPr lang="en-US" b="1" dirty="0"/>
              <a:t>Java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en-US" b="1" dirty="0"/>
              <a:t>Main Thread (</a:t>
            </a:r>
            <a:r>
              <a:rPr lang="bg-BG" b="1" dirty="0"/>
              <a:t>основна нишка</a:t>
            </a:r>
            <a:r>
              <a:rPr lang="en-US" b="1" dirty="0"/>
              <a:t>)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Създаване на нишки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/>
              <a:t>Thread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Интерфейс </a:t>
            </a:r>
            <a:r>
              <a:rPr lang="en-US" b="1" dirty="0"/>
              <a:t>Runnable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EFDEA-1E75-4D80-BB32-58D7BABF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Множество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multiple threads.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entry point for thread.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"Interrupted");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exiting.");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D600-6463-4F72-B662-5C409164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46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Множество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MultiThreadDemo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("One"); // start threads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wait for other threads to end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(10000);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Interrupted");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exiting.");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8D7A9-1C57-4F0C-8229-02D18924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03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Множество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thread: Thread[One,5,main]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thread: Thread[Two,5,main]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thread: Thread[Three,5,main]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5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5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5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4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4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4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3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3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3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2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2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2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1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1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1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exiting.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exiting.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 exiting.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 exiting.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26CA-1628-412E-9C79-C7193F8F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321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 err="1"/>
              <a:t>isAlive</a:t>
            </a:r>
            <a:r>
              <a:rPr lang="en-US" b="1" dirty="0"/>
              <a:t>() </a:t>
            </a:r>
            <a:r>
              <a:rPr lang="bg-BG" b="1" dirty="0"/>
              <a:t>и </a:t>
            </a:r>
            <a:r>
              <a:rPr lang="en-US" b="1" dirty="0"/>
              <a:t>join()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)//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проверява дали нишката е приключила изпълнение и връща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, ако нишката все още се изпълнява</a:t>
            </a: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void join( ) throws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//изчаква докато нишката терминира (приключи изпълнение окончателно), максималното време на изчакване може да бъде посочено</a:t>
            </a: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DBEE-1625-4748-B547-2FD677BB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497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 err="1"/>
              <a:t>isAlive</a:t>
            </a:r>
            <a:r>
              <a:rPr lang="en-US" b="1" dirty="0"/>
              <a:t>() </a:t>
            </a:r>
            <a:r>
              <a:rPr lang="bg-BG" b="1" dirty="0"/>
              <a:t>и </a:t>
            </a:r>
            <a:r>
              <a:rPr lang="en-US" b="1" dirty="0"/>
              <a:t>join()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Using join() to wait for threads to finish.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name; // name of thread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t;</a:t>
            </a:r>
          </a:p>
          <a:p>
            <a:pPr marL="27432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Thread(this, name);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("New thread: " + t);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Start the thread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4C26-30A2-48FF-AB62-A215295A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3005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 err="1"/>
              <a:t>isAlive</a:t>
            </a:r>
            <a:r>
              <a:rPr lang="en-US" b="1" dirty="0"/>
              <a:t>() </a:t>
            </a:r>
            <a:r>
              <a:rPr lang="bg-BG" b="1" dirty="0"/>
              <a:t>и </a:t>
            </a:r>
            <a:r>
              <a:rPr lang="en-US" b="1" dirty="0"/>
              <a:t>join()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entry point for thread.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": "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interrupted.");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exiting.");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E5422-7193-4111-9B03-319DEEFF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080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 err="1"/>
              <a:t>isAlive</a:t>
            </a:r>
            <a:r>
              <a:rPr lang="en-US" b="1" dirty="0"/>
              <a:t>() </a:t>
            </a:r>
            <a:r>
              <a:rPr lang="bg-BG" b="1" dirty="0"/>
              <a:t>и </a:t>
            </a:r>
            <a:r>
              <a:rPr lang="en-US" b="1" dirty="0"/>
              <a:t>join()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ob1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ob2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ob3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("Thread One is alive: 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ob1.t.isAlive());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("Thread Two is alive: 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ob2.t.isAlive());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("Thread Three is alive: 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ob3.t.isAlive());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EE0-3FA2-4C59-8E91-1539287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347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 err="1"/>
              <a:t>isAlive</a:t>
            </a:r>
            <a:r>
              <a:rPr lang="en-US" b="1" dirty="0"/>
              <a:t>() </a:t>
            </a:r>
            <a:r>
              <a:rPr lang="bg-BG" b="1" dirty="0"/>
              <a:t>и </a:t>
            </a:r>
            <a:r>
              <a:rPr lang="en-US" b="1" dirty="0"/>
              <a:t>join()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{// wait for threads to finish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("Waiting for threads to finish.");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ob1.t.join();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ob2.t.join();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ob3.t.join();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Interrupted");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("Thread One is alive: „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ob1.t.isAlive());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("Thread Two is alive: „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ob2.t.isAlive());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("Thread Three is alive: „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ob3.t.isAlive());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exiting.");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B352-5466-42B5-876A-BFEB581F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8938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 err="1"/>
              <a:t>isAlive</a:t>
            </a:r>
            <a:r>
              <a:rPr lang="en-US" b="1" dirty="0"/>
              <a:t>() </a:t>
            </a:r>
            <a:r>
              <a:rPr lang="bg-BG" b="1" dirty="0"/>
              <a:t>и </a:t>
            </a:r>
            <a:r>
              <a:rPr lang="en-US" b="1" dirty="0"/>
              <a:t>join()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682752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thread: Thread[One,5,main]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thread: Thread[Two,5,main]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thread: Thread[Three,5,main]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One is alive: true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Two is alive: true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Three is alive: true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Waiting for threads to finish.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5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5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5</a:t>
            </a:r>
            <a:endParaRPr lang="bg-B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4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4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4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412776"/>
            <a:ext cx="3682752" cy="52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3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3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3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2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2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2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One: 1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Two: 1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Three: 1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exiting.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 exiting.</a:t>
            </a:r>
            <a:endParaRPr lang="bg-B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exiting.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One is alive: false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Two is alive: false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Three is alive: false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thread exiting.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C4B30-E86D-4AD1-8702-82903CD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420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Приоритет на изпълнение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5064224"/>
          </a:xfrm>
        </p:spPr>
        <p:txBody>
          <a:bodyPr>
            <a:noAutofit/>
          </a:bodyPr>
          <a:lstStyle/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Приоритетът се използва от диспечера на нишките, за определяне на дали нишката да бъде стартирана или не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Нишките с по-висок приоритет получават повече </a:t>
            </a:r>
            <a:r>
              <a:rPr lang="bg-B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процесорно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време от тези с по-нисък приоритет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Нишките с по-висок приоритет могат да заместят изпълняващите се нишки с по-нисък приоритет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реда на изпълнение на нишките играе роля и начина, по който </a:t>
            </a:r>
            <a:r>
              <a:rPr lang="bg-B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многозадачността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е реализирана в ОС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 да зададете приоритет, използвайте: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setPriority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level)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Стойностите за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 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са в интервала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[MIN_PRIORITY, MAX_PRIORITY]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10], NORM_PRIORITY = 5;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getPriority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)//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връща приоритета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3D4E0-48F8-4E3B-8045-198EFC46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16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err="1"/>
              <a:t>Многонишково</a:t>
            </a:r>
            <a:r>
              <a:rPr lang="bg-BG" b="1" dirty="0"/>
              <a:t> програмиране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В </a:t>
            </a:r>
            <a:r>
              <a:rPr lang="en-US" dirty="0"/>
              <a:t>Java </a:t>
            </a:r>
            <a:r>
              <a:rPr lang="bg-BG" dirty="0"/>
              <a:t>има вградени средства за </a:t>
            </a:r>
            <a:r>
              <a:rPr lang="bg-BG" dirty="0" err="1"/>
              <a:t>многонишково</a:t>
            </a:r>
            <a:r>
              <a:rPr lang="bg-BG" dirty="0"/>
              <a:t> програмиране (</a:t>
            </a:r>
            <a:r>
              <a:rPr lang="en-US" dirty="0"/>
              <a:t>multithreaded programming</a:t>
            </a:r>
            <a:r>
              <a:rPr lang="bg-BG" dirty="0"/>
              <a:t>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 err="1"/>
              <a:t>Многонишковата</a:t>
            </a:r>
            <a:r>
              <a:rPr lang="bg-BG" dirty="0"/>
              <a:t> програма съдържа две или повече части, които могат да се изпълняват конкурентно</a:t>
            </a:r>
          </a:p>
          <a:p>
            <a:pPr>
              <a:spcBef>
                <a:spcPts val="1200"/>
              </a:spcBef>
            </a:pPr>
            <a:r>
              <a:rPr lang="bg-BG" dirty="0"/>
              <a:t>Всяка част от такава програма се нарича нишка </a:t>
            </a:r>
            <a:r>
              <a:rPr lang="en-US" dirty="0"/>
              <a:t>(thread)</a:t>
            </a:r>
          </a:p>
          <a:p>
            <a:pPr>
              <a:spcBef>
                <a:spcPts val="1200"/>
              </a:spcBef>
            </a:pPr>
            <a:r>
              <a:rPr lang="bg-BG" dirty="0" err="1"/>
              <a:t>Многонишковото</a:t>
            </a:r>
            <a:r>
              <a:rPr lang="bg-BG" dirty="0"/>
              <a:t> програмиране е специална форма на </a:t>
            </a:r>
            <a:r>
              <a:rPr lang="bg-BG" dirty="0" err="1"/>
              <a:t>многозадачност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Осигурява се възможност за писане на ефективни програми с използване в максимална степен на мощността на технологията</a:t>
            </a:r>
          </a:p>
          <a:p>
            <a:pPr>
              <a:spcBef>
                <a:spcPts val="1200"/>
              </a:spcBef>
            </a:pPr>
            <a:r>
              <a:rPr lang="bg-BG" dirty="0"/>
              <a:t>Осигурява редуциране на изчакванията по време на изпълнение на програмата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4857-B912-4851-AE11-F3682F6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2845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58FC-D64A-4B6A-B5A1-7EEDD7EE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AF89-D969-40F9-A6A7-2F20537C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 кода от предходния пример и </a:t>
            </a:r>
            <a:r>
              <a:rPr lang="bg-BG" dirty="0" err="1"/>
              <a:t>отпечатете</a:t>
            </a:r>
            <a:r>
              <a:rPr lang="bg-BG" dirty="0"/>
              <a:t> приоритета на нишките. Променете приоритета на нишките със следните стойности: </a:t>
            </a:r>
            <a:r>
              <a:rPr lang="en-US" dirty="0"/>
              <a:t>ob1 – </a:t>
            </a:r>
            <a:r>
              <a:rPr lang="bg-BG" dirty="0"/>
              <a:t>минимален приоритет; </a:t>
            </a:r>
            <a:r>
              <a:rPr lang="en-US" dirty="0"/>
              <a:t>ob2 –</a:t>
            </a:r>
            <a:r>
              <a:rPr lang="bg-BG" dirty="0"/>
              <a:t> максимален приоритет, </a:t>
            </a:r>
            <a:r>
              <a:rPr lang="en-US" dirty="0"/>
              <a:t>ob3 – </a:t>
            </a:r>
            <a:r>
              <a:rPr lang="bg-BG" dirty="0"/>
              <a:t>приоритет 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A9A9-1349-4DCB-A68D-50C77FC2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4100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Синхронизация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Когато две или повече нишки имат нужда от достъп до споделени ресурси, трябва да сме сигурни, че само една от нишките достъпва ресурса в определен момент, т.е. имаме нужда от синхронизация</a:t>
            </a: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Можете да използвате два подхода: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Използване на синхронизирани методи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methods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Синхронизиран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(synchronized statement)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A35E4-9F34-4D79-A613-E5EEAFAD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6547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Синхронизирани методи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5064224"/>
          </a:xfrm>
        </p:spPr>
        <p:txBody>
          <a:bodyPr>
            <a:noAutofit/>
          </a:bodyPr>
          <a:lstStyle/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Всеки обект в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има асоцииран мониторинг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 да се влезе в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 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е необходимо да се използва ключова дума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Докато нишката е в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метод, всички други нишки, които се опитват да го извикват, трябва да почакат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 да се излезе от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(мониторинг), трябва да предаде управлението на извикващия метод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A394A-B16E-4CF0-8969-72DAA2DB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570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Пример за несинхронизирана програма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is not synchronized.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call(String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("Interrupted");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("]");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7965-3543-4771-ACCF-B0DF0B63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3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Пример за несинхронизирана програма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Caller implements Runnable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Caller(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Thread(this);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DB1AA-8599-4E56-8B21-57C5246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1903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Пример за несинхронизирана програма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Synch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Caller ob1 = new Caller(target, "Hello");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Caller ob2 = new Caller(target, "Synchronized");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Caller ob3 = new Caller(target, "World");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{// wait for threads to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ob1.t.join();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ob2.t.join();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ob3.t.join();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("Interrupted");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85950-606A-4FE9-9CFF-8C45CCC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6661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Пример за несинхронизирана програма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Hello[Synchronized[World]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3DF7-1AED-4596-96A2-AA2BE137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247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Пример за несинхронизирана програма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Hello[Synchronized[World]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Fix: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call(String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[Hello]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[Synchronized]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[World]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D460E-067E-40F9-A0E6-BE26B8DF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2310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Synchronized statement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statements to be synchronized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C0EF-8F6D-4BEA-BF85-695403E1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894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Synchronized statement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uses a synchronized block.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call(String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("Interrupted");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("]");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A9086-FE7E-4F90-BF5C-4C8241C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88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err="1"/>
              <a:t>Многозадачност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>
                <a:latin typeface="+mj-lt"/>
              </a:rPr>
              <a:t>Базирана на процеси</a:t>
            </a:r>
            <a:r>
              <a:rPr lang="en-US" dirty="0">
                <a:latin typeface="+mj-lt"/>
              </a:rPr>
              <a:t> – </a:t>
            </a:r>
            <a:r>
              <a:rPr lang="bg-BG" b="1" dirty="0">
                <a:latin typeface="+mj-lt"/>
              </a:rPr>
              <a:t>програмата</a:t>
            </a:r>
            <a:r>
              <a:rPr lang="bg-BG" dirty="0">
                <a:latin typeface="+mj-lt"/>
              </a:rPr>
              <a:t> е най-малката единица, която се подава за изпълнение на диспечера за управление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Базирана на нишки – </a:t>
            </a:r>
            <a:r>
              <a:rPr lang="bg-BG" b="1" dirty="0">
                <a:latin typeface="+mj-lt"/>
                <a:cs typeface="Courier New" panose="02070309020205020404" pitchFamily="49" charset="0"/>
              </a:rPr>
              <a:t>нишката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е най-малката единица, която може да бъде подадена за изпълнение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CF2FD-F8A6-444C-94D6-8441B679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670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Synchronized statement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Caller implements Runnable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Caller(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Thread(this);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synchronize calls to call()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synchronized(target) { // synchronized block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target.call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28FC-A235-45B3-B7E7-FC803050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4012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Synchronized statement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Synch1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Caller ob1 = new Caller(target, "Hello");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Caller ob2 = new Caller(target, "Synchronized");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Caller ob3 = new Caller(target, "World");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wait for threads to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ob1.t.join();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ob2.t.join();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ob3.t.join();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("Interrupted");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A47D3-0573-4D51-B079-B283273D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4628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 )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казва на извикващата нишка да излезе от мониторинг и да отиде в състояние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sleep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докато друга нишка не влезе в същия мониторинг и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извиква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 )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 )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възобновява нишката, която е извикала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 )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върху същия обект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възобновява всички нишки, които са извикали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 )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върху същия обект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 една от нишките, ще бъде даден достъп</a:t>
            </a:r>
          </a:p>
          <a:p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void wait( ) throws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void notify( 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void notify All(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1EF1-1BC9-432D-B351-AB964DAD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7111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 incorrect implementation of a producer and consumer.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Q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("Got: " + n);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put(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("Put: " + n);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E599B-6427-4AF7-8101-CE2DF797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06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Producer implements Runnable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Producer(Q q)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q;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Thread(this, "Producer").start();</a:t>
            </a:r>
          </a:p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2AB7A-9C0F-4B04-9822-C697E9C1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084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Consumer implements Runnable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Consumer(Q q)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q;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Thread(this, "Consumer").start();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CCFB8-D12D-4199-B5B8-A0E1633B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2737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PC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Q();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Producer(q);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Consumer(q);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("Press Control-C to stop.");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A580B-8A08-44D4-97F9-2C754FAF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3896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3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4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6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7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0AB7-39FA-4EED-881B-41D16D81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5084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correct implementation of a producer and consumer.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Q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while(!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caught");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("Got: " + n);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D712-29F4-447E-8029-48800C81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74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put(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caught");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("Put: " + n);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A4E4-7986-4010-B6D7-5ED025B6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08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Модел на нишките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+mj-lt"/>
              </a:rPr>
              <a:t>Java </a:t>
            </a:r>
            <a:r>
              <a:rPr lang="bg-BG" dirty="0">
                <a:latin typeface="+mj-lt"/>
              </a:rPr>
              <a:t>използва нишки, за да осигури </a:t>
            </a:r>
            <a:r>
              <a:rPr lang="bg-BG" dirty="0" err="1">
                <a:latin typeface="+mj-lt"/>
              </a:rPr>
              <a:t>асинхронност</a:t>
            </a:r>
            <a:r>
              <a:rPr lang="bg-BG" dirty="0">
                <a:latin typeface="+mj-lt"/>
              </a:rPr>
              <a:t> на средата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Оптимизира се ефективността на използваемост на процесора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Една нишка може да спре изпълнението си, без да блокира изпълнението на цялата програма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При </a:t>
            </a:r>
            <a:r>
              <a:rPr lang="bg-BG" dirty="0" err="1">
                <a:latin typeface="+mj-lt"/>
                <a:cs typeface="Courier New" panose="02070309020205020404" pitchFamily="49" charset="0"/>
              </a:rPr>
              <a:t>едноядрени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системи конкурентните нишки си делят процесора: всяка от тях получава част от </a:t>
            </a:r>
            <a:r>
              <a:rPr lang="bg-BG" dirty="0" err="1">
                <a:latin typeface="+mj-lt"/>
                <a:cs typeface="Courier New" panose="02070309020205020404" pitchFamily="49" charset="0"/>
              </a:rPr>
              <a:t>процесорното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време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При </a:t>
            </a:r>
            <a:r>
              <a:rPr lang="bg-BG" dirty="0" err="1">
                <a:latin typeface="+mj-lt"/>
                <a:cs typeface="Courier New" panose="02070309020205020404" pitchFamily="49" charset="0"/>
              </a:rPr>
              <a:t>многоядрените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системи е възможно две или повече нишки да се изпълняват едновременно, което увеличава бързодействието на изпълнение</a:t>
            </a:r>
          </a:p>
          <a:p>
            <a:pPr>
              <a:spcBef>
                <a:spcPts val="1200"/>
              </a:spcBef>
            </a:pPr>
            <a:r>
              <a:rPr lang="bg-BG" dirty="0"/>
              <a:t>Технологията </a:t>
            </a:r>
            <a:r>
              <a:rPr lang="en-US" dirty="0"/>
              <a:t>Fork/Join Framework</a:t>
            </a:r>
            <a:r>
              <a:rPr lang="bg-BG" dirty="0"/>
              <a:t> за мултипроцесорни машини</a:t>
            </a:r>
            <a:r>
              <a:rPr lang="en-US" dirty="0"/>
              <a:t>, </a:t>
            </a:r>
            <a:r>
              <a:rPr lang="bg-BG" dirty="0"/>
              <a:t>която осигурява възможности за паралелно програмиране е добавена в </a:t>
            </a:r>
            <a:r>
              <a:rPr lang="en-US" dirty="0"/>
              <a:t>Java</a:t>
            </a:r>
            <a:endParaRPr lang="bg-BG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AA17-6AD3-4F00-8197-15E4A5F1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642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Producer implements Runnable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Producer(Q q)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q;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Thread(this, "Producer").start();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67810-1858-403E-AA4B-51DD3B5A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2713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Consumer implements Runnable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Consumer(Q q)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q;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Thread(this, "Consumer").start();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5B33-475F-4955-BF1F-2A3BB74C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076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PCFixed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Q();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Producer(q);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Consumer(q);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("Press Control-C to stop.");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3569-EBCE-45ED-8B3D-1EC84543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4923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3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3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4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4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Put: 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Got: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0BB7B-E817-4A73-B3CE-8AE68F70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3778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Deadlock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Състояние, в което две нишки имат циклична зависимост от двойка синхронизирани обекти 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BAED-88FA-45C7-A910-94F5C128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1223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 example of deadlock.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foo(B b)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entered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A.foo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 Interrupted");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trying to call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last()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F13E-A934-4A78-86AB-74BE6312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205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bar(A a)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entered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 Interrupted");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trying to call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last()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24D7-9FEB-460B-A087-40AC49C1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6755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Deadlock implements Runnable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Deadlock()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 = new Thread(this,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RacingThread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a.foo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 // get lock on a in this thread.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in main thread");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 // get lock on b in other thread.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in other thread");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Deadlock();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95DAB-B88E-4AB7-A9B2-2F507349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864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Комуникация между нишките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A.foo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RacingThread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B.bar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trying to call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RacingThread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trying to call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112B4-ACF9-4C40-B509-092C8CD3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586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Прекратяване, възстановяване и спиране на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suspend( ), resume( )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и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stop(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 deprecated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Suspending and resuming a thread the modern way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name; // name of thread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t;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suspendFlag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Thread(this, name);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("New thread: " + t);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suspendFlag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Start the thread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1353F-9981-4779-8B99-14C73D4E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0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Модел на нишките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1F2CF8-C7D4-4B7D-ABEE-3DDDBCD6A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559209"/>
              </p:ext>
            </p:extLst>
          </p:nvPr>
        </p:nvGraphicFramePr>
        <p:xfrm>
          <a:off x="683568" y="1397000"/>
          <a:ext cx="7920880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79AD-B1E2-4104-8820-C5759CA6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2009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Прекратяване, възстановяване и спиране на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entry point for thread.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": "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synchronized(this)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suspendFlag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interrupted.");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40A7-6C0C-4DB2-A7AA-4CA02C20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6078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Прекратява, възстановяване и спиране на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 exiting.");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mysuspend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suspendFlag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myresume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suspendFlag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6164F-2874-4EE0-9F56-53438272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119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Прекратяване, възстановяване и спиране на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SuspendResume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ob1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ob2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ob1.mysuspend();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("Suspending thread One");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ob1.myresume();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("Resuming thread One");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ob2.mysuspend();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("Suspending thread Two");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ob2.myresume();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("Resuming thread Two");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Interrupted");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264F1-78D5-45C3-8DFE-B1CC17F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09430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Прекратяване, възстановяване и спиране на нишки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wait for threads to finish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("Waiting for threads to finish.");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ob1.t.join();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ob2.t.join();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Interrupted");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thread exiting.");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BB79-DAB6-42E6-ADD6-C6F53C33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2919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Състояние на нишка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Thread.State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37332" y="2132856"/>
          <a:ext cx="8892480" cy="460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574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Стойност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baseline="0" dirty="0">
                          <a:latin typeface="DINMittelEFOP-Bold"/>
                        </a:rPr>
                        <a:t>Състояние</a:t>
                      </a:r>
                      <a:endParaRPr lang="bg-B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2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BLOCKED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thread that has suspended execution because it is waiting to acquire a lock.</a:t>
                      </a:r>
                      <a:endParaRPr lang="bg-B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74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thread that has not begun execution.</a:t>
                      </a:r>
                      <a:endParaRPr lang="bg-B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2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thread that either is currently executing  or will execute when it gains access to the CPU.</a:t>
                      </a:r>
                      <a:endParaRPr lang="bg-B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574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TERMINATED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thread that has completed execution</a:t>
                      </a:r>
                      <a:endParaRPr lang="bg-B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747">
                <a:tc>
                  <a:txBody>
                    <a:bodyPr/>
                    <a:lstStyle/>
                    <a:p>
                      <a:r>
                        <a:rPr lang="en-US" sz="1600" dirty="0"/>
                        <a:t>TIMED_WAITING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thread that has suspended execution for a specified period of time, such as when it has called sleep( ). This state is also  entered when a timeout version of wait( ) or join( )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is called.</a:t>
                      </a:r>
                      <a:endParaRPr lang="bg-B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7747">
                <a:tc>
                  <a:txBody>
                    <a:bodyPr/>
                    <a:lstStyle/>
                    <a:p>
                      <a:r>
                        <a:rPr lang="en-US" sz="1600" dirty="0"/>
                        <a:t>WAITING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thread that has suspended execution because it is waiting for some action to occur. For example, it is waiting because of a call to a non-timeout version of wait( ) or join( ).</a:t>
                      </a:r>
                      <a:endParaRPr lang="bg-B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11267-3DDA-4D13-B099-D10663F4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576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Състояние на нишка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Kostadinova\Desktop\Th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480720" cy="50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6CFB-EB1E-4F77-B13A-40BCBACA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020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1</a:t>
            </a:r>
            <a:r>
              <a:rPr lang="en-US" dirty="0" smtClean="0"/>
              <a:t> – </a:t>
            </a:r>
            <a:r>
              <a:rPr lang="bg-BG" dirty="0" smtClean="0"/>
              <a:t>създаване на нишки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реализира процесът на едновременно сканиране на документи в копирен център</a:t>
            </a:r>
            <a:r>
              <a:rPr lang="en-US" dirty="0" smtClean="0"/>
              <a:t>.</a:t>
            </a:r>
            <a:r>
              <a:rPr lang="bg-BG" dirty="0" smtClean="0"/>
              <a:t> Възможно е да се сканират едновременно повече от един документ.</a:t>
            </a:r>
            <a:r>
              <a:rPr lang="en-US" dirty="0" smtClean="0"/>
              <a:t> </a:t>
            </a:r>
            <a:r>
              <a:rPr lang="bg-BG" dirty="0" smtClean="0"/>
              <a:t>Всеки документ се определя от името си.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432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 </a:t>
            </a:r>
            <a:r>
              <a:rPr lang="en-US" dirty="0" smtClean="0"/>
              <a:t>2</a:t>
            </a:r>
            <a:r>
              <a:rPr lang="bg-BG" dirty="0" smtClean="0"/>
              <a:t> – синхронизиране на нишки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реализира процесът на закупуване на билети за прожекция в кино. При закупуването на билетите всеки клиент трябва да зададе прожекцията и броя билети, които иска да купи. Закупуването на билети от всеки клиент да се реализира в отделна нишка.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500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901EA-C3BA-482F-B310-61F3838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Приоритет на нишките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>
                <a:latin typeface="+mj-lt"/>
              </a:rPr>
              <a:t>Всяка нишка е с приоритет, който определя кога нишката ще се изпълнява в сравнение с останалите нишки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</a:rPr>
              <a:t>Приоритетът се използва за определяне кога да се превключи от една нишка към друга (</a:t>
            </a:r>
            <a:r>
              <a:rPr lang="en-US" dirty="0">
                <a:latin typeface="+mj-lt"/>
              </a:rPr>
              <a:t>context switch</a:t>
            </a:r>
            <a:r>
              <a:rPr lang="bg-BG" dirty="0">
                <a:latin typeface="+mj-lt"/>
              </a:rPr>
              <a:t>)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Всяка нишка може „доброволно“ да се откаже от изпълнение (заспиване, блокиране и др.). При този случай се избира нишката с най-висок приоритет, която е в състояние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ready to run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Нишка може да бъде заместена от нишка с по-висок приоритет – веднага щом нишка с по-висок приоритет поиска да бъде изпълнена, тя ще бъде изпълнена (</a:t>
            </a:r>
            <a:r>
              <a:rPr lang="en-US" b="1" i="1" dirty="0"/>
              <a:t>preemptive multitasking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1200"/>
              </a:spcBef>
            </a:pPr>
            <a:endParaRPr lang="bg-BG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010DB-0C1C-49A0-9B30-C2CD181D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981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Приоритет на нишките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>
                <a:latin typeface="+mj-lt"/>
              </a:rPr>
              <a:t>В случаите, когато имаме нишки с един и същи приоритет, мога да възникнат конфликти – в различните операционни системи има различни подходи за решаване на ситуациите, в които нишки с един и същи приоритет заявяват готовност за работа. Този факт може да доведе до проблеми при преносимостта между една ОС и друга.</a:t>
            </a:r>
          </a:p>
          <a:p>
            <a:pPr marL="0" indent="0">
              <a:spcBef>
                <a:spcPts val="1200"/>
              </a:spcBef>
              <a:buNone/>
            </a:pPr>
            <a:endParaRPr lang="bg-BG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C66EC-B625-47F8-B61E-EA6F7E0C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668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23085</TotalTime>
  <Words>4383</Words>
  <Application>Microsoft Office PowerPoint</Application>
  <PresentationFormat>On-screen Show (4:3)</PresentationFormat>
  <Paragraphs>911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Courier New</vt:lpstr>
      <vt:lpstr>DINMittelEFOP-Bold</vt:lpstr>
      <vt:lpstr>Wingdings</vt:lpstr>
      <vt:lpstr>Clarity</vt:lpstr>
      <vt:lpstr>CITB408 програмиране на java</vt:lpstr>
      <vt:lpstr>Многонишково програмиране</vt:lpstr>
      <vt:lpstr>Съдържание</vt:lpstr>
      <vt:lpstr>Многонишково програмиране в Java</vt:lpstr>
      <vt:lpstr>Многозадачност</vt:lpstr>
      <vt:lpstr>Модел на нишките в Java</vt:lpstr>
      <vt:lpstr>Модел на нишките в Java</vt:lpstr>
      <vt:lpstr>Приоритет на нишките в Java</vt:lpstr>
      <vt:lpstr>Приоритет на нишките в Java</vt:lpstr>
      <vt:lpstr>Синхронизация</vt:lpstr>
      <vt:lpstr>Синхронизация</vt:lpstr>
      <vt:lpstr>Клас Thread и интерфейс Runnable</vt:lpstr>
      <vt:lpstr>Клас Thread - методи</vt:lpstr>
      <vt:lpstr>Main Thread</vt:lpstr>
      <vt:lpstr>Main Thread - пример</vt:lpstr>
      <vt:lpstr>Main Thread - пример</vt:lpstr>
      <vt:lpstr>Main Thread – метод sleep</vt:lpstr>
      <vt:lpstr>Създаване на нишки</vt:lpstr>
      <vt:lpstr>Имплементиране на Runnable</vt:lpstr>
      <vt:lpstr>Имплементиране на Runnable</vt:lpstr>
      <vt:lpstr>Имплементиране на Runnable</vt:lpstr>
      <vt:lpstr>Имплементиране на Runnable</vt:lpstr>
      <vt:lpstr>Имплементиране на Runnable</vt:lpstr>
      <vt:lpstr>Наследяване на Thread</vt:lpstr>
      <vt:lpstr>Наследяване на Thread</vt:lpstr>
      <vt:lpstr>Наследяване на Thread</vt:lpstr>
      <vt:lpstr>Имплементиране на Runnable</vt:lpstr>
      <vt:lpstr>Кой подход да изберем?</vt:lpstr>
      <vt:lpstr>Множество нишки</vt:lpstr>
      <vt:lpstr>Множество нишки</vt:lpstr>
      <vt:lpstr>Множество нишки</vt:lpstr>
      <vt:lpstr>Множество нишки</vt:lpstr>
      <vt:lpstr>Използване на isAlive() и join()</vt:lpstr>
      <vt:lpstr>Използване на isAlive() и join()</vt:lpstr>
      <vt:lpstr>Използване на isAlive() и join()</vt:lpstr>
      <vt:lpstr>Използване на isAlive() и join()</vt:lpstr>
      <vt:lpstr>Използване на isAlive() и join()</vt:lpstr>
      <vt:lpstr>Използване на isAlive() и join()</vt:lpstr>
      <vt:lpstr>Приоритет на изпълнение</vt:lpstr>
      <vt:lpstr>Задача 1 </vt:lpstr>
      <vt:lpstr>Синхронизация</vt:lpstr>
      <vt:lpstr>Синхронизирани методи</vt:lpstr>
      <vt:lpstr>Пример за несинхронизирана програма</vt:lpstr>
      <vt:lpstr>Пример за несинхронизирана програма</vt:lpstr>
      <vt:lpstr>Пример за несинхронизирана програма</vt:lpstr>
      <vt:lpstr>Пример за несинхронизирана програма</vt:lpstr>
      <vt:lpstr>Пример за несинхронизирана програма</vt:lpstr>
      <vt:lpstr>Synchronized statement</vt:lpstr>
      <vt:lpstr>Synchronized statement</vt:lpstr>
      <vt:lpstr>Synchronized statement</vt:lpstr>
      <vt:lpstr>Synchronized statement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Deadlock</vt:lpstr>
      <vt:lpstr>Комуникация между нишките</vt:lpstr>
      <vt:lpstr>Комуникация между нишките</vt:lpstr>
      <vt:lpstr>Комуникация между нишките</vt:lpstr>
      <vt:lpstr>Комуникация между нишките</vt:lpstr>
      <vt:lpstr>Прекратяване, възстановяване и спиране на нишки</vt:lpstr>
      <vt:lpstr>Прекратяване, възстановяване и спиране на нишки</vt:lpstr>
      <vt:lpstr>Прекратява, възстановяване и спиране на нишки</vt:lpstr>
      <vt:lpstr>Прекратяване, възстановяване и спиране на нишки</vt:lpstr>
      <vt:lpstr>Прекратяване, възстановяване и спиране на нишки</vt:lpstr>
      <vt:lpstr>Състояние на нишка</vt:lpstr>
      <vt:lpstr>Състояние на нишка</vt:lpstr>
      <vt:lpstr>Пример 1 – създаване на нишки</vt:lpstr>
      <vt:lpstr>Пример 2 – синхронизиране на нишки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452</cp:revision>
  <dcterms:created xsi:type="dcterms:W3CDTF">2015-08-11T19:51:57Z</dcterms:created>
  <dcterms:modified xsi:type="dcterms:W3CDTF">2020-04-29T14:30:56Z</dcterms:modified>
</cp:coreProperties>
</file>