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420" r:id="rId3"/>
    <p:sldId id="419" r:id="rId4"/>
    <p:sldId id="421" r:id="rId5"/>
    <p:sldId id="422" r:id="rId6"/>
    <p:sldId id="423" r:id="rId7"/>
    <p:sldId id="424" r:id="rId8"/>
    <p:sldId id="3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F26A4-3D0C-4F46-9E17-23A17F4C1F18}" type="datetimeFigureOut">
              <a:rPr lang="bg-BG" smtClean="0"/>
              <a:t>29.4.2020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37892-EBC3-40FE-B04E-4AB542029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43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F6E2-930B-4D3F-AA22-87A9BFA33EC6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8A96-A7FC-4EBC-BD1E-D756D136F746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997E-0AED-4623-B8EF-425E1B40E9E7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358B-8B28-4968-AF9F-2548E5758FCC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1444-3193-4684-8666-C4B6B80732D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AFBC-BC02-4151-94E7-DE32C5B289F9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B86C-3D32-4A4F-BBEA-07E55B6F8A3C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1394-07B9-4C2C-9CF2-AE4CE436CFC4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E95E-6310-4C1D-8E8A-E1CF2650E143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8A5940-9D6F-44F2-BF6C-D077A3A132F5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ED5-624B-4FA7-AE2E-F44F8CD3CEE5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94312-28F8-481C-BAD0-9E7BC9DC1C73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A958-C2AE-4D86-96E8-03438CB17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CITB40</a:t>
            </a:r>
            <a:r>
              <a:rPr lang="bg-BG" dirty="0" smtClean="0"/>
              <a:t>8</a:t>
            </a:r>
            <a:r>
              <a:rPr lang="en-US" dirty="0" smtClean="0"/>
              <a:t> </a:t>
            </a:r>
            <a:r>
              <a:rPr lang="bg-BG" smtClean="0"/>
              <a:t>Програмиране на </a:t>
            </a:r>
            <a:r>
              <a:rPr lang="en-US" dirty="0"/>
              <a:t>Java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9F8A0-9612-49E7-BA45-800CC9C5F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07897"/>
          </a:xfrm>
        </p:spPr>
        <p:txBody>
          <a:bodyPr>
            <a:normAutofit/>
          </a:bodyPr>
          <a:lstStyle/>
          <a:p>
            <a:r>
              <a:rPr lang="bg-BG" dirty="0"/>
              <a:t>Гл. ас. д-р Христина Костадинова</a:t>
            </a:r>
          </a:p>
          <a:p>
            <a:r>
              <a:rPr lang="en-US" cap="none" dirty="0">
                <a:hlinkClick r:id="rId2"/>
              </a:rPr>
              <a:t>hkostadinova@gmail.com</a:t>
            </a:r>
            <a:endParaRPr lang="bg-BG" cap="none" dirty="0"/>
          </a:p>
          <a:p>
            <a:endParaRPr lang="bg-BG" cap="none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B05C-EC2B-4E5D-9A21-5D0F4F19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9DA10-957D-4472-9780-715EA3F9CCA5}"/>
              </a:ext>
            </a:extLst>
          </p:cNvPr>
          <p:cNvSpPr/>
          <p:nvPr/>
        </p:nvSpPr>
        <p:spPr>
          <a:xfrm>
            <a:off x="1097279" y="5688486"/>
            <a:ext cx="10058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Herbert </a:t>
            </a:r>
            <a:r>
              <a:rPr lang="en-US" sz="2000" b="1" dirty="0" err="1"/>
              <a:t>Schildt</a:t>
            </a:r>
            <a:r>
              <a:rPr lang="en-US" sz="2000" b="1" dirty="0"/>
              <a:t>, </a:t>
            </a:r>
            <a:r>
              <a:rPr lang="en-US" sz="2000" i="1" dirty="0"/>
              <a:t>Java: The Complete Reference (Complete Reference Series) </a:t>
            </a:r>
            <a:r>
              <a:rPr lang="bg-BG" sz="2000" i="1" dirty="0"/>
              <a:t>10</a:t>
            </a:r>
            <a:r>
              <a:rPr lang="en-US" sz="2000" i="1" dirty="0" err="1"/>
              <a:t>th</a:t>
            </a:r>
            <a:r>
              <a:rPr lang="en-US" sz="2000" i="1" dirty="0"/>
              <a:t> Edition</a:t>
            </a:r>
            <a:r>
              <a:rPr lang="en-US" sz="2000" dirty="0"/>
              <a:t>, 201</a:t>
            </a:r>
            <a:r>
              <a:rPr lang="bg-BG" sz="2000" dirty="0"/>
              <a:t>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A958-C2AE-4D86-96E8-03438CB17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 smtClean="0"/>
              <a:t>Многонишково</a:t>
            </a:r>
            <a:r>
              <a:rPr lang="bg-BG" dirty="0" smtClean="0"/>
              <a:t> програмиране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B05C-EC2B-4E5D-9A21-5D0F4F19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69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1</a:t>
            </a:r>
            <a:r>
              <a:rPr lang="en-US" dirty="0" smtClean="0"/>
              <a:t> – </a:t>
            </a:r>
            <a:r>
              <a:rPr lang="bg-BG" dirty="0" smtClean="0"/>
              <a:t>създаване на нишки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реализира процесът на едновременно сканиране на документи в копирен център</a:t>
            </a:r>
            <a:r>
              <a:rPr lang="en-US" dirty="0" smtClean="0"/>
              <a:t>.</a:t>
            </a:r>
            <a:r>
              <a:rPr lang="bg-BG" dirty="0" smtClean="0"/>
              <a:t> Възможно е да се сканират едновременно повече от един документ.</a:t>
            </a:r>
            <a:r>
              <a:rPr lang="en-US" dirty="0" smtClean="0"/>
              <a:t> </a:t>
            </a:r>
            <a:r>
              <a:rPr lang="bg-BG" dirty="0" smtClean="0"/>
              <a:t>Всеки документ се определя от името си.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</a:t>
            </a:r>
            <a:r>
              <a:rPr lang="en-US" dirty="0" smtClean="0"/>
              <a:t>2</a:t>
            </a:r>
            <a:r>
              <a:rPr lang="bg-BG" dirty="0" smtClean="0"/>
              <a:t> – синхронизиране на нишки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реализира процесът на закупуване на билети за прожекция в кино. При закупуването на билетите всеки клиент трябва да зададе прожекцията и броя билети, които иска да купи. Закупуването на билети от всеки клиент да се реализира в отделна нишка.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7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 1</a:t>
            </a:r>
            <a:r>
              <a:rPr lang="bg-BG" dirty="0"/>
              <a:t> – създаване на нишки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реализира състезание с коли. Състезанието се провежда на писта с фиксиран</a:t>
            </a:r>
            <a:r>
              <a:rPr lang="en-US" dirty="0" smtClean="0"/>
              <a:t> </a:t>
            </a:r>
            <a:r>
              <a:rPr lang="bg-BG" dirty="0" smtClean="0"/>
              <a:t>брой обиколки, които състезателите трябва да направят. Състезателите се определят от име и тръгват едновременно на старта. Всеки състезател трябва да се пусне в отделна нишка. Да се покаже съобщение, когато състезател приключи състезанието. Да се реализира възможност да се показва списъка с класирането на състезателите след края на състезанието.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4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7E-9B92-4EF6-AEE1-3D95ECBA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 </a:t>
            </a:r>
            <a:r>
              <a:rPr lang="bg-BG" dirty="0" smtClean="0"/>
              <a:t>2 – синхронизиране на нишки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2D9C-FBCC-4883-B05B-7B064387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pc="-50" dirty="0" smtClean="0">
                <a:ea typeface="+mj-ea"/>
                <a:cs typeface="+mj-cs"/>
              </a:rPr>
              <a:t>Продължение на Задача 1. Организаторите на автомобилното състезание осигуряват определено количество гориво, от което състезателите могат да зареждат автомобилите си. Да се реализират средства за зареждане на автомобилите с гориво. Преди всяко зареждане да се показва количеството на останалото налично гориво. </a:t>
            </a:r>
            <a:endParaRPr lang="bg-BG" spc="-50" dirty="0"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732DC-F026-457A-9682-50BDDDBB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5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56521" cy="1450757"/>
          </a:xfrm>
        </p:spPr>
        <p:txBody>
          <a:bodyPr/>
          <a:lstStyle/>
          <a:p>
            <a:r>
              <a:rPr lang="bg-BG" dirty="0" smtClean="0"/>
              <a:t>Пример 3 – комуникация между нишки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реализира процесът произвеждане и консумиране на ресурси (</a:t>
            </a:r>
            <a:r>
              <a:rPr lang="en-US" dirty="0" smtClean="0"/>
              <a:t>producer - consumer</a:t>
            </a:r>
            <a:r>
              <a:rPr lang="bg-BG" dirty="0" smtClean="0"/>
              <a:t>). Необходимо е количеството ресурси, което се произвежда да се консумира веднага, след това се произвежда ново количество ресурси, което се консумира и т.н. </a:t>
            </a:r>
          </a:p>
          <a:p>
            <a:r>
              <a:rPr lang="bg-BG" dirty="0" smtClean="0"/>
              <a:t>Пример:</a:t>
            </a:r>
          </a:p>
          <a:p>
            <a:r>
              <a:rPr lang="bg-BG" dirty="0" smtClean="0"/>
              <a:t>Произведени столове: 5 броя</a:t>
            </a:r>
          </a:p>
          <a:p>
            <a:r>
              <a:rPr lang="bg-BG" dirty="0" smtClean="0"/>
              <a:t>Закупени столове: 5 броя</a:t>
            </a:r>
          </a:p>
          <a:p>
            <a:r>
              <a:rPr lang="bg-BG" dirty="0"/>
              <a:t>Произведени </a:t>
            </a:r>
            <a:r>
              <a:rPr lang="bg-BG" dirty="0" smtClean="0"/>
              <a:t>столове: 10 </a:t>
            </a:r>
            <a:r>
              <a:rPr lang="bg-BG" dirty="0"/>
              <a:t>броя</a:t>
            </a:r>
          </a:p>
          <a:p>
            <a:r>
              <a:rPr lang="bg-BG" dirty="0"/>
              <a:t>Закупени </a:t>
            </a:r>
            <a:r>
              <a:rPr lang="bg-BG" dirty="0" smtClean="0"/>
              <a:t>столове: 10 броя</a:t>
            </a:r>
          </a:p>
          <a:p>
            <a:r>
              <a:rPr lang="bg-BG" dirty="0" smtClean="0"/>
              <a:t>…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9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5C3758-13D1-431B-AC81-8115E2D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dirty="0"/>
              <a:t>Благодаря за вниманието!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69C64A-705C-4021-BEFE-4A2E87EB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hkostadinova@gmail.com</a:t>
            </a:r>
            <a:endParaRPr lang="bg-BG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EAD8-EA14-40A7-9689-D356F038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76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94995</TotalTime>
  <Words>336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CITB408 Програмиране на Java</vt:lpstr>
      <vt:lpstr>Многонишково програмиране</vt:lpstr>
      <vt:lpstr>Пример 1 – създаване на нишки</vt:lpstr>
      <vt:lpstr>Пример 2 – синхронизиране на нишки</vt:lpstr>
      <vt:lpstr>Задача 1 – създаване на нишки</vt:lpstr>
      <vt:lpstr>Задача 2 – синхронизиране на нишки</vt:lpstr>
      <vt:lpstr>Пример 3 – комуникация между нишки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CSCB415 Лабораторни занятия по Java</dc:title>
  <dc:creator>Kostadinova</dc:creator>
  <cp:lastModifiedBy>Kostadinova</cp:lastModifiedBy>
  <cp:revision>803</cp:revision>
  <dcterms:created xsi:type="dcterms:W3CDTF">2018-07-12T12:35:35Z</dcterms:created>
  <dcterms:modified xsi:type="dcterms:W3CDTF">2020-04-29T14:54:36Z</dcterms:modified>
</cp:coreProperties>
</file>