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422" r:id="rId3"/>
    <p:sldId id="305"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2" d="100"/>
          <a:sy n="72" d="100"/>
        </p:scale>
        <p:origin x="62" y="11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F26A4-3D0C-4F46-9E17-23A17F4C1F18}" type="datetimeFigureOut">
              <a:rPr lang="bg-BG" smtClean="0"/>
              <a:t>22.6.2021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37892-EBC3-40FE-B04E-4AB542029773}" type="slidenum">
              <a:rPr lang="bg-BG" smtClean="0"/>
              <a:t>‹#›</a:t>
            </a:fld>
            <a:endParaRPr lang="bg-BG"/>
          </a:p>
        </p:txBody>
      </p:sp>
    </p:spTree>
    <p:extLst>
      <p:ext uri="{BB962C8B-B14F-4D97-AF65-F5344CB8AC3E}">
        <p14:creationId xmlns:p14="http://schemas.microsoft.com/office/powerpoint/2010/main" val="343043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6F6E2-930B-4D3F-AA22-87A9BFA33EC6}"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88A96-A7FC-4EBC-BD1E-D756D136F746}"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4997E-0AED-4623-B8EF-425E1B40E9E7}"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9358B-8B28-4968-AF9F-2548E5758FCC}"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4C1444-3193-4684-8666-C4B6B80732D1}"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6AFBC-BC02-4151-94E7-DE32C5B289F9}"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2B86C-3D32-4A4F-BBEA-07E55B6F8A3C}" type="datetime1">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511394-07B9-4C2C-9CF2-AE4CE436CFC4}" type="datetime1">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D6E95E-6310-4C1D-8E8A-E1CF2650E143}" type="datetime1">
              <a:rPr lang="en-US" smtClean="0"/>
              <a:t>6/22/2021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8A5940-9D6F-44F2-BF6C-D077A3A132F5}" type="datetime1">
              <a:rPr lang="en-US" smtClean="0"/>
              <a:t>6/22/2021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F73ED5-624B-4FA7-AE2E-F44F8CD3CEE5}"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94312-28F8-481C-BAD0-9E7BC9DC1C73}" type="datetime1">
              <a:rPr lang="en-US" smtClean="0"/>
              <a:t>6/22/2021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kostadinova@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A958-C2AE-4D86-96E8-03438CB172E7}"/>
              </a:ext>
            </a:extLst>
          </p:cNvPr>
          <p:cNvSpPr>
            <a:spLocks noGrp="1"/>
          </p:cNvSpPr>
          <p:nvPr>
            <p:ph type="ctrTitle"/>
          </p:nvPr>
        </p:nvSpPr>
        <p:spPr/>
        <p:txBody>
          <a:bodyPr/>
          <a:lstStyle/>
          <a:p>
            <a:r>
              <a:rPr lang="en-US" dirty="0"/>
              <a:t>CITB408 </a:t>
            </a:r>
            <a:r>
              <a:rPr lang="bg-BG" dirty="0"/>
              <a:t>Програмиране на </a:t>
            </a:r>
            <a:r>
              <a:rPr lang="en-US" dirty="0"/>
              <a:t>Java</a:t>
            </a:r>
            <a:endParaRPr lang="bg-BG" dirty="0"/>
          </a:p>
        </p:txBody>
      </p:sp>
      <p:sp>
        <p:nvSpPr>
          <p:cNvPr id="3" name="Subtitle 2">
            <a:extLst>
              <a:ext uri="{FF2B5EF4-FFF2-40B4-BE49-F238E27FC236}">
                <a16:creationId xmlns:a16="http://schemas.microsoft.com/office/drawing/2014/main" id="{7569F8A0-9612-49E7-BA45-800CC9C5F927}"/>
              </a:ext>
            </a:extLst>
          </p:cNvPr>
          <p:cNvSpPr>
            <a:spLocks noGrp="1"/>
          </p:cNvSpPr>
          <p:nvPr>
            <p:ph type="subTitle" idx="1"/>
          </p:nvPr>
        </p:nvSpPr>
        <p:spPr>
          <a:xfrm>
            <a:off x="1100051" y="4455621"/>
            <a:ext cx="10058400" cy="1107897"/>
          </a:xfrm>
        </p:spPr>
        <p:txBody>
          <a:bodyPr>
            <a:normAutofit/>
          </a:bodyPr>
          <a:lstStyle/>
          <a:p>
            <a:r>
              <a:rPr lang="bg-BG" dirty="0"/>
              <a:t>Гл. ас. д-р Христина Костадинова</a:t>
            </a:r>
          </a:p>
          <a:p>
            <a:r>
              <a:rPr lang="en-US" cap="none" dirty="0">
                <a:hlinkClick r:id="rId2"/>
              </a:rPr>
              <a:t>hkostadinova@gmail.com</a:t>
            </a:r>
            <a:endParaRPr lang="bg-BG" cap="none" dirty="0"/>
          </a:p>
          <a:p>
            <a:endParaRPr lang="bg-BG" cap="none" dirty="0"/>
          </a:p>
          <a:p>
            <a:endParaRPr lang="bg-BG" dirty="0"/>
          </a:p>
        </p:txBody>
      </p:sp>
      <p:sp>
        <p:nvSpPr>
          <p:cNvPr id="4" name="Slide Number Placeholder 3">
            <a:extLst>
              <a:ext uri="{FF2B5EF4-FFF2-40B4-BE49-F238E27FC236}">
                <a16:creationId xmlns:a16="http://schemas.microsoft.com/office/drawing/2014/main" id="{52B7B05C-EC2B-4E5D-9A21-5D0F4F195945}"/>
              </a:ext>
            </a:extLst>
          </p:cNvPr>
          <p:cNvSpPr>
            <a:spLocks noGrp="1"/>
          </p:cNvSpPr>
          <p:nvPr>
            <p:ph type="sldNum" sz="quarter" idx="12"/>
          </p:nvPr>
        </p:nvSpPr>
        <p:spPr/>
        <p:txBody>
          <a:bodyPr/>
          <a:lstStyle/>
          <a:p>
            <a:fld id="{4FAB73BC-B049-4115-A692-8D63A059BFB8}" type="slidenum">
              <a:rPr lang="en-US" smtClean="0"/>
              <a:t>1</a:t>
            </a:fld>
            <a:endParaRPr lang="en-US" dirty="0"/>
          </a:p>
        </p:txBody>
      </p:sp>
      <p:sp>
        <p:nvSpPr>
          <p:cNvPr id="5" name="Rectangle 4">
            <a:extLst>
              <a:ext uri="{FF2B5EF4-FFF2-40B4-BE49-F238E27FC236}">
                <a16:creationId xmlns:a16="http://schemas.microsoft.com/office/drawing/2014/main" id="{6B59DA10-957D-4472-9780-715EA3F9CCA5}"/>
              </a:ext>
            </a:extLst>
          </p:cNvPr>
          <p:cNvSpPr/>
          <p:nvPr/>
        </p:nvSpPr>
        <p:spPr>
          <a:xfrm>
            <a:off x="1097279" y="5688486"/>
            <a:ext cx="10058399" cy="400110"/>
          </a:xfrm>
          <a:prstGeom prst="rect">
            <a:avLst/>
          </a:prstGeom>
        </p:spPr>
        <p:txBody>
          <a:bodyPr wrap="square">
            <a:spAutoFit/>
          </a:bodyPr>
          <a:lstStyle/>
          <a:p>
            <a:r>
              <a:rPr lang="en-US" sz="2000" b="1" dirty="0"/>
              <a:t>Herbert </a:t>
            </a:r>
            <a:r>
              <a:rPr lang="en-US" sz="2000" b="1" dirty="0" err="1"/>
              <a:t>Schildt</a:t>
            </a:r>
            <a:r>
              <a:rPr lang="en-US" sz="2000" b="1" dirty="0"/>
              <a:t>, </a:t>
            </a:r>
            <a:r>
              <a:rPr lang="en-US" sz="2000" i="1" dirty="0"/>
              <a:t>Java: The Complete Reference (Complete Reference Series) </a:t>
            </a:r>
            <a:r>
              <a:rPr lang="bg-BG" sz="2000" i="1" dirty="0"/>
              <a:t>1</a:t>
            </a:r>
            <a:r>
              <a:rPr lang="en-US" sz="2000" i="1" dirty="0"/>
              <a:t>1th Edition</a:t>
            </a:r>
            <a:r>
              <a:rPr lang="en-US" sz="2000"/>
              <a:t>, 201</a:t>
            </a:r>
            <a:r>
              <a:rPr lang="en-US" sz="2000" dirty="0"/>
              <a:t>9</a:t>
            </a:r>
            <a:endParaRPr lang="en-US" sz="2000" b="1" dirty="0"/>
          </a:p>
        </p:txBody>
      </p:sp>
    </p:spTree>
    <p:extLst>
      <p:ext uri="{BB962C8B-B14F-4D97-AF65-F5344CB8AC3E}">
        <p14:creationId xmlns:p14="http://schemas.microsoft.com/office/powerpoint/2010/main" val="140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Задача</a:t>
            </a:r>
            <a:r>
              <a:rPr lang="en-US" dirty="0"/>
              <a:t> 1</a:t>
            </a:r>
            <a:endParaRPr lang="bg-BG" dirty="0"/>
          </a:p>
        </p:txBody>
      </p:sp>
      <p:sp>
        <p:nvSpPr>
          <p:cNvPr id="3" name="Content Placeholder 2"/>
          <p:cNvSpPr>
            <a:spLocks noGrp="1"/>
          </p:cNvSpPr>
          <p:nvPr>
            <p:ph idx="1"/>
          </p:nvPr>
        </p:nvSpPr>
        <p:spPr/>
        <p:txBody>
          <a:bodyPr/>
          <a:lstStyle/>
          <a:p>
            <a:r>
              <a:rPr lang="bg-BG" dirty="0"/>
              <a:t>На стадион се провеждат събития. Стадионът има ограничен брой седящи места. Посетителите влизат едновременно през всички входове на стадиона. Да се покаже кой посетител през кой вход влиза, като се спази ограничението за броя на седящите места.</a:t>
            </a:r>
          </a:p>
          <a:p>
            <a:r>
              <a:rPr lang="bg-BG" dirty="0"/>
              <a:t>Да се запази състоянието на броя на седящите места и броя на посетителите, които са влезли на стадиона. Да се покаже състоянието на обекта.</a:t>
            </a:r>
          </a:p>
          <a:p>
            <a:endParaRPr lang="bg-BG" dirty="0"/>
          </a:p>
        </p:txBody>
      </p:sp>
      <p:sp>
        <p:nvSpPr>
          <p:cNvPr id="4" name="Slide Number Placeholder 3"/>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362304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5C3758-13D1-431B-AC81-8115E2D729C1}"/>
              </a:ext>
            </a:extLst>
          </p:cNvPr>
          <p:cNvSpPr>
            <a:spLocks noGrp="1"/>
          </p:cNvSpPr>
          <p:nvPr>
            <p:ph type="title"/>
          </p:nvPr>
        </p:nvSpPr>
        <p:spPr/>
        <p:txBody>
          <a:bodyPr>
            <a:normAutofit/>
          </a:bodyPr>
          <a:lstStyle/>
          <a:p>
            <a:r>
              <a:rPr lang="bg-BG" sz="6600" dirty="0"/>
              <a:t>Благодаря за вниманието!</a:t>
            </a:r>
          </a:p>
        </p:txBody>
      </p:sp>
      <p:sp>
        <p:nvSpPr>
          <p:cNvPr id="6" name="Text Placeholder 5">
            <a:extLst>
              <a:ext uri="{FF2B5EF4-FFF2-40B4-BE49-F238E27FC236}">
                <a16:creationId xmlns:a16="http://schemas.microsoft.com/office/drawing/2014/main" id="{C969C64A-705C-4021-BEFE-4A2E87EB795B}"/>
              </a:ext>
            </a:extLst>
          </p:cNvPr>
          <p:cNvSpPr>
            <a:spLocks noGrp="1"/>
          </p:cNvSpPr>
          <p:nvPr>
            <p:ph type="body" idx="1"/>
          </p:nvPr>
        </p:nvSpPr>
        <p:spPr/>
        <p:txBody>
          <a:bodyPr/>
          <a:lstStyle/>
          <a:p>
            <a:r>
              <a:rPr lang="en-US" cap="none" dirty="0"/>
              <a:t>hkostadinova@gmail.com</a:t>
            </a:r>
            <a:endParaRPr lang="bg-BG" cap="none" dirty="0"/>
          </a:p>
        </p:txBody>
      </p:sp>
      <p:sp>
        <p:nvSpPr>
          <p:cNvPr id="4" name="Slide Number Placeholder 3">
            <a:extLst>
              <a:ext uri="{FF2B5EF4-FFF2-40B4-BE49-F238E27FC236}">
                <a16:creationId xmlns:a16="http://schemas.microsoft.com/office/drawing/2014/main" id="{3604EAD8-EA14-40A7-9689-D356F038563C}"/>
              </a:ext>
            </a:extLst>
          </p:cNvPr>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100417634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96461</TotalTime>
  <Words>117</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CITB408 Програмиране на Java</vt:lpstr>
      <vt:lpstr>Задача 1</vt:lpstr>
      <vt:lpstr>Благодаря за вниманието!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CSCB415 Лабораторни занятия по Java</dc:title>
  <dc:creator>Kostadinova</dc:creator>
  <cp:lastModifiedBy>Kostadinova</cp:lastModifiedBy>
  <cp:revision>811</cp:revision>
  <dcterms:created xsi:type="dcterms:W3CDTF">2018-07-12T12:35:35Z</dcterms:created>
  <dcterms:modified xsi:type="dcterms:W3CDTF">2021-06-22T06:41:44Z</dcterms:modified>
</cp:coreProperties>
</file>