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66AD-22DB-6677-BAD4-0496C875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58B59-9CD3-0D9B-D529-632219F4C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8BB8-1A87-5528-5384-A4096694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EC80-A9A8-E8F8-8921-290A93D7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F7FC-1B35-FBDF-E6B2-9A81B5F9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0A9C-2677-94EA-C1C8-DE64C280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22ECA-83A1-4C18-9A26-CA079FDD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8720-4F08-A7C5-10FF-A7307BDD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9BD9-94A4-70CC-2FA3-F3C77909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24F3-4EF5-7683-6151-8A7DEDB4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9EDFB-D5A7-7D51-46C4-5F0B0721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F2CD4-A1FA-D7B0-35E0-76B9B765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C45D-93AD-67E8-CF1B-F7B0C394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CCA3-D738-3601-D6A2-572FCD27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282F-6CAC-9510-8803-39341E89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5C01-6ABC-B49F-D15F-9A5F1FD7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75AF-4FFE-DC43-9679-9C94BC1E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270C-0FB8-C96C-BFD5-003D71A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30DC-495C-5FEF-7BA2-DF61BB6E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0C03-648A-525B-0DB9-4C12CB63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472-9E58-6837-59D0-514884C5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1C10A-36DD-DCB8-76A5-87C9FB00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2AF8-DE81-631E-5C31-FC8CE5EC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3FB2-5048-E7F4-FD35-4A2570D1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6950-1B70-7496-0957-D01C1B96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7BA1-80AB-ACDF-625E-F47FC700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5EFA-1E57-7901-F843-9F0850A33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86DA2-C4E2-3918-F83A-539A8746E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F3D68-C16F-1059-F9AB-C6E34C66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26240-F893-77C3-9EC0-045827F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B7A3D-D6EE-4E43-84E2-67F93D54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A882-925E-C907-6A89-2FC9B17B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FD20C-4A9C-3F27-D1F6-70845D04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D5D5B-7E15-6D69-5E01-68C4E9C3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A657F-45E7-7BD1-71E2-253A365E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9A3FE-43CF-10BC-7BE0-566867B47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07415-CC74-68D3-F2BC-164DFD5C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71908-21AD-27F1-C64A-0545D1D2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8870C-2AF3-BB6B-7ABB-180FDDD0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9CF3-CB6B-FD3B-72E6-BA437097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B542F-1637-4D82-8DE3-BBAD734C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A64CC-5062-277E-E882-F6B2450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CA28F-4328-FD8B-3CDE-5EFFD69D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2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62560-FDDE-8B34-44DF-9B7A6645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0C4E1-8C43-E2A9-3E89-6CAF87E3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90841-3C6A-464D-BE34-C799EC0C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A43A-09EB-539E-B1A4-B8D9E604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4422-E344-B10A-6004-9D6D2F64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40607-7E3D-86BD-A53F-B3DFCD08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A386C-7D24-2377-227B-683A87BF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A916E-462A-00F3-1DB6-6A5C91EB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ACF2D-1B6F-8901-44C9-0EBC4655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52AD-F1C7-B624-3C01-4EFABF97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24785-4204-75D9-E04F-5F9DB7D22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5DF2C-C14A-A5DD-6D24-9084DBA22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736BD-11CC-B9EB-DEF7-4BF67601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1464-FBD7-E50F-FD0F-880DD5A8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BF2F5-94FB-B18A-5C84-58B5F1AC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2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FEFC5-C557-52C8-4ED2-FAEDBB47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8DD56-06F9-540C-4DBE-CD9EB59E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DD2F-8E64-D43A-DE16-507178CC9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DAA98-C5FA-47E2-BC90-756A32012B7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6E81-AF91-6EAE-1E19-19BAC040A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FA60-F611-55C9-2BBB-8075EABF6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0222D-826D-4399-928A-7A857A2A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8CE46-6831-2DCC-9F6D-958D5112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9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E7882-2D9B-982B-458F-570F482E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BEE447-17D9-DEAF-16C9-7B08E106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 Rozin</dc:creator>
  <cp:lastModifiedBy>Natali Rozin</cp:lastModifiedBy>
  <cp:revision>3</cp:revision>
  <dcterms:created xsi:type="dcterms:W3CDTF">2025-05-24T21:05:34Z</dcterms:created>
  <dcterms:modified xsi:type="dcterms:W3CDTF">2025-05-25T18:52:47Z</dcterms:modified>
</cp:coreProperties>
</file>