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61" r:id="rId5"/>
    <p:sldId id="258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2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5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82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82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54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9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5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28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80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3BC9A6-E9A9-4982-BDB1-79425650E88B}" type="datetimeFigureOut">
              <a:rPr lang="es-ES" smtClean="0"/>
              <a:t>26/04/2021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6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SUSTENTACIÓN #2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Luisa Fernanda </a:t>
            </a:r>
            <a:r>
              <a:rPr lang="es-ES" dirty="0" err="1"/>
              <a:t>hernandez</a:t>
            </a:r>
            <a:r>
              <a:rPr lang="es-ES" dirty="0"/>
              <a:t> serrato </a:t>
            </a:r>
          </a:p>
          <a:p>
            <a:r>
              <a:rPr lang="es-ES" dirty="0"/>
              <a:t>Laura Daniela hurtado </a:t>
            </a:r>
            <a:r>
              <a:rPr lang="es-ES" dirty="0" err="1"/>
              <a:t>davila</a:t>
            </a:r>
            <a:endParaRPr lang="es-ES" dirty="0"/>
          </a:p>
          <a:p>
            <a:r>
              <a:rPr lang="es-ES" dirty="0"/>
              <a:t>Natalia Pedraza bastidas</a:t>
            </a:r>
          </a:p>
        </p:txBody>
      </p:sp>
    </p:spTree>
    <p:extLst>
      <p:ext uri="{BB962C8B-B14F-4D97-AF65-F5344CB8AC3E}">
        <p14:creationId xmlns:p14="http://schemas.microsoft.com/office/powerpoint/2010/main" val="38201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340314"/>
            <a:ext cx="10058400" cy="26765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2" y="3348310"/>
            <a:ext cx="82200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Primera visualización 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B83072A0-91B5-4B16-9335-5B6B68D55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05" y="685540"/>
            <a:ext cx="11869395" cy="37982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7385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0605D-03D0-4F93-AE65-280BE26429AA}"/>
              </a:ext>
            </a:extLst>
          </p:cNvPr>
          <p:cNvSpPr/>
          <p:nvPr/>
        </p:nvSpPr>
        <p:spPr>
          <a:xfrm>
            <a:off x="8446932" y="-1"/>
            <a:ext cx="3721311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C74CC-055B-405B-8F21-60927F292D4A}"/>
              </a:ext>
            </a:extLst>
          </p:cNvPr>
          <p:cNvSpPr txBox="1"/>
          <p:nvPr/>
        </p:nvSpPr>
        <p:spPr>
          <a:xfrm>
            <a:off x="1303818" y="2160104"/>
            <a:ext cx="354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¿Qué?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68A08-6C42-403D-99DE-79BF5674AA0B}"/>
              </a:ext>
            </a:extLst>
          </p:cNvPr>
          <p:cNvSpPr txBox="1"/>
          <p:nvPr/>
        </p:nvSpPr>
        <p:spPr>
          <a:xfrm>
            <a:off x="5014599" y="1974912"/>
            <a:ext cx="354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¿Por qué?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91791-788A-4656-B61E-0304348E6FAB}"/>
              </a:ext>
            </a:extLst>
          </p:cNvPr>
          <p:cNvSpPr txBox="1"/>
          <p:nvPr/>
        </p:nvSpPr>
        <p:spPr>
          <a:xfrm>
            <a:off x="9013724" y="2160104"/>
            <a:ext cx="354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¿</a:t>
            </a:r>
            <a:r>
              <a:rPr lang="en-US" sz="4000" b="1" dirty="0">
                <a:latin typeface="+mj-lt"/>
              </a:rPr>
              <a:t>Cómo</a:t>
            </a:r>
            <a:r>
              <a:rPr lang="en-US" sz="4000" dirty="0">
                <a:latin typeface="+mj-lt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DB15A-F9B5-4E3B-B2E1-95EBF45E34DF}"/>
              </a:ext>
            </a:extLst>
          </p:cNvPr>
          <p:cNvSpPr txBox="1"/>
          <p:nvPr/>
        </p:nvSpPr>
        <p:spPr>
          <a:xfrm>
            <a:off x="366271" y="3551583"/>
            <a:ext cx="3301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Atributo temporal de fecha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Atributo cuantitativo de PCR realizados.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Data set estático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28B81-1A40-4B1F-A3E4-3CD3AA6F5E9E}"/>
              </a:ext>
            </a:extLst>
          </p:cNvPr>
          <p:cNvSpPr txBox="1"/>
          <p:nvPr/>
        </p:nvSpPr>
        <p:spPr>
          <a:xfrm>
            <a:off x="4753259" y="3243806"/>
            <a:ext cx="3301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/>
              <a:t> Acciones: presentar y comparar las tendencias. </a:t>
            </a:r>
          </a:p>
          <a:p>
            <a:pPr marL="285750" indent="-285750">
              <a:buFontTx/>
              <a:buChar char="-"/>
            </a:pPr>
            <a:endParaRPr lang="es-ES" sz="2000" dirty="0"/>
          </a:p>
          <a:p>
            <a:pPr marL="285750" indent="-285750">
              <a:buFontTx/>
              <a:buChar char="-"/>
            </a:pPr>
            <a:r>
              <a:rPr lang="es-ES" sz="2000" dirty="0"/>
              <a:t>Objetivos: Identificar valores atípicos y ver la similitud de los atributos diariamente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0CAE7-7B1A-4C8E-BF8A-D40BA6D3424D}"/>
              </a:ext>
            </a:extLst>
          </p:cNvPr>
          <p:cNvSpPr txBox="1"/>
          <p:nvPr/>
        </p:nvSpPr>
        <p:spPr>
          <a:xfrm>
            <a:off x="8705947" y="3551583"/>
            <a:ext cx="3301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/>
              <a:t>Modismo de una visualización es una vista de calendario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5763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9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Segunda visualización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619026-222C-4315-B18B-D31F23F7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89" y="1369130"/>
            <a:ext cx="10345583" cy="27674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947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059934-91F0-4806-AABF-20553FB2CC9B}"/>
              </a:ext>
            </a:extLst>
          </p:cNvPr>
          <p:cNvSpPr/>
          <p:nvPr/>
        </p:nvSpPr>
        <p:spPr>
          <a:xfrm>
            <a:off x="8446932" y="-1"/>
            <a:ext cx="3721311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44A81-92E2-4B9F-8A15-17791AE6FDE7}"/>
              </a:ext>
            </a:extLst>
          </p:cNvPr>
          <p:cNvSpPr txBox="1"/>
          <p:nvPr/>
        </p:nvSpPr>
        <p:spPr>
          <a:xfrm>
            <a:off x="1303818" y="2160104"/>
            <a:ext cx="354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¿Qué?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F28B2-4B12-4EA3-A91A-FB36CC2DE3F9}"/>
              </a:ext>
            </a:extLst>
          </p:cNvPr>
          <p:cNvSpPr txBox="1"/>
          <p:nvPr/>
        </p:nvSpPr>
        <p:spPr>
          <a:xfrm>
            <a:off x="5014599" y="2160104"/>
            <a:ext cx="354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¿Por qué?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DDBAC-5A8F-4839-BF60-4B3DF73EBBF3}"/>
              </a:ext>
            </a:extLst>
          </p:cNvPr>
          <p:cNvSpPr txBox="1"/>
          <p:nvPr/>
        </p:nvSpPr>
        <p:spPr>
          <a:xfrm>
            <a:off x="9091817" y="2160104"/>
            <a:ext cx="354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¿</a:t>
            </a:r>
            <a:r>
              <a:rPr lang="en-US" sz="4000" b="1" dirty="0">
                <a:latin typeface="+mj-lt"/>
              </a:rPr>
              <a:t>Cómo</a:t>
            </a:r>
            <a:r>
              <a:rPr lang="en-US" sz="4000" dirty="0">
                <a:latin typeface="+mj-lt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E460F-656B-4C3F-9D1E-71D05F75D228}"/>
              </a:ext>
            </a:extLst>
          </p:cNvPr>
          <p:cNvSpPr txBox="1"/>
          <p:nvPr/>
        </p:nvSpPr>
        <p:spPr>
          <a:xfrm>
            <a:off x="302932" y="3311655"/>
            <a:ext cx="3480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/>
              <a:t>Atributo</a:t>
            </a:r>
            <a:r>
              <a:rPr lang="en-US" sz="2000" dirty="0"/>
              <a:t> </a:t>
            </a:r>
            <a:r>
              <a:rPr lang="es-CO" sz="2000" dirty="0" smtClean="0"/>
              <a:t>categórico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centro</a:t>
            </a:r>
            <a:r>
              <a:rPr lang="en-US" sz="2000" dirty="0"/>
              <a:t>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/>
              <a:t>Atributo</a:t>
            </a:r>
            <a:r>
              <a:rPr lang="en-US" sz="2000" dirty="0"/>
              <a:t> </a:t>
            </a:r>
            <a:r>
              <a:rPr lang="en-US" sz="2000" dirty="0" err="1" smtClean="0"/>
              <a:t>categórico</a:t>
            </a:r>
            <a:r>
              <a:rPr lang="en-US" sz="2000" dirty="0" smtClean="0"/>
              <a:t> </a:t>
            </a:r>
            <a:r>
              <a:rPr lang="en-US" sz="2000" dirty="0"/>
              <a:t>de provincial.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Atributo cuantitativo de </a:t>
            </a:r>
            <a:r>
              <a:rPr lang="en-US" sz="2000" dirty="0" err="1"/>
              <a:t>promedio</a:t>
            </a:r>
            <a:r>
              <a:rPr lang="en-US" sz="2000" dirty="0"/>
              <a:t> de PCR realizados.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4CB5C-22AE-4D09-B6D7-B8729DE14DD8}"/>
              </a:ext>
            </a:extLst>
          </p:cNvPr>
          <p:cNvSpPr txBox="1"/>
          <p:nvPr/>
        </p:nvSpPr>
        <p:spPr>
          <a:xfrm>
            <a:off x="4342987" y="3428998"/>
            <a:ext cx="3480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/>
              <a:t> Acciones: presentar y comparar la variable cuantitativa. </a:t>
            </a:r>
          </a:p>
          <a:p>
            <a:pPr marL="285750" indent="-285750">
              <a:buFontTx/>
              <a:buChar char="-"/>
            </a:pPr>
            <a:endParaRPr lang="es-ES" sz="2000" dirty="0"/>
          </a:p>
          <a:p>
            <a:pPr marL="285750" indent="-285750">
              <a:buFontTx/>
              <a:buChar char="-"/>
            </a:pPr>
            <a:r>
              <a:rPr lang="es-ES" sz="2000" dirty="0"/>
              <a:t>Objetivos: Identificar tendencias entre la variable tipo centro.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0E1AB-C72D-46B7-99B3-48DCE49D5013}"/>
              </a:ext>
            </a:extLst>
          </p:cNvPr>
          <p:cNvSpPr txBox="1"/>
          <p:nvPr/>
        </p:nvSpPr>
        <p:spPr>
          <a:xfrm>
            <a:off x="8763933" y="3636068"/>
            <a:ext cx="3480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/>
              <a:t> Modismo de barras apiladas.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7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Tercera visualización 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1865CC-1DAD-43D9-B8B9-453C03366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64" y="640081"/>
            <a:ext cx="6716487" cy="50541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6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453B5-E337-4167-8FF0-76732C0868C9}"/>
              </a:ext>
            </a:extLst>
          </p:cNvPr>
          <p:cNvSpPr/>
          <p:nvPr/>
        </p:nvSpPr>
        <p:spPr>
          <a:xfrm>
            <a:off x="8446932" y="-1"/>
            <a:ext cx="3721311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D7C4D-85B1-45FD-BDAC-8D5DEA901ABF}"/>
              </a:ext>
            </a:extLst>
          </p:cNvPr>
          <p:cNvSpPr txBox="1"/>
          <p:nvPr/>
        </p:nvSpPr>
        <p:spPr>
          <a:xfrm>
            <a:off x="9013724" y="2160104"/>
            <a:ext cx="354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¿</a:t>
            </a:r>
            <a:r>
              <a:rPr lang="en-US" sz="4000" b="1" dirty="0">
                <a:latin typeface="+mj-lt"/>
              </a:rPr>
              <a:t>Cómo</a:t>
            </a:r>
            <a:r>
              <a:rPr lang="en-US" sz="4000" dirty="0">
                <a:latin typeface="+mj-lt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5AF4D-86FD-4CE1-93AB-66119A1E68D3}"/>
              </a:ext>
            </a:extLst>
          </p:cNvPr>
          <p:cNvSpPr txBox="1"/>
          <p:nvPr/>
        </p:nvSpPr>
        <p:spPr>
          <a:xfrm>
            <a:off x="5014599" y="2160104"/>
            <a:ext cx="354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¿Por qué?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4D934-5079-4008-A595-6EB9CB5D5186}"/>
              </a:ext>
            </a:extLst>
          </p:cNvPr>
          <p:cNvSpPr txBox="1"/>
          <p:nvPr/>
        </p:nvSpPr>
        <p:spPr>
          <a:xfrm>
            <a:off x="1303818" y="2160104"/>
            <a:ext cx="354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¿Qué?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8319C-DAA8-431B-A078-E668C29FE350}"/>
              </a:ext>
            </a:extLst>
          </p:cNvPr>
          <p:cNvSpPr txBox="1"/>
          <p:nvPr/>
        </p:nvSpPr>
        <p:spPr>
          <a:xfrm>
            <a:off x="346068" y="3428998"/>
            <a:ext cx="3544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  <a:r>
              <a:rPr lang="es-ES" sz="2000" dirty="0"/>
              <a:t>Tres variables cuantitativas </a:t>
            </a:r>
          </a:p>
          <a:p>
            <a:endParaRPr lang="es-ES" sz="2000" dirty="0"/>
          </a:p>
          <a:p>
            <a:r>
              <a:rPr lang="es-ES" sz="2000" dirty="0"/>
              <a:t>-Una variable cualitativa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58D20-6234-48C3-887C-71AAFC93747E}"/>
              </a:ext>
            </a:extLst>
          </p:cNvPr>
          <p:cNvSpPr txBox="1"/>
          <p:nvPr/>
        </p:nvSpPr>
        <p:spPr>
          <a:xfrm>
            <a:off x="4320696" y="3428998"/>
            <a:ext cx="3544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/>
              <a:t> Acciones: Encontrar distribuciones. </a:t>
            </a:r>
          </a:p>
          <a:p>
            <a:pPr marL="285750" indent="-285750">
              <a:buFontTx/>
              <a:buChar char="-"/>
            </a:pPr>
            <a:endParaRPr lang="es-ES" sz="2000" dirty="0"/>
          </a:p>
          <a:p>
            <a:pPr marL="285750" indent="-285750">
              <a:buFontTx/>
              <a:buChar char="-"/>
            </a:pPr>
            <a:r>
              <a:rPr lang="es-ES" sz="2000" dirty="0"/>
              <a:t>Objetivos: Compara, identificar datos atípicos y correlación.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02455-91DF-4796-987A-B5C4D6B10FA5}"/>
              </a:ext>
            </a:extLst>
          </p:cNvPr>
          <p:cNvSpPr txBox="1"/>
          <p:nvPr/>
        </p:nvSpPr>
        <p:spPr>
          <a:xfrm>
            <a:off x="8559520" y="3428998"/>
            <a:ext cx="354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/>
              <a:t>Modismo : Matriz de dispersión.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4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4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170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SUSTENTACIÓN #2</vt:lpstr>
      <vt:lpstr>Presentación de PowerPoint</vt:lpstr>
      <vt:lpstr>Primera visualización </vt:lpstr>
      <vt:lpstr>Presentación de PowerPoint</vt:lpstr>
      <vt:lpstr>Segunda visualización </vt:lpstr>
      <vt:lpstr>Presentación de PowerPoint</vt:lpstr>
      <vt:lpstr>Tercera visualización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#1</dc:title>
  <dc:creator>USUARIO</dc:creator>
  <cp:lastModifiedBy>USUARIO</cp:lastModifiedBy>
  <cp:revision>10</cp:revision>
  <dcterms:created xsi:type="dcterms:W3CDTF">2021-03-15T14:50:59Z</dcterms:created>
  <dcterms:modified xsi:type="dcterms:W3CDTF">2021-04-26T22:01:16Z</dcterms:modified>
</cp:coreProperties>
</file>