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2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5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8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54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5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28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80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3BC9A6-E9A9-4982-BDB1-79425650E88B}" type="datetimeFigureOut">
              <a:rPr lang="es-ES" smtClean="0"/>
              <a:t>15/03/2021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1FB5F5-F81A-4D3E-B4FF-E9E332B14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6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SUSTENTACIÓN #1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Luisa Fernanda </a:t>
            </a:r>
            <a:r>
              <a:rPr lang="es-ES" dirty="0" err="1" smtClean="0"/>
              <a:t>hernandez</a:t>
            </a:r>
            <a:r>
              <a:rPr lang="es-ES" dirty="0" smtClean="0"/>
              <a:t> serrato </a:t>
            </a:r>
          </a:p>
          <a:p>
            <a:r>
              <a:rPr lang="es-ES" dirty="0" smtClean="0"/>
              <a:t>Laura Daniela hurtado </a:t>
            </a:r>
            <a:r>
              <a:rPr lang="es-ES" dirty="0" err="1" smtClean="0"/>
              <a:t>davila</a:t>
            </a:r>
            <a:endParaRPr lang="es-ES" dirty="0" smtClean="0"/>
          </a:p>
          <a:p>
            <a:r>
              <a:rPr lang="es-ES" dirty="0" smtClean="0"/>
              <a:t>Natalia Pedraza bastidas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8720" y="704615"/>
            <a:ext cx="10058400" cy="797614"/>
          </a:xfrm>
        </p:spPr>
        <p:txBody>
          <a:bodyPr/>
          <a:lstStyle/>
          <a:p>
            <a:r>
              <a:rPr lang="es-ES" dirty="0" smtClean="0"/>
              <a:t>Data set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96834" y="1818876"/>
            <a:ext cx="108421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Este data set tiene un total de 92872 </a:t>
            </a:r>
            <a:r>
              <a:rPr lang="es-ES" sz="2000" dirty="0" err="1" smtClean="0"/>
              <a:t>items</a:t>
            </a:r>
            <a:r>
              <a:rPr lang="es-ES" sz="2000" dirty="0" smtClean="0"/>
              <a:t> con 30 atributos, de los cuales usamos 5000 que obtuvimos después de hacer un muestreo aleatorio simple. La variables utilizadas para las visualizaciones son: Nombre de gerencia y provincia son variables categóricas, </a:t>
            </a:r>
            <a:r>
              <a:rPr lang="es-ES" sz="2000" dirty="0"/>
              <a:t>e</a:t>
            </a:r>
            <a:r>
              <a:rPr lang="es-ES" sz="2000" dirty="0" smtClean="0"/>
              <a:t>l total de enfermedad es un atributo ordenado cuantitativo. El atributo de tipo de centro es un atributo categórico que dice si el centro médico se encuentra en una ubicación rural o urbano, el número de pruebas PCR realizadas en el día, el número de pruebas PCR positivas, son atributos ordenados cuantitativos.</a:t>
            </a:r>
          </a:p>
          <a:p>
            <a:pPr algn="just"/>
            <a:r>
              <a:rPr lang="es-ES" sz="2000" dirty="0" smtClean="0"/>
              <a:t>Este es un data set dinámico ya que se encarga demostrar los datos cambiando en el tiempo.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En la limpieza de datos encontramos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En las variables seleccionadas no hay datos faltantes.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No hay variables duplicadas.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En consistencia cambiamos el tipo de datos del atributo de fecha a un tipo </a:t>
            </a:r>
            <a:r>
              <a:rPr lang="es-ES" sz="2000" dirty="0" err="1" smtClean="0"/>
              <a:t>datatime</a:t>
            </a:r>
            <a:r>
              <a:rPr lang="es-ES" sz="2000" dirty="0" smtClean="0"/>
              <a:t>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4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Primera visualización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196" y="1898515"/>
            <a:ext cx="7388568" cy="42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783" y="730742"/>
            <a:ext cx="10058400" cy="758426"/>
          </a:xfrm>
        </p:spPr>
        <p:txBody>
          <a:bodyPr/>
          <a:lstStyle/>
          <a:p>
            <a:pPr algn="ctr"/>
            <a:r>
              <a:rPr lang="es-ES" dirty="0" smtClean="0"/>
              <a:t>Segunda visualización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97" y="1846263"/>
            <a:ext cx="6653971" cy="4506355"/>
          </a:xfrm>
        </p:spPr>
      </p:pic>
    </p:spTree>
    <p:extLst>
      <p:ext uri="{BB962C8B-B14F-4D97-AF65-F5344CB8AC3E}">
        <p14:creationId xmlns:p14="http://schemas.microsoft.com/office/powerpoint/2010/main" val="5259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Tercera visualización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349" y="1911577"/>
            <a:ext cx="5886261" cy="4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180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SUSTENTACIÓN #1</vt:lpstr>
      <vt:lpstr>Data set </vt:lpstr>
      <vt:lpstr>Primera visualización </vt:lpstr>
      <vt:lpstr>Segunda visualización </vt:lpstr>
      <vt:lpstr>Tercera visualización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#1</dc:title>
  <dc:creator>USUARIO</dc:creator>
  <cp:lastModifiedBy>USUARIO</cp:lastModifiedBy>
  <cp:revision>2</cp:revision>
  <dcterms:created xsi:type="dcterms:W3CDTF">2021-03-15T14:50:59Z</dcterms:created>
  <dcterms:modified xsi:type="dcterms:W3CDTF">2021-03-15T22:18:20Z</dcterms:modified>
</cp:coreProperties>
</file>