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6DF"/>
    <a:srgbClr val="065CAB"/>
    <a:srgbClr val="0046A2"/>
    <a:srgbClr val="D1D1D1"/>
    <a:srgbClr val="F1B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74306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98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66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=""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=""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=""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=""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=""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=""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=""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=""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=""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=""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7" y="831273"/>
            <a:ext cx="10347000" cy="3416636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КВАЛИФИКАЦИОННАЯ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курсу «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Прогнозирование конечных свойств новых материалов (композиционных материалов).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Астафьева Наталия Сергеевна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1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=""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896365" y="1652376"/>
            <a:ext cx="3295634" cy="5184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285750" indent="-285750" algn="just">
              <a:lnSpc>
                <a:spcPct val="9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Объединяем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по 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тип объединения 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удаляем не информативные столбцы</a:t>
            </a:r>
          </a:p>
          <a:p>
            <a:pPr marL="285750" indent="-285750" algn="just">
              <a:lnSpc>
                <a:spcPct val="90000"/>
              </a:lnSpc>
              <a:buClr>
                <a:schemeClr val="lt1"/>
              </a:buClr>
              <a:buSzPts val="1400"/>
              <a:buFont typeface="Wingdings" panose="05000000000000000000" pitchFamily="2" charset="2"/>
              <a:buChar char="§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данных:</a:t>
            </a:r>
          </a:p>
          <a:p>
            <a:pPr marL="342900" indent="-342900">
              <a:lnSpc>
                <a:spcPct val="90000"/>
              </a:lnSpc>
              <a:buClr>
                <a:schemeClr val="lt1"/>
              </a:buClr>
              <a:buSzPts val="1400"/>
              <a:buFont typeface="+mj-lt"/>
              <a:buAutoNum type="alphaL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Посмотрим на начальные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нашего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lt1"/>
              </a:buClr>
              <a:buSzPts val="1400"/>
              <a:buFont typeface="+mj-lt"/>
              <a:buAutoNum type="alphaL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Изучим информацию 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lt1"/>
              </a:buClr>
              <a:buSzPts val="1400"/>
              <a:buFont typeface="+mj-lt"/>
              <a:buAutoNum type="alphaL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типы данных в каждом столбце;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lt1"/>
              </a:buClr>
              <a:buSzPts val="1400"/>
              <a:buFont typeface="+mj-lt"/>
              <a:buAutoNum type="alphaL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пропуски;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Clr>
                <a:schemeClr val="lt1"/>
              </a:buClr>
              <a:buSzPts val="1400"/>
              <a:buFont typeface="+mj-lt"/>
              <a:buAutoNum type="alphaLcParenR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Поищем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значения с помощью функции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b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buClr>
                <a:schemeClr val="lt1"/>
              </a:buClr>
              <a:buSzPts val="1400"/>
              <a:buFont typeface="+mj-lt"/>
              <a:buAutoNum type="alphaL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 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 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нали-чие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дубликатов и пропущенных значений.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Clr>
                <a:schemeClr val="lt1"/>
              </a:buClr>
              <a:buSzPts val="1400"/>
              <a:buFont typeface="+mj-lt"/>
              <a:buAutoNum type="alphaUcPeriod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=""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=""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=""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=""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=""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=""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=""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=""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=""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2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=""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=""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Элемент списка 3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=""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747"/>
            <a:ext cx="12192001" cy="16476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300" y="3786147"/>
            <a:ext cx="4241838" cy="30718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27" y="1435789"/>
            <a:ext cx="4234725" cy="23503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35789"/>
            <a:ext cx="4647414" cy="31584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12657"/>
            <a:ext cx="4640300" cy="23453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82420" y="2254"/>
            <a:ext cx="8713508" cy="334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ts val="1400"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файлов и разведочный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Текст</a:t>
            </a:r>
          </a:p>
          <a:p>
            <a:pPr marL="76200" indent="0" algn="just">
              <a:buNone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Список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/>
              <a:t>Подзаголовок слайда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Заголовок слайда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" y="65069"/>
            <a:ext cx="5163633" cy="36867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25" y="65069"/>
            <a:ext cx="5718162" cy="38697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12" y="3163981"/>
            <a:ext cx="4367213" cy="37841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" y="3934785"/>
            <a:ext cx="4535365" cy="291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=""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ru-RU" sz="2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" y="4011632"/>
            <a:ext cx="3339486" cy="26754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" y="1333690"/>
            <a:ext cx="3371850" cy="2686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991" y="1325273"/>
            <a:ext cx="3600450" cy="2619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91" y="3944648"/>
            <a:ext cx="3600450" cy="27149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71850" y="1325273"/>
            <a:ext cx="2463615" cy="5308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упругости при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растяжении.</a:t>
            </a:r>
          </a:p>
          <a:p>
            <a:pPr algn="ctr"/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моделей с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подобранными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параметрами на тренировочной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методом 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показало около нулевые результаты. Лучший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коэффицент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детерминации у модели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показали неудовлетворительные результаты, значения коэффициента детерминации находятся около нуля. Лучшие показатели на тестовой выборке с подобранными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показывает модель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DummyRegressor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464032" y="1329067"/>
            <a:ext cx="2677528" cy="5308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Прочность при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растяжении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 моделей с подобранными параметрами на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тренировочной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выборке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методом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показало около нулевые результаты. Лучший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детерминации у модели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SVR.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модели показали неудовлетворительные результаты, значения коэффициента детерминации находятся около нуля. Лучшие показатели на тестовой выборке с подобранными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показывает модель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DummyRegressor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628" y="102659"/>
            <a:ext cx="904930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 работы моделей машинного обучения для предсказания - модуля упругости при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растяжении и прочности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растяжении.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29" y="476591"/>
            <a:ext cx="5258986" cy="8835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0" y="2365834"/>
            <a:ext cx="2960558" cy="232615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28" y="1573860"/>
            <a:ext cx="5678341" cy="90707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0" y="4693854"/>
            <a:ext cx="2846895" cy="218693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858" y="4200336"/>
            <a:ext cx="8658225" cy="8572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9610" y="5061319"/>
            <a:ext cx="5661120" cy="179668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2626" y="2429736"/>
            <a:ext cx="5777887" cy="1786711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8649146" y="5038726"/>
            <a:ext cx="3542854" cy="17868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с подобранными параметрами показала результат лучше, чем модель с параметрами по умолчанию, но результат по прежнему плохой и коэффициент детерминации по-прежнему показывает отрицательные значения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00" y="452748"/>
            <a:ext cx="6372528" cy="20859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9047" y="28542"/>
            <a:ext cx="10982227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прогнозирования соотношения матрица-наполнитель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782" y="2593597"/>
            <a:ext cx="2372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n-lt"/>
              </a:rPr>
              <a:t>График функции потерь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ru-RU" smtClean="0"/>
              <a:pPr lvl="0"/>
              <a:t>6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90332" y="235805"/>
            <a:ext cx="9172281" cy="83099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сеть для прогнозирования соотношения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матрица-наполнитель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ru-RU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940"/>
            <a:ext cx="8691513" cy="207502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513" y="1066802"/>
            <a:ext cx="3261674" cy="248710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9" y="3223967"/>
            <a:ext cx="4166647" cy="23241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338" y="3505405"/>
            <a:ext cx="7899662" cy="242114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59" y="5531975"/>
            <a:ext cx="3530436" cy="13260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30978" y="5986902"/>
            <a:ext cx="795622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показали неудовлетворительный результат. Лучший коэффициент детерминации показала нейронная сеть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подобранными параметрами.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92" y="952108"/>
            <a:ext cx="4024459" cy="41373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5967167" y="348792"/>
            <a:ext cx="4402318" cy="424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tx1"/>
                </a:solidFill>
              </a:rPr>
              <a:t>Web</a:t>
            </a:r>
            <a:r>
              <a:rPr lang="ru-RU" b="1" dirty="0">
                <a:solidFill>
                  <a:schemeClr val="tx1"/>
                </a:solidFill>
              </a:rPr>
              <a:t>-приложение на </a:t>
            </a:r>
            <a:r>
              <a:rPr lang="ru-RU" b="1" dirty="0" err="1">
                <a:solidFill>
                  <a:schemeClr val="tx1"/>
                </a:solidFill>
              </a:rPr>
              <a:t>Flask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107</Words>
  <Application>Microsoft Office PowerPoint</Application>
  <PresentationFormat>Широкоэкранный</PresentationFormat>
  <Paragraphs>47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Noto Sans Symbols</vt:lpstr>
      <vt:lpstr>ALS Sector Bold</vt:lpstr>
      <vt:lpstr>Roboto Black</vt:lpstr>
      <vt:lpstr>Times New Roman</vt:lpstr>
      <vt:lpstr>Wingdings</vt:lpstr>
      <vt:lpstr>ALS Sector Regular</vt:lpstr>
      <vt:lpstr>Open Sans</vt:lpstr>
      <vt:lpstr>Arial</vt:lpstr>
      <vt:lpstr>If,kjyVUNE_28012021</vt:lpstr>
      <vt:lpstr>ВЫПУСКНАЯ КВАЛИФИКАЦИОННАЯ РАБОТА  по курсу «Data Science» Тема: Прогнозирование конечных свойств новых материалов (композиционных материалов).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USER</cp:lastModifiedBy>
  <cp:revision>116</cp:revision>
  <dcterms:created xsi:type="dcterms:W3CDTF">2021-02-24T09:03:25Z</dcterms:created>
  <dcterms:modified xsi:type="dcterms:W3CDTF">2023-04-24T19:25:12Z</dcterms:modified>
</cp:coreProperties>
</file>