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822" y="29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6A14-39A7-4862-8C3B-D9B4BF1DBB6E}" type="datetimeFigureOut">
              <a:rPr lang="es-AR" smtClean="0"/>
              <a:t>18/06/2021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A012-7052-4555-BBBE-1AEC3620E7E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6A14-39A7-4862-8C3B-D9B4BF1DBB6E}" type="datetimeFigureOut">
              <a:rPr lang="es-AR" smtClean="0"/>
              <a:t>18/06/2021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A012-7052-4555-BBBE-1AEC3620E7E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6A14-39A7-4862-8C3B-D9B4BF1DBB6E}" type="datetimeFigureOut">
              <a:rPr lang="es-AR" smtClean="0"/>
              <a:t>18/06/2021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A012-7052-4555-BBBE-1AEC3620E7E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6A14-39A7-4862-8C3B-D9B4BF1DBB6E}" type="datetimeFigureOut">
              <a:rPr lang="es-AR" smtClean="0"/>
              <a:t>18/06/2021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A012-7052-4555-BBBE-1AEC3620E7E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6A14-39A7-4862-8C3B-D9B4BF1DBB6E}" type="datetimeFigureOut">
              <a:rPr lang="es-AR" smtClean="0"/>
              <a:t>18/06/2021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A012-7052-4555-BBBE-1AEC3620E7E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6A14-39A7-4862-8C3B-D9B4BF1DBB6E}" type="datetimeFigureOut">
              <a:rPr lang="es-AR" smtClean="0"/>
              <a:t>18/06/2021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A012-7052-4555-BBBE-1AEC3620E7E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6A14-39A7-4862-8C3B-D9B4BF1DBB6E}" type="datetimeFigureOut">
              <a:rPr lang="es-AR" smtClean="0"/>
              <a:t>18/06/2021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A012-7052-4555-BBBE-1AEC3620E7E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6A14-39A7-4862-8C3B-D9B4BF1DBB6E}" type="datetimeFigureOut">
              <a:rPr lang="es-AR" smtClean="0"/>
              <a:t>18/06/2021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A012-7052-4555-BBBE-1AEC3620E7E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6A14-39A7-4862-8C3B-D9B4BF1DBB6E}" type="datetimeFigureOut">
              <a:rPr lang="es-AR" smtClean="0"/>
              <a:t>18/06/2021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A012-7052-4555-BBBE-1AEC3620E7E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6A14-39A7-4862-8C3B-D9B4BF1DBB6E}" type="datetimeFigureOut">
              <a:rPr lang="es-AR" smtClean="0"/>
              <a:t>18/06/2021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A012-7052-4555-BBBE-1AEC3620E7E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6A14-39A7-4862-8C3B-D9B4BF1DBB6E}" type="datetimeFigureOut">
              <a:rPr lang="es-AR" smtClean="0"/>
              <a:t>18/06/2021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A012-7052-4555-BBBE-1AEC3620E7E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B6A14-39A7-4862-8C3B-D9B4BF1DBB6E}" type="datetimeFigureOut">
              <a:rPr lang="es-AR" smtClean="0"/>
              <a:t>18/06/2021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DA012-7052-4555-BBBE-1AEC3620E7EB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785794"/>
            <a:ext cx="6958752" cy="4976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Abrir llave"/>
          <p:cNvSpPr/>
          <p:nvPr/>
        </p:nvSpPr>
        <p:spPr>
          <a:xfrm>
            <a:off x="714348" y="714356"/>
            <a:ext cx="357190" cy="5214974"/>
          </a:xfrm>
          <a:prstGeom prst="leftBrace">
            <a:avLst>
              <a:gd name="adj1" fmla="val 8333"/>
              <a:gd name="adj2" fmla="val 50277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142844" y="3059668"/>
            <a:ext cx="71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BODY</a:t>
            </a:r>
            <a:endParaRPr lang="es-AR" dirty="0"/>
          </a:p>
        </p:txBody>
      </p:sp>
      <p:sp>
        <p:nvSpPr>
          <p:cNvPr id="7" name="6 Abrir llave"/>
          <p:cNvSpPr/>
          <p:nvPr/>
        </p:nvSpPr>
        <p:spPr>
          <a:xfrm>
            <a:off x="1571604" y="785794"/>
            <a:ext cx="357190" cy="1143008"/>
          </a:xfrm>
          <a:prstGeom prst="leftBrace">
            <a:avLst>
              <a:gd name="adj1" fmla="val 8333"/>
              <a:gd name="adj2" fmla="val 50277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b="1" dirty="0"/>
          </a:p>
        </p:txBody>
      </p:sp>
      <p:sp>
        <p:nvSpPr>
          <p:cNvPr id="8" name="7 Abrir llave"/>
          <p:cNvSpPr/>
          <p:nvPr/>
        </p:nvSpPr>
        <p:spPr>
          <a:xfrm>
            <a:off x="1500166" y="1928802"/>
            <a:ext cx="500066" cy="3500462"/>
          </a:xfrm>
          <a:prstGeom prst="leftBrace">
            <a:avLst>
              <a:gd name="adj1" fmla="val 8333"/>
              <a:gd name="adj2" fmla="val 50277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b="1" dirty="0"/>
          </a:p>
        </p:txBody>
      </p:sp>
      <p:sp>
        <p:nvSpPr>
          <p:cNvPr id="9" name="8 Abrir llave"/>
          <p:cNvSpPr/>
          <p:nvPr/>
        </p:nvSpPr>
        <p:spPr>
          <a:xfrm>
            <a:off x="1571604" y="5500702"/>
            <a:ext cx="419104" cy="295276"/>
          </a:xfrm>
          <a:prstGeom prst="leftBrace">
            <a:avLst>
              <a:gd name="adj1" fmla="val 8333"/>
              <a:gd name="adj2" fmla="val 50277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857224" y="1214422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dirty="0" err="1" smtClean="0"/>
              <a:t>Header</a:t>
            </a:r>
            <a:endParaRPr lang="es-AR" sz="12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928662" y="3500438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dirty="0" err="1" smtClean="0"/>
              <a:t>Main</a:t>
            </a:r>
            <a:endParaRPr lang="es-AR" sz="12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928662" y="5500702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dirty="0" err="1" smtClean="0"/>
              <a:t>Footer</a:t>
            </a:r>
            <a:endParaRPr lang="es-AR" sz="1200" b="1" dirty="0"/>
          </a:p>
        </p:txBody>
      </p:sp>
      <p:sp>
        <p:nvSpPr>
          <p:cNvPr id="13" name="12 Abrir llave"/>
          <p:cNvSpPr/>
          <p:nvPr/>
        </p:nvSpPr>
        <p:spPr>
          <a:xfrm>
            <a:off x="2786050" y="2500306"/>
            <a:ext cx="214314" cy="642942"/>
          </a:xfrm>
          <a:prstGeom prst="leftBrace">
            <a:avLst>
              <a:gd name="adj1" fmla="val 8333"/>
              <a:gd name="adj2" fmla="val 50277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b="1" dirty="0"/>
          </a:p>
        </p:txBody>
      </p:sp>
      <p:sp>
        <p:nvSpPr>
          <p:cNvPr id="14" name="13 Abrir llave"/>
          <p:cNvSpPr/>
          <p:nvPr/>
        </p:nvSpPr>
        <p:spPr>
          <a:xfrm>
            <a:off x="2786050" y="3214686"/>
            <a:ext cx="214314" cy="642942"/>
          </a:xfrm>
          <a:prstGeom prst="leftBrace">
            <a:avLst>
              <a:gd name="adj1" fmla="val 8333"/>
              <a:gd name="adj2" fmla="val 50277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b="1" dirty="0"/>
          </a:p>
        </p:txBody>
      </p:sp>
      <p:sp>
        <p:nvSpPr>
          <p:cNvPr id="15" name="14 Abrir llave"/>
          <p:cNvSpPr/>
          <p:nvPr/>
        </p:nvSpPr>
        <p:spPr>
          <a:xfrm>
            <a:off x="2786050" y="3929066"/>
            <a:ext cx="214314" cy="642942"/>
          </a:xfrm>
          <a:prstGeom prst="leftBrace">
            <a:avLst>
              <a:gd name="adj1" fmla="val 8333"/>
              <a:gd name="adj2" fmla="val 50277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928794" y="2714620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b="1" dirty="0" smtClean="0"/>
              <a:t>SECCION 1</a:t>
            </a:r>
            <a:endParaRPr lang="es-AR" sz="10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928794" y="3429000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b="1" dirty="0" smtClean="0"/>
              <a:t>SECCION 2</a:t>
            </a:r>
            <a:endParaRPr lang="es-AR" sz="1000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928794" y="4143380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b="1" dirty="0" smtClean="0"/>
              <a:t>SECCION 3</a:t>
            </a:r>
            <a:endParaRPr lang="es-AR" sz="1000" b="1" dirty="0"/>
          </a:p>
        </p:txBody>
      </p:sp>
      <p:sp>
        <p:nvSpPr>
          <p:cNvPr id="19" name="18 Cerrar llave"/>
          <p:cNvSpPr/>
          <p:nvPr/>
        </p:nvSpPr>
        <p:spPr>
          <a:xfrm>
            <a:off x="4786314" y="2714620"/>
            <a:ext cx="45719" cy="3571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Cerrar llave"/>
          <p:cNvSpPr/>
          <p:nvPr/>
        </p:nvSpPr>
        <p:spPr>
          <a:xfrm>
            <a:off x="5000628" y="3357562"/>
            <a:ext cx="71438" cy="4286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20 Cerrar llave"/>
          <p:cNvSpPr/>
          <p:nvPr/>
        </p:nvSpPr>
        <p:spPr>
          <a:xfrm>
            <a:off x="6715140" y="4143380"/>
            <a:ext cx="71438" cy="7143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1 CuadroTexto"/>
          <p:cNvSpPr txBox="1"/>
          <p:nvPr/>
        </p:nvSpPr>
        <p:spPr>
          <a:xfrm>
            <a:off x="5214942" y="2786058"/>
            <a:ext cx="164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b="1" dirty="0" smtClean="0"/>
              <a:t>Lista  desordenada (</a:t>
            </a:r>
            <a:r>
              <a:rPr lang="es-AR" sz="1000" b="1" dirty="0" err="1" smtClean="0"/>
              <a:t>ul</a:t>
            </a:r>
            <a:r>
              <a:rPr lang="es-AR" sz="1000" b="1" dirty="0" smtClean="0"/>
              <a:t>)</a:t>
            </a:r>
            <a:endParaRPr lang="es-AR" sz="1000" b="1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286380" y="3429000"/>
            <a:ext cx="164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b="1" dirty="0" smtClean="0"/>
              <a:t>Lista  desordenada (</a:t>
            </a:r>
            <a:r>
              <a:rPr lang="es-AR" sz="1000" b="1" dirty="0" err="1" smtClean="0"/>
              <a:t>ul</a:t>
            </a:r>
            <a:r>
              <a:rPr lang="es-AR" sz="1000" b="1" dirty="0" smtClean="0"/>
              <a:t>)</a:t>
            </a:r>
            <a:endParaRPr lang="es-AR" sz="10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6858016" y="4286256"/>
            <a:ext cx="164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b="1" dirty="0" smtClean="0"/>
              <a:t>Lista  desordenada (</a:t>
            </a:r>
            <a:r>
              <a:rPr lang="es-AR" sz="1000" b="1" dirty="0" err="1" smtClean="0"/>
              <a:t>ul</a:t>
            </a:r>
            <a:r>
              <a:rPr lang="es-AR" sz="1000" b="1" dirty="0" smtClean="0"/>
              <a:t>)</a:t>
            </a:r>
            <a:endParaRPr lang="es-AR" sz="1000" b="1" dirty="0"/>
          </a:p>
        </p:txBody>
      </p:sp>
      <p:sp>
        <p:nvSpPr>
          <p:cNvPr id="26" name="25 Rectángulo"/>
          <p:cNvSpPr/>
          <p:nvPr/>
        </p:nvSpPr>
        <p:spPr>
          <a:xfrm>
            <a:off x="5572132" y="3643314"/>
            <a:ext cx="1428760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0" name="29 Grupo"/>
          <p:cNvGrpSpPr/>
          <p:nvPr/>
        </p:nvGrpSpPr>
        <p:grpSpPr>
          <a:xfrm>
            <a:off x="5572132" y="3643314"/>
            <a:ext cx="1500198" cy="214314"/>
            <a:chOff x="5572132" y="3643314"/>
            <a:chExt cx="1500198" cy="214314"/>
          </a:xfrm>
        </p:grpSpPr>
        <p:cxnSp>
          <p:nvCxnSpPr>
            <p:cNvPr id="28" name="27 Conector recto"/>
            <p:cNvCxnSpPr/>
            <p:nvPr/>
          </p:nvCxnSpPr>
          <p:spPr>
            <a:xfrm>
              <a:off x="5857884" y="3856040"/>
              <a:ext cx="1214446" cy="1588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/>
            <p:nvPr/>
          </p:nvCxnSpPr>
          <p:spPr>
            <a:xfrm>
              <a:off x="5572132" y="3643314"/>
              <a:ext cx="1214446" cy="1588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4197</TotalTime>
  <Words>25</Words>
  <Application>Microsoft Office PowerPoint</Application>
  <PresentationFormat>Presentación en pantalla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Natalia F. Perez</dc:creator>
  <cp:lastModifiedBy>Natalia F. Perez</cp:lastModifiedBy>
  <cp:revision>3</cp:revision>
  <dcterms:created xsi:type="dcterms:W3CDTF">2021-06-18T22:43:12Z</dcterms:created>
  <dcterms:modified xsi:type="dcterms:W3CDTF">2021-06-21T20:41:08Z</dcterms:modified>
</cp:coreProperties>
</file>