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3" r:id="rId6"/>
    <p:sldId id="267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1C12C-738F-4A6A-8050-42FF6CE69CE5}" v="9" dt="2024-01-12T12:42:0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der San Sebastian" userId="ef42251d-b56f-45d1-9168-d9cb62f38ef2" providerId="ADAL" clId="{5091C12C-738F-4A6A-8050-42FF6CE69CE5}"/>
    <pc:docChg chg="undo redo custSel addSld delSld modSld sldOrd">
      <pc:chgData name="Eleder San Sebastian" userId="ef42251d-b56f-45d1-9168-d9cb62f38ef2" providerId="ADAL" clId="{5091C12C-738F-4A6A-8050-42FF6CE69CE5}" dt="2024-01-12T12:54:17.278" v="1199" actId="113"/>
      <pc:docMkLst>
        <pc:docMk/>
      </pc:docMkLst>
      <pc:sldChg chg="addSp modSp mod">
        <pc:chgData name="Eleder San Sebastian" userId="ef42251d-b56f-45d1-9168-d9cb62f38ef2" providerId="ADAL" clId="{5091C12C-738F-4A6A-8050-42FF6CE69CE5}" dt="2024-01-12T12:42:33.425" v="960" actId="207"/>
        <pc:sldMkLst>
          <pc:docMk/>
          <pc:sldMk cId="1523110605" sldId="256"/>
        </pc:sldMkLst>
        <pc:spChg chg="mod">
          <ac:chgData name="Eleder San Sebastian" userId="ef42251d-b56f-45d1-9168-d9cb62f38ef2" providerId="ADAL" clId="{5091C12C-738F-4A6A-8050-42FF6CE69CE5}" dt="2024-01-12T08:10:37.150" v="26"/>
          <ac:spMkLst>
            <pc:docMk/>
            <pc:sldMk cId="1523110605" sldId="256"/>
            <ac:spMk id="2" creationId="{C9D12D9B-1986-2E17-6C1A-F73B9A65D978}"/>
          </ac:spMkLst>
        </pc:spChg>
        <pc:spChg chg="mod">
          <ac:chgData name="Eleder San Sebastian" userId="ef42251d-b56f-45d1-9168-d9cb62f38ef2" providerId="ADAL" clId="{5091C12C-738F-4A6A-8050-42FF6CE69CE5}" dt="2024-01-12T12:40:56.840" v="906" actId="14100"/>
          <ac:spMkLst>
            <pc:docMk/>
            <pc:sldMk cId="1523110605" sldId="256"/>
            <ac:spMk id="3" creationId="{F61BDBF0-AF69-CA9B-B242-C2A51A7DFDA4}"/>
          </ac:spMkLst>
        </pc:spChg>
        <pc:spChg chg="add mod">
          <ac:chgData name="Eleder San Sebastian" userId="ef42251d-b56f-45d1-9168-d9cb62f38ef2" providerId="ADAL" clId="{5091C12C-738F-4A6A-8050-42FF6CE69CE5}" dt="2024-01-12T12:42:33.425" v="960" actId="207"/>
          <ac:spMkLst>
            <pc:docMk/>
            <pc:sldMk cId="1523110605" sldId="256"/>
            <ac:spMk id="4" creationId="{BE4A248A-C9D2-E1E4-8BD9-F3749ADAB973}"/>
          </ac:spMkLst>
        </pc:spChg>
        <pc:spChg chg="add">
          <ac:chgData name="Eleder San Sebastian" userId="ef42251d-b56f-45d1-9168-d9cb62f38ef2" providerId="ADAL" clId="{5091C12C-738F-4A6A-8050-42FF6CE69CE5}" dt="2024-01-12T12:41:40.223" v="920"/>
          <ac:spMkLst>
            <pc:docMk/>
            <pc:sldMk cId="1523110605" sldId="256"/>
            <ac:spMk id="5" creationId="{1BF3C1B5-B40C-8022-F8C1-95B2575F0F3F}"/>
          </ac:spMkLst>
        </pc:spChg>
      </pc:sldChg>
      <pc:sldChg chg="addSp delSp modSp mod">
        <pc:chgData name="Eleder San Sebastian" userId="ef42251d-b56f-45d1-9168-d9cb62f38ef2" providerId="ADAL" clId="{5091C12C-738F-4A6A-8050-42FF6CE69CE5}" dt="2024-01-12T12:43:51.035" v="967" actId="6549"/>
        <pc:sldMkLst>
          <pc:docMk/>
          <pc:sldMk cId="1442440496" sldId="257"/>
        </pc:sldMkLst>
        <pc:spChg chg="mod">
          <ac:chgData name="Eleder San Sebastian" userId="ef42251d-b56f-45d1-9168-d9cb62f38ef2" providerId="ADAL" clId="{5091C12C-738F-4A6A-8050-42FF6CE69CE5}" dt="2024-01-12T11:19:26.212" v="608" actId="404"/>
          <ac:spMkLst>
            <pc:docMk/>
            <pc:sldMk cId="1442440496" sldId="257"/>
            <ac:spMk id="2" creationId="{E4EE5C50-A159-91D9-BD94-3F197463B32A}"/>
          </ac:spMkLst>
        </pc:spChg>
        <pc:spChg chg="mod">
          <ac:chgData name="Eleder San Sebastian" userId="ef42251d-b56f-45d1-9168-d9cb62f38ef2" providerId="ADAL" clId="{5091C12C-738F-4A6A-8050-42FF6CE69CE5}" dt="2024-01-12T12:43:51.035" v="967" actId="6549"/>
          <ac:spMkLst>
            <pc:docMk/>
            <pc:sldMk cId="1442440496" sldId="257"/>
            <ac:spMk id="3" creationId="{79C68DBD-35A1-8C2D-040D-0AFA2919F998}"/>
          </ac:spMkLst>
        </pc:spChg>
        <pc:picChg chg="add del mod">
          <ac:chgData name="Eleder San Sebastian" userId="ef42251d-b56f-45d1-9168-d9cb62f38ef2" providerId="ADAL" clId="{5091C12C-738F-4A6A-8050-42FF6CE69CE5}" dt="2024-01-12T11:11:54.928" v="323" actId="478"/>
          <ac:picMkLst>
            <pc:docMk/>
            <pc:sldMk cId="1442440496" sldId="257"/>
            <ac:picMk id="5" creationId="{BB42D32D-0A2A-EBAA-B6EB-72AE5B5826D2}"/>
          </ac:picMkLst>
        </pc:picChg>
        <pc:picChg chg="add del mod">
          <ac:chgData name="Eleder San Sebastian" userId="ef42251d-b56f-45d1-9168-d9cb62f38ef2" providerId="ADAL" clId="{5091C12C-738F-4A6A-8050-42FF6CE69CE5}" dt="2024-01-12T11:11:54.047" v="322" actId="478"/>
          <ac:picMkLst>
            <pc:docMk/>
            <pc:sldMk cId="1442440496" sldId="257"/>
            <ac:picMk id="7" creationId="{533EBE28-C4AD-A3B7-DFCB-B599D8F2CA50}"/>
          </ac:picMkLst>
        </pc:picChg>
        <pc:picChg chg="add mod">
          <ac:chgData name="Eleder San Sebastian" userId="ef42251d-b56f-45d1-9168-d9cb62f38ef2" providerId="ADAL" clId="{5091C12C-738F-4A6A-8050-42FF6CE69CE5}" dt="2024-01-12T12:37:12.665" v="852" actId="1076"/>
          <ac:picMkLst>
            <pc:docMk/>
            <pc:sldMk cId="1442440496" sldId="257"/>
            <ac:picMk id="9" creationId="{D82635D9-2D8A-5FF8-999D-3996F8C4D8B9}"/>
          </ac:picMkLst>
        </pc:picChg>
      </pc:sldChg>
      <pc:sldChg chg="del">
        <pc:chgData name="Eleder San Sebastian" userId="ef42251d-b56f-45d1-9168-d9cb62f38ef2" providerId="ADAL" clId="{5091C12C-738F-4A6A-8050-42FF6CE69CE5}" dt="2024-01-12T12:40:40.284" v="902" actId="47"/>
        <pc:sldMkLst>
          <pc:docMk/>
          <pc:sldMk cId="2042480140" sldId="258"/>
        </pc:sldMkLst>
      </pc:sldChg>
      <pc:sldChg chg="modSp mod">
        <pc:chgData name="Eleder San Sebastian" userId="ef42251d-b56f-45d1-9168-d9cb62f38ef2" providerId="ADAL" clId="{5091C12C-738F-4A6A-8050-42FF6CE69CE5}" dt="2024-01-12T12:45:04.447" v="989" actId="14100"/>
        <pc:sldMkLst>
          <pc:docMk/>
          <pc:sldMk cId="3706364027" sldId="259"/>
        </pc:sldMkLst>
        <pc:spChg chg="mod">
          <ac:chgData name="Eleder San Sebastian" userId="ef42251d-b56f-45d1-9168-d9cb62f38ef2" providerId="ADAL" clId="{5091C12C-738F-4A6A-8050-42FF6CE69CE5}" dt="2024-01-12T12:44:46.936" v="973" actId="6549"/>
          <ac:spMkLst>
            <pc:docMk/>
            <pc:sldMk cId="3706364027" sldId="259"/>
            <ac:spMk id="2" creationId="{B921F1AE-6300-515A-A216-4BF3BB156FDF}"/>
          </ac:spMkLst>
        </pc:spChg>
        <pc:spChg chg="mod">
          <ac:chgData name="Eleder San Sebastian" userId="ef42251d-b56f-45d1-9168-d9cb62f38ef2" providerId="ADAL" clId="{5091C12C-738F-4A6A-8050-42FF6CE69CE5}" dt="2024-01-12T12:45:04.447" v="989" actId="14100"/>
          <ac:spMkLst>
            <pc:docMk/>
            <pc:sldMk cId="3706364027" sldId="259"/>
            <ac:spMk id="3" creationId="{0B540BD4-5C29-C7A1-9969-2988BB651A07}"/>
          </ac:spMkLst>
        </pc:spChg>
      </pc:sldChg>
      <pc:sldChg chg="modSp mod">
        <pc:chgData name="Eleder San Sebastian" userId="ef42251d-b56f-45d1-9168-d9cb62f38ef2" providerId="ADAL" clId="{5091C12C-738F-4A6A-8050-42FF6CE69CE5}" dt="2024-01-12T12:39:04.298" v="863" actId="207"/>
        <pc:sldMkLst>
          <pc:docMk/>
          <pc:sldMk cId="385501909" sldId="260"/>
        </pc:sldMkLst>
        <pc:spChg chg="mod">
          <ac:chgData name="Eleder San Sebastian" userId="ef42251d-b56f-45d1-9168-d9cb62f38ef2" providerId="ADAL" clId="{5091C12C-738F-4A6A-8050-42FF6CE69CE5}" dt="2024-01-12T11:01:22.251" v="160" actId="255"/>
          <ac:spMkLst>
            <pc:docMk/>
            <pc:sldMk cId="385501909" sldId="260"/>
            <ac:spMk id="2" creationId="{B4AFF3A4-2E0A-1026-876D-6FE8233502AD}"/>
          </ac:spMkLst>
        </pc:spChg>
        <pc:spChg chg="mod">
          <ac:chgData name="Eleder San Sebastian" userId="ef42251d-b56f-45d1-9168-d9cb62f38ef2" providerId="ADAL" clId="{5091C12C-738F-4A6A-8050-42FF6CE69CE5}" dt="2024-01-12T12:39:04.298" v="863" actId="207"/>
          <ac:spMkLst>
            <pc:docMk/>
            <pc:sldMk cId="385501909" sldId="260"/>
            <ac:spMk id="3" creationId="{2B6B1791-A7CD-41ED-FAB1-F79557D3B37F}"/>
          </ac:spMkLst>
        </pc:spChg>
      </pc:sldChg>
      <pc:sldChg chg="modSp del mod">
        <pc:chgData name="Eleder San Sebastian" userId="ef42251d-b56f-45d1-9168-d9cb62f38ef2" providerId="ADAL" clId="{5091C12C-738F-4A6A-8050-42FF6CE69CE5}" dt="2024-01-12T11:01:43.835" v="161" actId="2696"/>
        <pc:sldMkLst>
          <pc:docMk/>
          <pc:sldMk cId="86622431" sldId="261"/>
        </pc:sldMkLst>
        <pc:spChg chg="mod">
          <ac:chgData name="Eleder San Sebastian" userId="ef42251d-b56f-45d1-9168-d9cb62f38ef2" providerId="ADAL" clId="{5091C12C-738F-4A6A-8050-42FF6CE69CE5}" dt="2024-01-12T10:57:42.072" v="131" actId="21"/>
          <ac:spMkLst>
            <pc:docMk/>
            <pc:sldMk cId="86622431" sldId="261"/>
            <ac:spMk id="3" creationId="{85291B35-B0EF-2D1A-63F6-4576FD8334CC}"/>
          </ac:spMkLst>
        </pc:spChg>
      </pc:sldChg>
      <pc:sldChg chg="del">
        <pc:chgData name="Eleder San Sebastian" userId="ef42251d-b56f-45d1-9168-d9cb62f38ef2" providerId="ADAL" clId="{5091C12C-738F-4A6A-8050-42FF6CE69CE5}" dt="2024-01-12T11:38:41.426" v="812" actId="2696"/>
        <pc:sldMkLst>
          <pc:docMk/>
          <pc:sldMk cId="1539710577" sldId="262"/>
        </pc:sldMkLst>
      </pc:sldChg>
      <pc:sldChg chg="modSp mod ord">
        <pc:chgData name="Eleder San Sebastian" userId="ef42251d-b56f-45d1-9168-d9cb62f38ef2" providerId="ADAL" clId="{5091C12C-738F-4A6A-8050-42FF6CE69CE5}" dt="2024-01-12T12:51:41.676" v="1156" actId="207"/>
        <pc:sldMkLst>
          <pc:docMk/>
          <pc:sldMk cId="3310022296" sldId="263"/>
        </pc:sldMkLst>
        <pc:spChg chg="mod">
          <ac:chgData name="Eleder San Sebastian" userId="ef42251d-b56f-45d1-9168-d9cb62f38ef2" providerId="ADAL" clId="{5091C12C-738F-4A6A-8050-42FF6CE69CE5}" dt="2024-01-12T11:23:21.793" v="625" actId="108"/>
          <ac:spMkLst>
            <pc:docMk/>
            <pc:sldMk cId="3310022296" sldId="263"/>
            <ac:spMk id="2" creationId="{20F90230-B615-0A6A-E6A0-B7A7FC98E7FF}"/>
          </ac:spMkLst>
        </pc:spChg>
        <pc:spChg chg="mod">
          <ac:chgData name="Eleder San Sebastian" userId="ef42251d-b56f-45d1-9168-d9cb62f38ef2" providerId="ADAL" clId="{5091C12C-738F-4A6A-8050-42FF6CE69CE5}" dt="2024-01-12T12:51:41.676" v="1156" actId="207"/>
          <ac:spMkLst>
            <pc:docMk/>
            <pc:sldMk cId="3310022296" sldId="263"/>
            <ac:spMk id="3" creationId="{F9449C24-806B-5431-1405-E6A6CCDA963D}"/>
          </ac:spMkLst>
        </pc:spChg>
      </pc:sldChg>
      <pc:sldChg chg="addSp delSp modSp new mod">
        <pc:chgData name="Eleder San Sebastian" userId="ef42251d-b56f-45d1-9168-d9cb62f38ef2" providerId="ADAL" clId="{5091C12C-738F-4A6A-8050-42FF6CE69CE5}" dt="2024-01-12T12:36:06.103" v="841" actId="20577"/>
        <pc:sldMkLst>
          <pc:docMk/>
          <pc:sldMk cId="3703264052" sldId="264"/>
        </pc:sldMkLst>
        <pc:spChg chg="mod">
          <ac:chgData name="Eleder San Sebastian" userId="ef42251d-b56f-45d1-9168-d9cb62f38ef2" providerId="ADAL" clId="{5091C12C-738F-4A6A-8050-42FF6CE69CE5}" dt="2024-01-12T12:36:06.103" v="841" actId="20577"/>
          <ac:spMkLst>
            <pc:docMk/>
            <pc:sldMk cId="3703264052" sldId="264"/>
            <ac:spMk id="2" creationId="{B976F4C6-A360-AA20-2578-1AC87E47763E}"/>
          </ac:spMkLst>
        </pc:spChg>
        <pc:spChg chg="del mod">
          <ac:chgData name="Eleder San Sebastian" userId="ef42251d-b56f-45d1-9168-d9cb62f38ef2" providerId="ADAL" clId="{5091C12C-738F-4A6A-8050-42FF6CE69CE5}" dt="2024-01-12T12:35:45.026" v="826" actId="931"/>
          <ac:spMkLst>
            <pc:docMk/>
            <pc:sldMk cId="3703264052" sldId="264"/>
            <ac:spMk id="3" creationId="{4FAED2D4-9EE7-D987-F8A5-D1FBCEF1B003}"/>
          </ac:spMkLst>
        </pc:spChg>
        <pc:picChg chg="add mod">
          <ac:chgData name="Eleder San Sebastian" userId="ef42251d-b56f-45d1-9168-d9cb62f38ef2" providerId="ADAL" clId="{5091C12C-738F-4A6A-8050-42FF6CE69CE5}" dt="2024-01-12T12:35:55.815" v="831" actId="1076"/>
          <ac:picMkLst>
            <pc:docMk/>
            <pc:sldMk cId="3703264052" sldId="264"/>
            <ac:picMk id="5" creationId="{D3AD9515-295C-2C78-83B1-8DDFE6A4EA67}"/>
          </ac:picMkLst>
        </pc:picChg>
      </pc:sldChg>
      <pc:sldChg chg="addSp delSp modSp add mod">
        <pc:chgData name="Eleder San Sebastian" userId="ef42251d-b56f-45d1-9168-d9cb62f38ef2" providerId="ADAL" clId="{5091C12C-738F-4A6A-8050-42FF6CE69CE5}" dt="2024-01-12T12:36:50.078" v="851" actId="1076"/>
        <pc:sldMkLst>
          <pc:docMk/>
          <pc:sldMk cId="3176285771" sldId="265"/>
        </pc:sldMkLst>
        <pc:spChg chg="mod">
          <ac:chgData name="Eleder San Sebastian" userId="ef42251d-b56f-45d1-9168-d9cb62f38ef2" providerId="ADAL" clId="{5091C12C-738F-4A6A-8050-42FF6CE69CE5}" dt="2024-01-12T12:36:24.743" v="843" actId="20577"/>
          <ac:spMkLst>
            <pc:docMk/>
            <pc:sldMk cId="3176285771" sldId="265"/>
            <ac:spMk id="2" creationId="{B976F4C6-A360-AA20-2578-1AC87E47763E}"/>
          </ac:spMkLst>
        </pc:spChg>
        <pc:spChg chg="add del mod">
          <ac:chgData name="Eleder San Sebastian" userId="ef42251d-b56f-45d1-9168-d9cb62f38ef2" providerId="ADAL" clId="{5091C12C-738F-4A6A-8050-42FF6CE69CE5}" dt="2024-01-12T12:36:38.464" v="845" actId="931"/>
          <ac:spMkLst>
            <pc:docMk/>
            <pc:sldMk cId="3176285771" sldId="265"/>
            <ac:spMk id="4" creationId="{8B3A6622-97DD-C0D8-37A3-1154DF035EEC}"/>
          </ac:spMkLst>
        </pc:spChg>
        <pc:picChg chg="del">
          <ac:chgData name="Eleder San Sebastian" userId="ef42251d-b56f-45d1-9168-d9cb62f38ef2" providerId="ADAL" clId="{5091C12C-738F-4A6A-8050-42FF6CE69CE5}" dt="2024-01-12T12:36:34.702" v="844" actId="478"/>
          <ac:picMkLst>
            <pc:docMk/>
            <pc:sldMk cId="3176285771" sldId="265"/>
            <ac:picMk id="5" creationId="{D3AD9515-295C-2C78-83B1-8DDFE6A4EA67}"/>
          </ac:picMkLst>
        </pc:picChg>
        <pc:picChg chg="add mod">
          <ac:chgData name="Eleder San Sebastian" userId="ef42251d-b56f-45d1-9168-d9cb62f38ef2" providerId="ADAL" clId="{5091C12C-738F-4A6A-8050-42FF6CE69CE5}" dt="2024-01-12T12:36:50.078" v="851" actId="1076"/>
          <ac:picMkLst>
            <pc:docMk/>
            <pc:sldMk cId="3176285771" sldId="265"/>
            <ac:picMk id="7" creationId="{87C53B2F-662D-C13C-628A-9C0CD8C36D92}"/>
          </ac:picMkLst>
        </pc:picChg>
      </pc:sldChg>
      <pc:sldChg chg="new del">
        <pc:chgData name="Eleder San Sebastian" userId="ef42251d-b56f-45d1-9168-d9cb62f38ef2" providerId="ADAL" clId="{5091C12C-738F-4A6A-8050-42FF6CE69CE5}" dt="2024-01-12T12:39:35.466" v="866" actId="47"/>
        <pc:sldMkLst>
          <pc:docMk/>
          <pc:sldMk cId="3301781593" sldId="266"/>
        </pc:sldMkLst>
      </pc:sldChg>
      <pc:sldChg chg="modSp new mod">
        <pc:chgData name="Eleder San Sebastian" userId="ef42251d-b56f-45d1-9168-d9cb62f38ef2" providerId="ADAL" clId="{5091C12C-738F-4A6A-8050-42FF6CE69CE5}" dt="2024-01-12T12:40:09.025" v="901" actId="114"/>
        <pc:sldMkLst>
          <pc:docMk/>
          <pc:sldMk cId="2634654399" sldId="267"/>
        </pc:sldMkLst>
        <pc:spChg chg="mod">
          <ac:chgData name="Eleder San Sebastian" userId="ef42251d-b56f-45d1-9168-d9cb62f38ef2" providerId="ADAL" clId="{5091C12C-738F-4A6A-8050-42FF6CE69CE5}" dt="2024-01-12T12:39:39.871" v="875" actId="20577"/>
          <ac:spMkLst>
            <pc:docMk/>
            <pc:sldMk cId="2634654399" sldId="267"/>
            <ac:spMk id="2" creationId="{4B869431-8ED6-429C-11AD-99B433844431}"/>
          </ac:spMkLst>
        </pc:spChg>
        <pc:spChg chg="mod">
          <ac:chgData name="Eleder San Sebastian" userId="ef42251d-b56f-45d1-9168-d9cb62f38ef2" providerId="ADAL" clId="{5091C12C-738F-4A6A-8050-42FF6CE69CE5}" dt="2024-01-12T12:40:09.025" v="901" actId="114"/>
          <ac:spMkLst>
            <pc:docMk/>
            <pc:sldMk cId="2634654399" sldId="267"/>
            <ac:spMk id="3" creationId="{6BD4FE80-E3EA-8001-7F41-9DD2D6229285}"/>
          </ac:spMkLst>
        </pc:spChg>
      </pc:sldChg>
      <pc:sldChg chg="modSp new mod ord">
        <pc:chgData name="Eleder San Sebastian" userId="ef42251d-b56f-45d1-9168-d9cb62f38ef2" providerId="ADAL" clId="{5091C12C-738F-4A6A-8050-42FF6CE69CE5}" dt="2024-01-12T12:54:17.278" v="1199" actId="113"/>
        <pc:sldMkLst>
          <pc:docMk/>
          <pc:sldMk cId="3006420748" sldId="268"/>
        </pc:sldMkLst>
        <pc:spChg chg="mod">
          <ac:chgData name="Eleder San Sebastian" userId="ef42251d-b56f-45d1-9168-d9cb62f38ef2" providerId="ADAL" clId="{5091C12C-738F-4A6A-8050-42FF6CE69CE5}" dt="2024-01-12T12:53:40.247" v="1160" actId="20577"/>
          <ac:spMkLst>
            <pc:docMk/>
            <pc:sldMk cId="3006420748" sldId="268"/>
            <ac:spMk id="2" creationId="{E94E2D29-CE0E-F13D-5E3A-CFE18E6BE6EE}"/>
          </ac:spMkLst>
        </pc:spChg>
        <pc:spChg chg="mod">
          <ac:chgData name="Eleder San Sebastian" userId="ef42251d-b56f-45d1-9168-d9cb62f38ef2" providerId="ADAL" clId="{5091C12C-738F-4A6A-8050-42FF6CE69CE5}" dt="2024-01-12T12:54:17.278" v="1199" actId="113"/>
          <ac:spMkLst>
            <pc:docMk/>
            <pc:sldMk cId="3006420748" sldId="268"/>
            <ac:spMk id="3" creationId="{1A2D0661-CFC5-F83E-D0C2-FF567603B7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7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932BBF6-D867-464F-BD80-D04853D9DD8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C0F14B45-CE47-4AAB-BB5C-8033EB07F3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12D9B-1986-2E17-6C1A-F73B9A65D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Tunes &amp; more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BDBF0-AF69-CA9B-B242-C2A51A7DF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571069"/>
          </a:xfrm>
        </p:spPr>
        <p:txBody>
          <a:bodyPr>
            <a:normAutofit/>
          </a:bodyPr>
          <a:lstStyle/>
          <a:p>
            <a:pPr algn="ctr"/>
            <a:r>
              <a:rPr lang="de-DE" sz="2400" dirty="0"/>
              <a:t>„THE“ ultimative Song </a:t>
            </a:r>
            <a:r>
              <a:rPr lang="de-DE" sz="2400" dirty="0" err="1"/>
              <a:t>recommending</a:t>
            </a:r>
            <a:r>
              <a:rPr lang="de-DE" sz="2400" dirty="0"/>
              <a:t> App</a:t>
            </a:r>
            <a:endParaRPr lang="en-US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4A248A-C9D2-E1E4-8BD9-F3749ADAB973}"/>
              </a:ext>
            </a:extLst>
          </p:cNvPr>
          <p:cNvSpPr txBox="1"/>
          <p:nvPr/>
        </p:nvSpPr>
        <p:spPr>
          <a:xfrm>
            <a:off x="664234" y="5158596"/>
            <a:ext cx="2967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Developers:</a:t>
            </a:r>
          </a:p>
          <a:p>
            <a:endParaRPr lang="de-DE" dirty="0"/>
          </a:p>
          <a:p>
            <a:r>
              <a:rPr lang="de-DE" dirty="0" err="1"/>
              <a:t>Senda</a:t>
            </a:r>
            <a:r>
              <a:rPr lang="de-DE" dirty="0"/>
              <a:t> Nasr</a:t>
            </a:r>
          </a:p>
          <a:p>
            <a:r>
              <a:rPr lang="de-DE" dirty="0"/>
              <a:t>Natalia Rodrigo</a:t>
            </a:r>
          </a:p>
          <a:p>
            <a:r>
              <a:rPr lang="de-DE" dirty="0"/>
              <a:t>Eleder San Sebastian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F3C1B5-B40C-8022-F8C1-95B2575F0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E5C50-A159-91D9-BD94-3F197463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68DBD-35A1-8C2D-040D-0AFA2919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82" y="1860151"/>
            <a:ext cx="10058400" cy="369156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ClrTx/>
              <a:buSzPts val="1000"/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Tunes &amp; more?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Song recommending app free to download for users.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on streaming platforms (YouTube, Apple Music, etc.)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Tx/>
              <a:buSzPts val="1000"/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Mission?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music discovery for users while creating revenue opportunities.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Grafik 8" descr="Ein Bild, das Text, Schrift, Symbol, Grafiken enthält.&#10;&#10;Automatisch generierte Beschreibung">
            <a:extLst>
              <a:ext uri="{FF2B5EF4-FFF2-40B4-BE49-F238E27FC236}">
                <a16:creationId xmlns:a16="http://schemas.microsoft.com/office/drawing/2014/main" id="{D82635D9-2D8A-5FF8-999D-3996F8C4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88" y="4990065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4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F1AE-6300-515A-A216-4BF3BB15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40BD4-5C29-C7A1-9969-2988BB65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988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Personalized recommendations via advanced algorithms to optimize the user experience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Seamless Integration with popular music streaming platforms to access a wider user database.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User-Friendly Interface: Intuitive design for a smooth and engaging user experience (in progress)</a:t>
            </a:r>
            <a:endParaRPr lang="en-US" sz="24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6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FF3A4-2E0A-1026-876D-6FE82335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Revenue Streams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B1791-A7CD-41ED-FAB1-F79557D3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62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Commission based: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Merchandising Opportunities: Offer artist merchandise directly through the app 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Album/single Sales: Facilitate digital, CD, and vinyl sales of singles and albums.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Concert Tickets: Integration with ticketing platforms for easy access to upcoming tours.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Own revenue means: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Premium features:  premium membership (priority purchasing of tickets, ad-free)</a:t>
            </a:r>
          </a:p>
          <a:p>
            <a:pPr>
              <a:buClrTx/>
              <a:buSzPct val="42000"/>
              <a:buFont typeface="Arial" panose="020B0604020202020204" pitchFamily="34" charset="0"/>
              <a:buChar char="•"/>
            </a:pPr>
            <a:r>
              <a:rPr lang="en-GB" sz="2600" dirty="0">
                <a:latin typeface="Segoe UI" panose="020B0502040204020203" pitchFamily="34" charset="0"/>
                <a:cs typeface="Segoe UI" panose="020B0502040204020203" pitchFamily="34" charset="0"/>
              </a:rPr>
              <a:t>Membership fees for distributors (“smaller” online shops selling CD, Albums,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90230-B615-0A6A-E6A0-B7A7FC9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Future 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49C24-806B-5431-1405-E6A6CCD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34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 Plans:</a:t>
            </a:r>
            <a:endParaRPr lang="en-US" sz="3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indent="-285750">
              <a:lnSpc>
                <a:spcPct val="107000"/>
              </a:lnSpc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0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partnerships with additional music streaming platforms or online shops.</a:t>
            </a:r>
          </a:p>
          <a:p>
            <a:pPr marL="468630" indent="-285750">
              <a:lnSpc>
                <a:spcPct val="107000"/>
              </a:lnSpc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0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 size of our song database</a:t>
            </a:r>
          </a:p>
          <a:p>
            <a:pPr marL="468630" indent="-285750">
              <a:lnSpc>
                <a:spcPct val="107000"/>
              </a:lnSpc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0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 the recommender to other products: books, movies, etc.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800" dirty="0">
                <a:solidFill>
                  <a:srgbClr val="0070C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Engagement:</a:t>
            </a:r>
          </a:p>
          <a:p>
            <a:pPr marL="468630" lvl="1" indent="-2857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 app features based on user feedback and market trends.</a:t>
            </a:r>
          </a:p>
          <a:p>
            <a:pPr marL="468630" lvl="1" indent="-2857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strong user community through feedback forums and social media.</a:t>
            </a:r>
          </a:p>
          <a:p>
            <a:pPr marL="468630" lvl="1" indent="-28575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Tx/>
              <a:buSzPct val="42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improvement for an ever-evolving music discovery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69431-8ED6-429C-11AD-99B43384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4FE80-E3EA-8001-7F41-9DD2D6229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How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does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b="1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look</a:t>
            </a:r>
            <a:r>
              <a:rPr lang="de-DE" sz="2400" b="1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like?</a:t>
            </a:r>
            <a:endParaRPr lang="en-US" sz="2400" b="1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5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6F4C6-A360-AA20-2578-1AC87E47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4659"/>
          </a:xfrm>
        </p:spPr>
        <p:txBody>
          <a:bodyPr>
            <a:normAutofit/>
          </a:bodyPr>
          <a:lstStyle/>
          <a:p>
            <a:r>
              <a:rPr lang="de-DE" sz="2400" dirty="0"/>
              <a:t>Interface: </a:t>
            </a:r>
            <a:r>
              <a:rPr lang="de-DE" sz="2400" dirty="0" err="1"/>
              <a:t>Step</a:t>
            </a:r>
            <a:r>
              <a:rPr lang="de-DE" sz="2400" dirty="0"/>
              <a:t> 1</a:t>
            </a:r>
            <a:endParaRPr lang="en-US" sz="2400" dirty="0"/>
          </a:p>
        </p:txBody>
      </p: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3AD9515-295C-2C78-83B1-8DDFE6A4E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7" y="1515826"/>
            <a:ext cx="8988126" cy="5055820"/>
          </a:xfrm>
        </p:spPr>
      </p:pic>
    </p:spTree>
    <p:extLst>
      <p:ext uri="{BB962C8B-B14F-4D97-AF65-F5344CB8AC3E}">
        <p14:creationId xmlns:p14="http://schemas.microsoft.com/office/powerpoint/2010/main" val="37032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6F4C6-A360-AA20-2578-1AC87E47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4659"/>
          </a:xfrm>
        </p:spPr>
        <p:txBody>
          <a:bodyPr>
            <a:normAutofit/>
          </a:bodyPr>
          <a:lstStyle/>
          <a:p>
            <a:r>
              <a:rPr lang="de-DE" sz="2400" dirty="0"/>
              <a:t>Interface: </a:t>
            </a:r>
            <a:r>
              <a:rPr lang="de-DE" sz="2400" dirty="0" err="1"/>
              <a:t>Step</a:t>
            </a:r>
            <a:r>
              <a:rPr lang="de-DE" sz="2400" dirty="0"/>
              <a:t> 2</a:t>
            </a:r>
            <a:endParaRPr lang="en-US" sz="2400" dirty="0"/>
          </a:p>
        </p:txBody>
      </p:sp>
      <p:pic>
        <p:nvPicPr>
          <p:cNvPr id="7" name="Inhaltsplatzhalter 6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87C53B2F-662D-C13C-628A-9C0CD8C36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1" y="1347006"/>
            <a:ext cx="9419446" cy="5271284"/>
          </a:xfrm>
        </p:spPr>
      </p:pic>
    </p:spTree>
    <p:extLst>
      <p:ext uri="{BB962C8B-B14F-4D97-AF65-F5344CB8AC3E}">
        <p14:creationId xmlns:p14="http://schemas.microsoft.com/office/powerpoint/2010/main" val="317628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E2D29-CE0E-F13D-5E3A-CFE18E6B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D0661-CFC5-F83E-D0C2-FF56760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Check </a:t>
            </a:r>
            <a:r>
              <a:rPr lang="de-DE" sz="2400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the</a:t>
            </a:r>
            <a:r>
              <a:rPr lang="de-DE" sz="2400" i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de-DE" sz="2400" i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functionality</a:t>
            </a:r>
            <a:endParaRPr lang="en-US" sz="2400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2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Holzart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645</TotalTime>
  <Words>270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Segoe UI Black</vt:lpstr>
      <vt:lpstr>Symbol</vt:lpstr>
      <vt:lpstr>Wingdings</vt:lpstr>
      <vt:lpstr>Holzart</vt:lpstr>
      <vt:lpstr>Tunes &amp; more</vt:lpstr>
      <vt:lpstr>Introduction</vt:lpstr>
      <vt:lpstr>Features</vt:lpstr>
      <vt:lpstr>Revenue Streams</vt:lpstr>
      <vt:lpstr>Future Roadmap</vt:lpstr>
      <vt:lpstr>Interface</vt:lpstr>
      <vt:lpstr>Interface: Step 1</vt:lpstr>
      <vt:lpstr>Interface: Step 2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Tunes &amp; more</dc:title>
  <dc:creator>Eleder San Sebastian</dc:creator>
  <cp:lastModifiedBy>Eleder San Sebastian</cp:lastModifiedBy>
  <cp:revision>1</cp:revision>
  <dcterms:created xsi:type="dcterms:W3CDTF">2024-01-12T02:06:47Z</dcterms:created>
  <dcterms:modified xsi:type="dcterms:W3CDTF">2024-01-12T12:54:25Z</dcterms:modified>
</cp:coreProperties>
</file>