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86383"/>
  </p:normalViewPr>
  <p:slideViewPr>
    <p:cSldViewPr snapToGrid="0">
      <p:cViewPr varScale="1">
        <p:scale>
          <a:sx n="76" d="100"/>
          <a:sy n="76" d="100"/>
        </p:scale>
        <p:origin x="16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358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0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377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7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3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28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9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7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6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1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149B1B-8A98-417F-B098-8545D14DF3E5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50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os.gov.co/Seguridad-y-Defensa/Reporte-Delitos-sexuales-Polic-a-Nacional/fpe5-yrmw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atos.gov.co/Mapas-Nacionales/Departamentos-y-municipios-de-Colombia/xdk5-pm3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CCFA-5425-A917-9C96-C683AD1AE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184031"/>
            <a:ext cx="9418320" cy="2244969"/>
          </a:xfrm>
        </p:spPr>
        <p:txBody>
          <a:bodyPr/>
          <a:lstStyle/>
          <a:p>
            <a:r>
              <a:rPr lang="es-MX" i="1" dirty="0">
                <a:cs typeface="Arial" panose="020B0604020202020204" pitchFamily="34" charset="0"/>
              </a:rPr>
              <a:t>Delitos sexuales</a:t>
            </a:r>
            <a:endParaRPr lang="es-CO" i="1" dirty="0"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3DCEE-29AC-A532-AFF8-01B86A3C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82329"/>
            <a:ext cx="9418320" cy="1691640"/>
          </a:xfrm>
        </p:spPr>
        <p:txBody>
          <a:bodyPr>
            <a:normAutofit/>
          </a:bodyPr>
          <a:lstStyle/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Juan Sebastián Rodríguez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Natalia Rojas Suarez</a:t>
            </a: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Nicolas Peña</a:t>
            </a: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Samuel Barbosa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C0408A-CD24-4A4B-B4BF-D46911C8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39" y="3474174"/>
            <a:ext cx="2300726" cy="27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5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8B7953A-6965-EC96-0D4D-BA78E66D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5" y="2133180"/>
            <a:ext cx="10515988" cy="28159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EBDF24-79B6-DC2A-508E-C14DDDC6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5007" y="5481733"/>
            <a:ext cx="590939" cy="5909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9BC5AC-EB0C-FC41-BD70-F546DAFD9C0E}"/>
              </a:ext>
            </a:extLst>
          </p:cNvPr>
          <p:cNvSpPr txBox="1"/>
          <p:nvPr/>
        </p:nvSpPr>
        <p:spPr>
          <a:xfrm>
            <a:off x="825007" y="785328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Histograma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1BFAB-B79B-BA47-B8B1-B6B5C2F75BF4}"/>
              </a:ext>
            </a:extLst>
          </p:cNvPr>
          <p:cNvSpPr/>
          <p:nvPr/>
        </p:nvSpPr>
        <p:spPr>
          <a:xfrm>
            <a:off x="825007" y="1991318"/>
            <a:ext cx="1103381" cy="453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B20523-935B-9747-A2C4-DCC502CD24DB}"/>
              </a:ext>
            </a:extLst>
          </p:cNvPr>
          <p:cNvSpPr txBox="1"/>
          <p:nvPr/>
        </p:nvSpPr>
        <p:spPr>
          <a:xfrm>
            <a:off x="852405" y="1274078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Número de delitos por municipio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DE3BD1-548E-1B46-AE07-1F5B87F702BC}"/>
              </a:ext>
            </a:extLst>
          </p:cNvPr>
          <p:cNvSpPr txBox="1"/>
          <p:nvPr/>
        </p:nvSpPr>
        <p:spPr>
          <a:xfrm>
            <a:off x="1222218" y="2439282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Municipios con la menor cantidad de casos de delitos sexuales</a:t>
            </a:r>
          </a:p>
          <a:p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9E8BC-92BA-8EDA-1193-D56975A3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8211972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>
                <a:solidFill>
                  <a:srgbClr val="FFFFFF"/>
                </a:solidFill>
              </a:rPr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7155FB-0435-CD86-B014-87E593EC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60" y="5234473"/>
            <a:ext cx="1393880" cy="13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8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A9A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uebas de delitos sexuales sí son válidas en casos de injuria y calumnia:  Corte | Vanguardia.com">
            <a:extLst>
              <a:ext uri="{FF2B5EF4-FFF2-40B4-BE49-F238E27FC236}">
                <a16:creationId xmlns:a16="http://schemas.microsoft.com/office/drawing/2014/main" id="{4EF45F75-42E2-DF52-CF9E-1CF3D5C6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499" y="829139"/>
            <a:ext cx="6924511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CDB38B1-7255-BC53-3ADD-E1D9CBA21071}"/>
              </a:ext>
            </a:extLst>
          </p:cNvPr>
          <p:cNvSpPr txBox="1"/>
          <p:nvPr/>
        </p:nvSpPr>
        <p:spPr>
          <a:xfrm>
            <a:off x="2594012" y="5560315"/>
            <a:ext cx="79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Reporte Delitos sexuales Policía Nacional | Datos Abiertos Colombia</a:t>
            </a:r>
            <a:endParaRPr lang="es-ES" dirty="0"/>
          </a:p>
          <a:p>
            <a:r>
              <a:rPr lang="es-ES" dirty="0">
                <a:hlinkClick r:id="rId4"/>
              </a:rPr>
              <a:t>Departamentos y municipios de Colombia | Datos Abiertos Colombia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961A90-B0D4-5F75-0C90-29F0D1086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21121" y="5560315"/>
            <a:ext cx="323165" cy="3231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C4234F-5636-0508-11AF-274D42820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28741" y="5848273"/>
            <a:ext cx="323165" cy="3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61D0F8-FBFF-6A4A-83F0-091889B71AE7}"/>
              </a:ext>
            </a:extLst>
          </p:cNvPr>
          <p:cNvSpPr txBox="1"/>
          <p:nvPr/>
        </p:nvSpPr>
        <p:spPr>
          <a:xfrm>
            <a:off x="1714988" y="199013"/>
            <a:ext cx="7640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Diagrama E/R (Entidad – Relación)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20BF89-EE7C-B349-9A4E-728253AA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1" y="953574"/>
            <a:ext cx="9007948" cy="57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3EDA9C1-4331-100E-143F-E3A64C27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05" y="1116597"/>
            <a:ext cx="8308190" cy="50979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A81FEA-5E93-E085-C928-590E07C1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151" y="5740227"/>
            <a:ext cx="474305" cy="4743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CFD841-2136-6B45-B6CE-E6728D43F3F4}"/>
              </a:ext>
            </a:extLst>
          </p:cNvPr>
          <p:cNvSpPr txBox="1"/>
          <p:nvPr/>
        </p:nvSpPr>
        <p:spPr>
          <a:xfrm>
            <a:off x="1941905" y="747263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Diagrama Relacional</a:t>
            </a:r>
          </a:p>
        </p:txBody>
      </p:sp>
    </p:spTree>
    <p:extLst>
      <p:ext uri="{BB962C8B-B14F-4D97-AF65-F5344CB8AC3E}">
        <p14:creationId xmlns:p14="http://schemas.microsoft.com/office/powerpoint/2010/main" val="344231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6F6317-120A-D94B-908E-B2F61C30182E}"/>
              </a:ext>
            </a:extLst>
          </p:cNvPr>
          <p:cNvSpPr txBox="1"/>
          <p:nvPr/>
        </p:nvSpPr>
        <p:spPr>
          <a:xfrm>
            <a:off x="398353" y="380245"/>
            <a:ext cx="396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Análisis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922122-F01C-9648-B589-39FB5DBA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9" y="1098639"/>
            <a:ext cx="7233717" cy="51270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6C1435-0032-FC4F-8C63-65FC4A90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40" y="436151"/>
            <a:ext cx="3657600" cy="2743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D36AD2D-8BB9-9C4C-9B2C-1FBEBD510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40" y="2397584"/>
            <a:ext cx="3619481" cy="40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23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D9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86A05DE-F1AB-C08E-323B-1F4E23D0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8" y="816881"/>
            <a:ext cx="10500981" cy="52242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ED0029-D476-7526-B721-AA921E8E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3" y="5638522"/>
            <a:ext cx="520959" cy="5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EE4DFA5-CC52-6CE5-AD7B-C5DC31F4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8" y="2053503"/>
            <a:ext cx="10870635" cy="27448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C5634C-B71C-176D-9C76-5CE65F8D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497" y="5694007"/>
            <a:ext cx="379445" cy="37944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1DB789F-D2A8-0C4F-A1DC-CFF25F959351}"/>
              </a:ext>
            </a:extLst>
          </p:cNvPr>
          <p:cNvSpPr txBox="1"/>
          <p:nvPr/>
        </p:nvSpPr>
        <p:spPr>
          <a:xfrm>
            <a:off x="905347" y="76371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Mapa de Calor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8501AB-68E6-4747-B4C8-2F70C6316440}"/>
              </a:ext>
            </a:extLst>
          </p:cNvPr>
          <p:cNvSpPr txBox="1"/>
          <p:nvPr/>
        </p:nvSpPr>
        <p:spPr>
          <a:xfrm>
            <a:off x="905347" y="128406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Número de delitos por departamento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328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36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FA01876A-E50E-0E53-034D-2E939E15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7" y="1411717"/>
            <a:ext cx="10905066" cy="41711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806FF5-0C72-AC72-FAFC-68F2582D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880" y="5582905"/>
            <a:ext cx="762106" cy="5811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06F53C5-E4CD-CC41-85D8-91E2C5AB38C5}"/>
              </a:ext>
            </a:extLst>
          </p:cNvPr>
          <p:cNvSpPr txBox="1"/>
          <p:nvPr/>
        </p:nvSpPr>
        <p:spPr>
          <a:xfrm>
            <a:off x="724277" y="616682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Diagrama de Torta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5833C3-E672-4148-8E3F-3369ED798332}"/>
              </a:ext>
            </a:extLst>
          </p:cNvPr>
          <p:cNvSpPr txBox="1"/>
          <p:nvPr/>
        </p:nvSpPr>
        <p:spPr>
          <a:xfrm>
            <a:off x="724277" y="107215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Delitos según grupo etario victimario</a:t>
            </a:r>
          </a:p>
        </p:txBody>
      </p:sp>
    </p:spTree>
    <p:extLst>
      <p:ext uri="{BB962C8B-B14F-4D97-AF65-F5344CB8AC3E}">
        <p14:creationId xmlns:p14="http://schemas.microsoft.com/office/powerpoint/2010/main" val="160071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5057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30754C4-72D5-D7D4-DE46-CC969121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52" y="1251732"/>
            <a:ext cx="9798392" cy="49236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37A323-9DAA-807D-DC68-8780F2FE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98" y="5617143"/>
            <a:ext cx="558281" cy="5582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8C5FF16-27DA-E947-B6D7-A6F549F92103}"/>
              </a:ext>
            </a:extLst>
          </p:cNvPr>
          <p:cNvSpPr txBox="1"/>
          <p:nvPr/>
        </p:nvSpPr>
        <p:spPr>
          <a:xfrm>
            <a:off x="910297" y="790067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Diagrama de Torta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AB839B2-F982-7648-8CCC-A7659DE9ACFC}"/>
              </a:ext>
            </a:extLst>
          </p:cNvPr>
          <p:cNvSpPr txBox="1"/>
          <p:nvPr/>
        </p:nvSpPr>
        <p:spPr>
          <a:xfrm>
            <a:off x="1422455" y="3641150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Histograma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4FE182-0C10-2149-B5F2-57F69F60E97B}"/>
              </a:ext>
            </a:extLst>
          </p:cNvPr>
          <p:cNvSpPr txBox="1"/>
          <p:nvPr/>
        </p:nvSpPr>
        <p:spPr>
          <a:xfrm>
            <a:off x="1422455" y="3953093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Delitos por género</a:t>
            </a:r>
          </a:p>
        </p:txBody>
      </p:sp>
    </p:spTree>
    <p:extLst>
      <p:ext uri="{BB962C8B-B14F-4D97-AF65-F5344CB8AC3E}">
        <p14:creationId xmlns:p14="http://schemas.microsoft.com/office/powerpoint/2010/main" val="399283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159</TotalTime>
  <Words>84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Vista</vt:lpstr>
      <vt:lpstr>Delitos sexuales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ingeniería</dc:title>
  <dc:creator>Natalia Katherine Rojas Suarez</dc:creator>
  <cp:lastModifiedBy>Natalia Katherine Rojas Suarez</cp:lastModifiedBy>
  <cp:revision>8</cp:revision>
  <dcterms:created xsi:type="dcterms:W3CDTF">2022-11-23T09:07:46Z</dcterms:created>
  <dcterms:modified xsi:type="dcterms:W3CDTF">2022-11-25T11:36:40Z</dcterms:modified>
</cp:coreProperties>
</file>