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Josefin Sans Bold" charset="1" panose="00000800000000000000"/>
      <p:regular r:id="rId16"/>
    </p:embeddedFont>
    <p:embeddedFont>
      <p:font typeface="Josefin Sans Bold Italics" charset="1" panose="00000800000000000000"/>
      <p:regular r:id="rId17"/>
    </p:embeddedFont>
    <p:embeddedFont>
      <p:font typeface="Josefin Sans Regular" charset="1" panose="00000500000000000000"/>
      <p:regular r:id="rId18"/>
    </p:embeddedFont>
    <p:embeddedFont>
      <p:font typeface="Josefin Sans Regular Bold" charset="1" panose="00000700000000000000"/>
      <p:regular r:id="rId19"/>
    </p:embeddedFont>
    <p:embeddedFont>
      <p:font typeface="Josefin Sans Regular Italics" charset="1" panose="00000500000000000000"/>
      <p:regular r:id="rId20"/>
    </p:embeddedFont>
    <p:embeddedFont>
      <p:font typeface="Josefin Sans Regular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53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2687966"/>
            <a:ext cx="8217084" cy="4911068"/>
            <a:chOff x="0" y="0"/>
            <a:chExt cx="10956112" cy="65480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18897"/>
              <a:ext cx="10956112" cy="2485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89"/>
                </a:lnSpc>
              </a:pPr>
              <a:r>
                <a:rPr lang="en-US" sz="6950">
                  <a:solidFill>
                    <a:srgbClr val="9AB7C5"/>
                  </a:solidFill>
                  <a:latin typeface="Josefin Sans Bold Bold Italics"/>
                </a:rPr>
                <a:t>Como probar APIs de manera fluida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175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>
                  <a:solidFill>
                    <a:srgbClr val="FBFDFD"/>
                  </a:solidFill>
                  <a:latin typeface="Josefin Sans Regular"/>
                </a:rPr>
                <a:t>REST ASSURED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793922"/>
              <a:ext cx="10956112" cy="71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Syntactic Sugar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9722" y="3728402"/>
            <a:ext cx="1749730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Se refiere a sintaxis en un lenguaje de programación diseñado para que las instrucciones sean más fáciles de leer, lo cual hace el código más 'dulce'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9722" y="3728402"/>
            <a:ext cx="1749730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Ver los ejemplos de la clase 'Account' dentro de la clase 'App' en el paquete 'chaining'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864656"/>
            <a:ext cx="16230600" cy="40370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76300"/>
            <a:ext cx="17088556" cy="12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1F536F"/>
                </a:solidFill>
                <a:latin typeface="Open Sans Extra Bold"/>
              </a:rPr>
              <a:t>Rest Assured sin Method Chaining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77074" y="2400685"/>
            <a:ext cx="13533852" cy="711815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76300"/>
            <a:ext cx="17088556" cy="12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1F536F"/>
                </a:solidFill>
                <a:latin typeface="Open Sans Extra Bold"/>
              </a:rPr>
              <a:t>Clases de Rest Assured Principales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864656"/>
            <a:ext cx="16230600" cy="40370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76300"/>
            <a:ext cx="17088556" cy="12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1F536F"/>
                </a:solidFill>
                <a:latin typeface="Open Sans Extra Bold"/>
              </a:rPr>
              <a:t>Rest Assured sin Method Chaining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40984" y="2697051"/>
            <a:ext cx="14473010" cy="69435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76300"/>
            <a:ext cx="17088556" cy="12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1F536F"/>
                </a:solidFill>
                <a:latin typeface="Open Sans Extra Bold"/>
              </a:rPr>
              <a:t>Ejemplos en Código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7E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02264" y="1684366"/>
            <a:ext cx="8592473" cy="7578379"/>
            <a:chOff x="0" y="0"/>
            <a:chExt cx="11456630" cy="1010450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81673" y="-9525"/>
              <a:ext cx="6723775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>
                  <a:solidFill>
                    <a:srgbClr val="1F536F"/>
                  </a:solidFill>
                  <a:latin typeface="Josefin Sans Bold Bold"/>
                </a:rPr>
                <a:t>Agenda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81673" y="2319774"/>
              <a:ext cx="7537706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23"/>
                </a:lnSpc>
              </a:pPr>
              <a:r>
                <a:rPr lang="en-US" sz="2075" spc="249">
                  <a:solidFill>
                    <a:srgbClr val="FBFDFD"/>
                  </a:solidFill>
                  <a:latin typeface="Josefin Sans Regular"/>
                </a:rPr>
                <a:t>REST ASSURED DSL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960668"/>
              <a:ext cx="11456630" cy="5455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DSLs</a:t>
              </a:r>
            </a:p>
            <a:p>
              <a:pPr algn="just" marL="561340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Fluent Interfaces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Method Chaining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Ejemplos en Código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Syntactic Sugar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Ejemplos en Código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Rest Assured sin Method Chaining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Clases de Rest Assured </a:t>
              </a:r>
            </a:p>
            <a:p>
              <a:pPr algn="just" marL="561340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Ejemplos en Código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9444" y="2836492"/>
            <a:ext cx="15889112" cy="461401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5533" y="724760"/>
            <a:ext cx="1343084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DSL con Interfaz Fluida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001687" y="5580624"/>
            <a:ext cx="11866641" cy="425596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724760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Domain Specific Language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695" y="3332480"/>
            <a:ext cx="1607763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Un lenguaje enfocado en un dominio particular, cuyas palabras reservadas reflejan ese dominio.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8356" y="5513949"/>
            <a:ext cx="2990344" cy="1534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</a:pPr>
            <a:r>
              <a:rPr lang="en-US" sz="2905">
                <a:solidFill>
                  <a:srgbClr val="1F536F"/>
                </a:solidFill>
                <a:latin typeface="Josefin Sans Bold Bold"/>
              </a:rPr>
              <a:t>Ejemplo: Gherkin</a:t>
            </a:r>
          </a:p>
          <a:p>
            <a:pPr algn="ctr">
              <a:lnSpc>
                <a:spcPts val="4068"/>
              </a:lnSpc>
            </a:pPr>
          </a:p>
          <a:p>
            <a:pPr>
              <a:lnSpc>
                <a:spcPts val="406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724760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Interfaz Fluida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7349" y="3381812"/>
            <a:ext cx="17660651" cy="176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0"/>
              </a:lnSpc>
            </a:pPr>
            <a:r>
              <a:rPr lang="en-US" sz="5021">
                <a:solidFill>
                  <a:srgbClr val="1F536F"/>
                </a:solidFill>
                <a:latin typeface="Open Sans"/>
              </a:rPr>
              <a:t>Una serie de clases interconectadas con encadenamiento de métodos que permite escribir código legible y elegante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Encadenamiento de Métodos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7349" y="3381812"/>
            <a:ext cx="17660651" cy="265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0"/>
              </a:lnSpc>
            </a:pPr>
            <a:r>
              <a:rPr lang="en-US" sz="5021">
                <a:solidFill>
                  <a:srgbClr val="1F536F"/>
                </a:solidFill>
                <a:latin typeface="Open Sans"/>
              </a:rPr>
              <a:t>Técnica basada en una sintaxis especial para invocar  varios métodos en una sola instrucción, sin almacenar resultados intermedios.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6326" y="3728402"/>
            <a:ext cx="1533795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Ver ejemplos de clases 'Person', 'Account' y 'App' en los paquetes 'noChaining' y 'chaining'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792929"/>
            <a:ext cx="5175458" cy="69756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17169" y="2792929"/>
            <a:ext cx="5579639" cy="358531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  <p:sp>
        <p:nvSpPr>
          <p:cNvPr name="AutoShape 5" id="5"/>
          <p:cNvSpPr/>
          <p:nvPr/>
        </p:nvSpPr>
        <p:spPr>
          <a:xfrm rot="-2104190">
            <a:off x="2399004" y="5119796"/>
            <a:ext cx="7644914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76835" y="2780001"/>
            <a:ext cx="13134330" cy="709615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DAEl-zTRrkQ</dc:identifier>
  <dcterms:modified xsi:type="dcterms:W3CDTF">2011-08-01T06:04:30Z</dcterms:modified>
  <cp:revision>1</cp:revision>
  <dc:title>RestAssured DSL</dc:title>
</cp:coreProperties>
</file>