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94" r:id="rId22"/>
    <p:sldId id="295" r:id="rId23"/>
    <p:sldId id="287" r:id="rId24"/>
    <p:sldId id="288" r:id="rId25"/>
    <p:sldId id="289" r:id="rId26"/>
    <p:sldId id="290" r:id="rId27"/>
    <p:sldId id="291" r:id="rId28"/>
    <p:sldId id="292" r:id="rId29"/>
    <p:sldId id="293" r:id="rId30"/>
    <p:sldId id="262" r:id="rId3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3DDAE-F466-4B97-A8ED-69DE41B6E4BD}" v="20" dt="2025-02-28T12:52:39.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706" y="3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Cueca" userId="8ce537462a3d960c" providerId="LiveId" clId="{D853DDAE-F466-4B97-A8ED-69DE41B6E4BD}"/>
    <pc:docChg chg="undo custSel addSld delSld modSld">
      <pc:chgData name="Natalia Cueca" userId="8ce537462a3d960c" providerId="LiveId" clId="{D853DDAE-F466-4B97-A8ED-69DE41B6E4BD}" dt="2025-02-28T12:52:45.457" v="639" actId="207"/>
      <pc:docMkLst>
        <pc:docMk/>
      </pc:docMkLst>
      <pc:sldChg chg="addSp modSp mod">
        <pc:chgData name="Natalia Cueca" userId="8ce537462a3d960c" providerId="LiveId" clId="{D853DDAE-F466-4B97-A8ED-69DE41B6E4BD}" dt="2025-02-28T12:30:10.912" v="529" actId="207"/>
        <pc:sldMkLst>
          <pc:docMk/>
          <pc:sldMk cId="4185235164" sldId="261"/>
        </pc:sldMkLst>
        <pc:spChg chg="add mod">
          <ac:chgData name="Natalia Cueca" userId="8ce537462a3d960c" providerId="LiveId" clId="{D853DDAE-F466-4B97-A8ED-69DE41B6E4BD}" dt="2025-02-28T12:30:10.912" v="529" actId="207"/>
          <ac:spMkLst>
            <pc:docMk/>
            <pc:sldMk cId="4185235164" sldId="261"/>
            <ac:spMk id="2" creationId="{8D47E166-7637-5475-D115-519F40B4CA72}"/>
          </ac:spMkLst>
        </pc:spChg>
        <pc:picChg chg="mod">
          <ac:chgData name="Natalia Cueca" userId="8ce537462a3d960c" providerId="LiveId" clId="{D853DDAE-F466-4B97-A8ED-69DE41B6E4BD}" dt="2025-02-28T12:29:18.724" v="523" actId="1076"/>
          <ac:picMkLst>
            <pc:docMk/>
            <pc:sldMk cId="4185235164" sldId="261"/>
            <ac:picMk id="12" creationId="{56BDA72C-5AA8-2B31-7F62-D06B422BAC51}"/>
          </ac:picMkLst>
        </pc:picChg>
      </pc:sldChg>
      <pc:sldChg chg="modSp mod">
        <pc:chgData name="Natalia Cueca" userId="8ce537462a3d960c" providerId="LiveId" clId="{D853DDAE-F466-4B97-A8ED-69DE41B6E4BD}" dt="2025-02-28T12:32:20.158" v="530" actId="207"/>
        <pc:sldMkLst>
          <pc:docMk/>
          <pc:sldMk cId="1336021710" sldId="282"/>
        </pc:sldMkLst>
        <pc:spChg chg="mod">
          <ac:chgData name="Natalia Cueca" userId="8ce537462a3d960c" providerId="LiveId" clId="{D853DDAE-F466-4B97-A8ED-69DE41B6E4BD}" dt="2025-02-28T12:32:20.158" v="530" actId="207"/>
          <ac:spMkLst>
            <pc:docMk/>
            <pc:sldMk cId="1336021710" sldId="282"/>
            <ac:spMk id="4" creationId="{02835324-DB44-F60B-CF7D-CCFBD56933AF}"/>
          </ac:spMkLst>
        </pc:spChg>
      </pc:sldChg>
      <pc:sldChg chg="modSp mod">
        <pc:chgData name="Natalia Cueca" userId="8ce537462a3d960c" providerId="LiveId" clId="{D853DDAE-F466-4B97-A8ED-69DE41B6E4BD}" dt="2025-02-28T01:40:58.801" v="37" actId="207"/>
        <pc:sldMkLst>
          <pc:docMk/>
          <pc:sldMk cId="3892525059" sldId="283"/>
        </pc:sldMkLst>
        <pc:spChg chg="mod">
          <ac:chgData name="Natalia Cueca" userId="8ce537462a3d960c" providerId="LiveId" clId="{D853DDAE-F466-4B97-A8ED-69DE41B6E4BD}" dt="2025-02-28T01:40:58.801" v="37" actId="207"/>
          <ac:spMkLst>
            <pc:docMk/>
            <pc:sldMk cId="3892525059" sldId="283"/>
            <ac:spMk id="4" creationId="{397929F0-3BEF-4EE6-0C2B-14403EB89FC8}"/>
          </ac:spMkLst>
        </pc:spChg>
      </pc:sldChg>
      <pc:sldChg chg="modSp mod">
        <pc:chgData name="Natalia Cueca" userId="8ce537462a3d960c" providerId="LiveId" clId="{D853DDAE-F466-4B97-A8ED-69DE41B6E4BD}" dt="2025-02-28T01:41:41.225" v="44" actId="2710"/>
        <pc:sldMkLst>
          <pc:docMk/>
          <pc:sldMk cId="1572156409" sldId="284"/>
        </pc:sldMkLst>
        <pc:spChg chg="mod">
          <ac:chgData name="Natalia Cueca" userId="8ce537462a3d960c" providerId="LiveId" clId="{D853DDAE-F466-4B97-A8ED-69DE41B6E4BD}" dt="2025-02-28T01:41:41.225" v="44" actId="2710"/>
          <ac:spMkLst>
            <pc:docMk/>
            <pc:sldMk cId="1572156409" sldId="284"/>
            <ac:spMk id="4" creationId="{0B6FA1B6-07A2-3FD7-2E4C-B21261B40948}"/>
          </ac:spMkLst>
        </pc:spChg>
      </pc:sldChg>
      <pc:sldChg chg="modSp mod">
        <pc:chgData name="Natalia Cueca" userId="8ce537462a3d960c" providerId="LiveId" clId="{D853DDAE-F466-4B97-A8ED-69DE41B6E4BD}" dt="2025-02-28T01:49:10.090" v="95" actId="207"/>
        <pc:sldMkLst>
          <pc:docMk/>
          <pc:sldMk cId="919822939" sldId="285"/>
        </pc:sldMkLst>
        <pc:spChg chg="mod">
          <ac:chgData name="Natalia Cueca" userId="8ce537462a3d960c" providerId="LiveId" clId="{D853DDAE-F466-4B97-A8ED-69DE41B6E4BD}" dt="2025-02-28T01:49:10.090" v="95" actId="207"/>
          <ac:spMkLst>
            <pc:docMk/>
            <pc:sldMk cId="919822939" sldId="285"/>
            <ac:spMk id="4" creationId="{3B37E132-0BAE-379A-FD34-BA244FD2AC6B}"/>
          </ac:spMkLst>
        </pc:spChg>
      </pc:sldChg>
      <pc:sldChg chg="addSp delSp modSp mod">
        <pc:chgData name="Natalia Cueca" userId="8ce537462a3d960c" providerId="LiveId" clId="{D853DDAE-F466-4B97-A8ED-69DE41B6E4BD}" dt="2025-02-28T01:50:15.283" v="111" actId="20577"/>
        <pc:sldMkLst>
          <pc:docMk/>
          <pc:sldMk cId="3107788479" sldId="286"/>
        </pc:sldMkLst>
        <pc:spChg chg="mod">
          <ac:chgData name="Natalia Cueca" userId="8ce537462a3d960c" providerId="LiveId" clId="{D853DDAE-F466-4B97-A8ED-69DE41B6E4BD}" dt="2025-02-28T01:50:15.283" v="111" actId="20577"/>
          <ac:spMkLst>
            <pc:docMk/>
            <pc:sldMk cId="3107788479" sldId="286"/>
            <ac:spMk id="2" creationId="{A9EAB711-2EC5-4E3E-D7C9-4D3DA01FA566}"/>
          </ac:spMkLst>
        </pc:spChg>
        <pc:spChg chg="add del mod">
          <ac:chgData name="Natalia Cueca" userId="8ce537462a3d960c" providerId="LiveId" clId="{D853DDAE-F466-4B97-A8ED-69DE41B6E4BD}" dt="2025-02-28T01:49:02.289" v="94" actId="113"/>
          <ac:spMkLst>
            <pc:docMk/>
            <pc:sldMk cId="3107788479" sldId="286"/>
            <ac:spMk id="4" creationId="{2D2A5F9C-D55D-7A80-356F-CB5CD7FA47A8}"/>
          </ac:spMkLst>
        </pc:spChg>
      </pc:sldChg>
      <pc:sldChg chg="addSp modSp mod">
        <pc:chgData name="Natalia Cueca" userId="8ce537462a3d960c" providerId="LiveId" clId="{D853DDAE-F466-4B97-A8ED-69DE41B6E4BD}" dt="2025-02-28T12:37:00.314" v="557" actId="1076"/>
        <pc:sldMkLst>
          <pc:docMk/>
          <pc:sldMk cId="2227702857" sldId="288"/>
        </pc:sldMkLst>
        <pc:spChg chg="add mod ord">
          <ac:chgData name="Natalia Cueca" userId="8ce537462a3d960c" providerId="LiveId" clId="{D853DDAE-F466-4B97-A8ED-69DE41B6E4BD}" dt="2025-02-28T12:37:00.314" v="557" actId="1076"/>
          <ac:spMkLst>
            <pc:docMk/>
            <pc:sldMk cId="2227702857" sldId="288"/>
            <ac:spMk id="2" creationId="{3248349F-982F-330E-5532-1414A0D950D5}"/>
          </ac:spMkLst>
        </pc:spChg>
        <pc:picChg chg="mod">
          <ac:chgData name="Natalia Cueca" userId="8ce537462a3d960c" providerId="LiveId" clId="{D853DDAE-F466-4B97-A8ED-69DE41B6E4BD}" dt="2025-02-28T12:36:57.012" v="556" actId="1076"/>
          <ac:picMkLst>
            <pc:docMk/>
            <pc:sldMk cId="2227702857" sldId="288"/>
            <ac:picMk id="3" creationId="{F7B0F50A-2AE3-0E62-5295-0EAE37781101}"/>
          </ac:picMkLst>
        </pc:picChg>
        <pc:picChg chg="mod">
          <ac:chgData name="Natalia Cueca" userId="8ce537462a3d960c" providerId="LiveId" clId="{D853DDAE-F466-4B97-A8ED-69DE41B6E4BD}" dt="2025-02-28T12:35:19.374" v="541" actId="34135"/>
          <ac:picMkLst>
            <pc:docMk/>
            <pc:sldMk cId="2227702857" sldId="288"/>
            <ac:picMk id="9" creationId="{C3A84EF5-D109-54D4-5681-6111D5F55E24}"/>
          </ac:picMkLst>
        </pc:picChg>
      </pc:sldChg>
      <pc:sldChg chg="addSp modSp mod">
        <pc:chgData name="Natalia Cueca" userId="8ce537462a3d960c" providerId="LiveId" clId="{D853DDAE-F466-4B97-A8ED-69DE41B6E4BD}" dt="2025-02-28T12:41:02.708" v="572" actId="207"/>
        <pc:sldMkLst>
          <pc:docMk/>
          <pc:sldMk cId="1552253863" sldId="289"/>
        </pc:sldMkLst>
        <pc:spChg chg="add mod">
          <ac:chgData name="Natalia Cueca" userId="8ce537462a3d960c" providerId="LiveId" clId="{D853DDAE-F466-4B97-A8ED-69DE41B6E4BD}" dt="2025-02-28T12:41:02.708" v="572" actId="207"/>
          <ac:spMkLst>
            <pc:docMk/>
            <pc:sldMk cId="1552253863" sldId="289"/>
            <ac:spMk id="2" creationId="{500B7AD9-25E1-EC53-ECDB-A0796B212AED}"/>
          </ac:spMkLst>
        </pc:spChg>
        <pc:picChg chg="mod">
          <ac:chgData name="Natalia Cueca" userId="8ce537462a3d960c" providerId="LiveId" clId="{D853DDAE-F466-4B97-A8ED-69DE41B6E4BD}" dt="2025-02-28T12:40:12.150" v="563" actId="1076"/>
          <ac:picMkLst>
            <pc:docMk/>
            <pc:sldMk cId="1552253863" sldId="289"/>
            <ac:picMk id="6" creationId="{55D96B78-1F72-0148-0486-AE27E818A303}"/>
          </ac:picMkLst>
        </pc:picChg>
        <pc:picChg chg="mod">
          <ac:chgData name="Natalia Cueca" userId="8ce537462a3d960c" providerId="LiveId" clId="{D853DDAE-F466-4B97-A8ED-69DE41B6E4BD}" dt="2025-02-28T12:40:26.780" v="567" actId="14100"/>
          <ac:picMkLst>
            <pc:docMk/>
            <pc:sldMk cId="1552253863" sldId="289"/>
            <ac:picMk id="11" creationId="{73189519-B3C1-2822-7FE1-7C4C743DEE4F}"/>
          </ac:picMkLst>
        </pc:picChg>
      </pc:sldChg>
      <pc:sldChg chg="addSp delSp modSp mod">
        <pc:chgData name="Natalia Cueca" userId="8ce537462a3d960c" providerId="LiveId" clId="{D853DDAE-F466-4B97-A8ED-69DE41B6E4BD}" dt="2025-02-28T12:42:19.248" v="578" actId="478"/>
        <pc:sldMkLst>
          <pc:docMk/>
          <pc:sldMk cId="503162278" sldId="290"/>
        </pc:sldMkLst>
        <pc:spChg chg="add del mod">
          <ac:chgData name="Natalia Cueca" userId="8ce537462a3d960c" providerId="LiveId" clId="{D853DDAE-F466-4B97-A8ED-69DE41B6E4BD}" dt="2025-02-28T12:42:19.248" v="578" actId="478"/>
          <ac:spMkLst>
            <pc:docMk/>
            <pc:sldMk cId="503162278" sldId="290"/>
            <ac:spMk id="6" creationId="{C403978B-A2C0-A67D-7A35-5490E288E0DC}"/>
          </ac:spMkLst>
        </pc:spChg>
      </pc:sldChg>
      <pc:sldChg chg="addSp modSp mod">
        <pc:chgData name="Natalia Cueca" userId="8ce537462a3d960c" providerId="LiveId" clId="{D853DDAE-F466-4B97-A8ED-69DE41B6E4BD}" dt="2025-02-28T12:42:25.607" v="580" actId="1076"/>
        <pc:sldMkLst>
          <pc:docMk/>
          <pc:sldMk cId="3142519156" sldId="291"/>
        </pc:sldMkLst>
        <pc:spChg chg="add mod">
          <ac:chgData name="Natalia Cueca" userId="8ce537462a3d960c" providerId="LiveId" clId="{D853DDAE-F466-4B97-A8ED-69DE41B6E4BD}" dt="2025-02-28T12:42:25.607" v="580" actId="1076"/>
          <ac:spMkLst>
            <pc:docMk/>
            <pc:sldMk cId="3142519156" sldId="291"/>
            <ac:spMk id="6" creationId="{6A4DF6F4-B519-183C-0C05-FEA13C5D1EF2}"/>
          </ac:spMkLst>
        </pc:spChg>
      </pc:sldChg>
      <pc:sldChg chg="modSp add mod">
        <pc:chgData name="Natalia Cueca" userId="8ce537462a3d960c" providerId="LiveId" clId="{D853DDAE-F466-4B97-A8ED-69DE41B6E4BD}" dt="2025-02-28T12:52:45.457" v="639" actId="207"/>
        <pc:sldMkLst>
          <pc:docMk/>
          <pc:sldMk cId="645897698" sldId="294"/>
        </pc:sldMkLst>
        <pc:spChg chg="mod">
          <ac:chgData name="Natalia Cueca" userId="8ce537462a3d960c" providerId="LiveId" clId="{D853DDAE-F466-4B97-A8ED-69DE41B6E4BD}" dt="2025-02-28T01:50:19.394" v="114" actId="20577"/>
          <ac:spMkLst>
            <pc:docMk/>
            <pc:sldMk cId="645897698" sldId="294"/>
            <ac:spMk id="2" creationId="{CABE55B0-E4CD-E8B2-FCBC-AC278ADC74E3}"/>
          </ac:spMkLst>
        </pc:spChg>
        <pc:spChg chg="mod">
          <ac:chgData name="Natalia Cueca" userId="8ce537462a3d960c" providerId="LiveId" clId="{D853DDAE-F466-4B97-A8ED-69DE41B6E4BD}" dt="2025-02-28T12:52:45.457" v="639" actId="207"/>
          <ac:spMkLst>
            <pc:docMk/>
            <pc:sldMk cId="645897698" sldId="294"/>
            <ac:spMk id="4" creationId="{457D027B-3C4A-9226-3C4A-054D98F20544}"/>
          </ac:spMkLst>
        </pc:spChg>
      </pc:sldChg>
      <pc:sldChg chg="addSp delSp modSp add mod">
        <pc:chgData name="Natalia Cueca" userId="8ce537462a3d960c" providerId="LiveId" clId="{D853DDAE-F466-4B97-A8ED-69DE41B6E4BD}" dt="2025-02-28T12:52:18.971" v="636" actId="207"/>
        <pc:sldMkLst>
          <pc:docMk/>
          <pc:sldMk cId="1185007189" sldId="295"/>
        </pc:sldMkLst>
        <pc:spChg chg="mod">
          <ac:chgData name="Natalia Cueca" userId="8ce537462a3d960c" providerId="LiveId" clId="{D853DDAE-F466-4B97-A8ED-69DE41B6E4BD}" dt="2025-02-28T01:50:30.748" v="120" actId="20577"/>
          <ac:spMkLst>
            <pc:docMk/>
            <pc:sldMk cId="1185007189" sldId="295"/>
            <ac:spMk id="2" creationId="{DA1C0129-88C0-BDF3-33D8-22B85C8A1F85}"/>
          </ac:spMkLst>
        </pc:spChg>
        <pc:spChg chg="add del mod">
          <ac:chgData name="Natalia Cueca" userId="8ce537462a3d960c" providerId="LiveId" clId="{D853DDAE-F466-4B97-A8ED-69DE41B6E4BD}" dt="2025-02-28T12:52:18.971" v="636" actId="207"/>
          <ac:spMkLst>
            <pc:docMk/>
            <pc:sldMk cId="1185007189" sldId="295"/>
            <ac:spMk id="4" creationId="{75C3F5AC-00F5-A14B-86BD-27C7AEC44A1A}"/>
          </ac:spMkLst>
        </pc:spChg>
      </pc:sldChg>
      <pc:sldChg chg="new del">
        <pc:chgData name="Natalia Cueca" userId="8ce537462a3d960c" providerId="LiveId" clId="{D853DDAE-F466-4B97-A8ED-69DE41B6E4BD}" dt="2025-02-28T12:24:58.776" v="517" actId="680"/>
        <pc:sldMkLst>
          <pc:docMk/>
          <pc:sldMk cId="537943255" sldId="296"/>
        </pc:sldMkLst>
      </pc:sldChg>
      <pc:sldChg chg="addSp delSp modSp add del mod">
        <pc:chgData name="Natalia Cueca" userId="8ce537462a3d960c" providerId="LiveId" clId="{D853DDAE-F466-4B97-A8ED-69DE41B6E4BD}" dt="2025-02-28T12:44:16.335" v="633" actId="47"/>
        <pc:sldMkLst>
          <pc:docMk/>
          <pc:sldMk cId="4024598547" sldId="296"/>
        </pc:sldMkLst>
        <pc:spChg chg="mod">
          <ac:chgData name="Natalia Cueca" userId="8ce537462a3d960c" providerId="LiveId" clId="{D853DDAE-F466-4B97-A8ED-69DE41B6E4BD}" dt="2025-02-28T12:42:54.938" v="621" actId="20577"/>
          <ac:spMkLst>
            <pc:docMk/>
            <pc:sldMk cId="4024598547" sldId="296"/>
            <ac:spMk id="5" creationId="{986C37BD-FDFC-3191-5B3C-1C26D99B4AC1}"/>
          </ac:spMkLst>
        </pc:spChg>
        <pc:spChg chg="add del mod">
          <ac:chgData name="Natalia Cueca" userId="8ce537462a3d960c" providerId="LiveId" clId="{D853DDAE-F466-4B97-A8ED-69DE41B6E4BD}" dt="2025-02-28T12:44:14.507" v="632" actId="478"/>
          <ac:spMkLst>
            <pc:docMk/>
            <pc:sldMk cId="4024598547" sldId="296"/>
            <ac:spMk id="12" creationId="{005A07C4-9131-2F57-06B2-9F26031B19CE}"/>
          </ac:spMkLst>
        </pc:spChg>
        <pc:picChg chg="del">
          <ac:chgData name="Natalia Cueca" userId="8ce537462a3d960c" providerId="LiveId" clId="{D853DDAE-F466-4B97-A8ED-69DE41B6E4BD}" dt="2025-02-28T12:42:44.091" v="582" actId="478"/>
          <ac:picMkLst>
            <pc:docMk/>
            <pc:sldMk cId="4024598547" sldId="296"/>
            <ac:picMk id="7" creationId="{ABE107E7-EEE0-E5CE-D749-8CFDCC0A3BD6}"/>
          </ac:picMkLst>
        </pc:picChg>
        <pc:picChg chg="add mod modCrop">
          <ac:chgData name="Natalia Cueca" userId="8ce537462a3d960c" providerId="LiveId" clId="{D853DDAE-F466-4B97-A8ED-69DE41B6E4BD}" dt="2025-02-28T12:43:41.269" v="628" actId="1076"/>
          <ac:picMkLst>
            <pc:docMk/>
            <pc:sldMk cId="4024598547" sldId="296"/>
            <ac:picMk id="9" creationId="{B0AAE4CC-0C21-D334-D593-9DEA4EAA0BB5}"/>
          </ac:picMkLst>
        </pc:picChg>
      </pc:sldChg>
    </pc:docChg>
  </pc:docChgLst>
  <pc:docChgLst>
    <pc:chgData name="Natalia Cueca" userId="8ce537462a3d960c" providerId="LiveId" clId="{7B472D10-B9F5-4A5C-BC61-1AE0A2EA2368}"/>
    <pc:docChg chg="custSel modSld sldOrd">
      <pc:chgData name="Natalia Cueca" userId="8ce537462a3d960c" providerId="LiveId" clId="{7B472D10-B9F5-4A5C-BC61-1AE0A2EA2368}" dt="2025-02-27T00:52:15.112" v="23"/>
      <pc:docMkLst>
        <pc:docMk/>
      </pc:docMkLst>
      <pc:sldChg chg="addSp delSp modSp mod">
        <pc:chgData name="Natalia Cueca" userId="8ce537462a3d960c" providerId="LiveId" clId="{7B472D10-B9F5-4A5C-BC61-1AE0A2EA2368}" dt="2025-02-27T00:36:03.030" v="21" actId="34135"/>
        <pc:sldMkLst>
          <pc:docMk/>
          <pc:sldMk cId="2227702857" sldId="288"/>
        </pc:sldMkLst>
        <pc:picChg chg="add mod">
          <ac:chgData name="Natalia Cueca" userId="8ce537462a3d960c" providerId="LiveId" clId="{7B472D10-B9F5-4A5C-BC61-1AE0A2EA2368}" dt="2025-02-27T00:35:39.384" v="5" actId="1076"/>
          <ac:picMkLst>
            <pc:docMk/>
            <pc:sldMk cId="2227702857" sldId="288"/>
            <ac:picMk id="3" creationId="{F7B0F50A-2AE3-0E62-5295-0EAE37781101}"/>
          </ac:picMkLst>
        </pc:picChg>
        <pc:picChg chg="del">
          <ac:chgData name="Natalia Cueca" userId="8ce537462a3d960c" providerId="LiveId" clId="{7B472D10-B9F5-4A5C-BC61-1AE0A2EA2368}" dt="2025-02-27T00:35:29.866" v="1" actId="478"/>
          <ac:picMkLst>
            <pc:docMk/>
            <pc:sldMk cId="2227702857" sldId="288"/>
            <ac:picMk id="6" creationId="{2FB534BB-250D-538C-3BC3-57061471B35E}"/>
          </ac:picMkLst>
        </pc:picChg>
        <pc:picChg chg="add mod">
          <ac:chgData name="Natalia Cueca" userId="8ce537462a3d960c" providerId="LiveId" clId="{7B472D10-B9F5-4A5C-BC61-1AE0A2EA2368}" dt="2025-02-27T00:36:03.030" v="21" actId="34135"/>
          <ac:picMkLst>
            <pc:docMk/>
            <pc:sldMk cId="2227702857" sldId="288"/>
            <ac:picMk id="9" creationId="{C3A84EF5-D109-54D4-5681-6111D5F55E24}"/>
          </ac:picMkLst>
        </pc:picChg>
        <pc:picChg chg="del">
          <ac:chgData name="Natalia Cueca" userId="8ce537462a3d960c" providerId="LiveId" clId="{7B472D10-B9F5-4A5C-BC61-1AE0A2EA2368}" dt="2025-02-27T00:35:28.458" v="0" actId="478"/>
          <ac:picMkLst>
            <pc:docMk/>
            <pc:sldMk cId="2227702857" sldId="288"/>
            <ac:picMk id="11" creationId="{21BDC1B8-E31B-8EF5-E994-5BA0B3891E54}"/>
          </ac:picMkLst>
        </pc:picChg>
        <pc:picChg chg="del">
          <ac:chgData name="Natalia Cueca" userId="8ce537462a3d960c" providerId="LiveId" clId="{7B472D10-B9F5-4A5C-BC61-1AE0A2EA2368}" dt="2025-02-27T00:35:31.383" v="2" actId="478"/>
          <ac:picMkLst>
            <pc:docMk/>
            <pc:sldMk cId="2227702857" sldId="288"/>
            <ac:picMk id="13" creationId="{DB49F143-16F5-FA65-CF79-572D1B399212}"/>
          </ac:picMkLst>
        </pc:picChg>
      </pc:sldChg>
      <pc:sldChg chg="ord">
        <pc:chgData name="Natalia Cueca" userId="8ce537462a3d960c" providerId="LiveId" clId="{7B472D10-B9F5-4A5C-BC61-1AE0A2EA2368}" dt="2025-02-27T00:52:15.112" v="23"/>
        <pc:sldMkLst>
          <pc:docMk/>
          <pc:sldMk cId="50316227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28/02/2025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28</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29</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28/02/2025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28/02/2025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28/02/2025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docs.live.net/8ce537462a3d960c/Documentos/ProyectoBrisasGems/Trimestre%202/2.%20BPMN%20Diagrama%20estado%20Actual%20Brisas%20Gems.png" TargetMode="External"/><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2.%20BPMN%20Diagrama%20estado%20Actual%20Brisas%20Gems.pdf"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3.%20Entrevista.docx"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Diagrama%20de%20casos%20de%20uso.vpp"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Casos%20de%20uso%20Extendido.docx"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d.docs.live.net/8ce537462a3d960c/Documentos/ProyectoBrisasGems/Trimestre%202/7.%20Fichas%20tecnicas/Ficha%20t&#233;cnica%20Hardware%20y%20Software_PROYECTO.xlsx"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hlinkClick r:id="rId2"/>
            <a:extLst>
              <a:ext uri="{FF2B5EF4-FFF2-40B4-BE49-F238E27FC236}">
                <a16:creationId xmlns:a16="http://schemas.microsoft.com/office/drawing/2014/main" id="{56BDA72C-5AA8-2B31-7F62-D06B422BAC51}"/>
              </a:ext>
            </a:extLst>
          </p:cNvPr>
          <p:cNvPicPr>
            <a:picLocks noChangeAspect="1"/>
          </p:cNvPicPr>
          <p:nvPr/>
        </p:nvPicPr>
        <p:blipFill>
          <a:blip r:embed="rId3"/>
          <a:stretch>
            <a:fillRect/>
          </a:stretch>
        </p:blipFill>
        <p:spPr>
          <a:xfrm>
            <a:off x="152400" y="983674"/>
            <a:ext cx="8641723" cy="3446482"/>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4"/>
          <a:srcRect l="10652" t="14336" r="9696" b="9341"/>
          <a:stretch/>
        </p:blipFill>
        <p:spPr>
          <a:xfrm>
            <a:off x="8439201" y="57715"/>
            <a:ext cx="622266" cy="650017"/>
          </a:xfrm>
          <a:prstGeom prst="rect">
            <a:avLst/>
          </a:prstGeom>
        </p:spPr>
      </p:pic>
      <p:sp>
        <p:nvSpPr>
          <p:cNvPr id="2" name="CuadroTexto 1">
            <a:extLst>
              <a:ext uri="{FF2B5EF4-FFF2-40B4-BE49-F238E27FC236}">
                <a16:creationId xmlns:a16="http://schemas.microsoft.com/office/drawing/2014/main" id="{8D47E166-7637-5475-D115-519F40B4CA72}"/>
              </a:ext>
            </a:extLst>
          </p:cNvPr>
          <p:cNvSpPr txBox="1"/>
          <p:nvPr/>
        </p:nvSpPr>
        <p:spPr>
          <a:xfrm>
            <a:off x="288388" y="4497169"/>
            <a:ext cx="8925950"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https://d.docs.live.net/8ce537462a3d960c/Documentos/ProyectoBrisasGems/Trimestre%202/2.%20BPMN%20Diagrama%20estado%20Actual%20Brisas%20Gems.pdf</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495829"/>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r>
              <a:rPr lang="es-MX" sz="16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https://d.docs.live.net/8ce537462a3d960c/Documentos/ProyectoBrisasGems/Trimestre%202/3.%20Entrevista.docx</a:t>
            </a:r>
            <a:endParaRPr lang="es-MX" sz="1600" dirty="0">
              <a:solidFill>
                <a:schemeClr val="tx1">
                  <a:lumMod val="65000"/>
                  <a:lumOff val="35000"/>
                </a:schemeClr>
              </a:solidFill>
            </a:endParaRPr>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5216813"/>
          </a:xfrm>
          <a:prstGeom prst="rect">
            <a:avLst/>
          </a:prstGeom>
          <a:noFill/>
        </p:spPr>
        <p:txBody>
          <a:bodyPr wrap="square">
            <a:spAutoFit/>
          </a:bodyPr>
          <a:lstStyle/>
          <a:p>
            <a:pPr marL="742950" lvl="1" indent="-285750">
              <a:spcBef>
                <a:spcPts val="1400"/>
              </a:spcBef>
              <a:spcAft>
                <a:spcPts val="1400"/>
              </a:spcAft>
              <a:buFont typeface="+mj-lt"/>
              <a:buAutoNum type="arabicPeriod"/>
            </a:pPr>
            <a:r>
              <a:rPr lang="es-CO" sz="1600" b="1" dirty="0">
                <a:solidFill>
                  <a:schemeClr val="tx1">
                    <a:lumMod val="75000"/>
                    <a:lumOff val="25000"/>
                  </a:schemeClr>
                </a:solidFill>
                <a:effectLst/>
              </a:rPr>
              <a:t>Módulo: Gestión de Usuarios</a:t>
            </a:r>
          </a:p>
          <a:p>
            <a:r>
              <a:rPr lang="es-CO" sz="1600" dirty="0">
                <a:solidFill>
                  <a:schemeClr val="tx1">
                    <a:lumMod val="75000"/>
                    <a:lumOff val="25000"/>
                  </a:schemeClr>
                </a:solidFill>
                <a:effectLst/>
                <a:ea typeface="Times New Roman" panose="02020603050405020304" pitchFamily="18" charset="0"/>
              </a:rPr>
              <a:t>RF-001 Crear cuenta de usuario</a:t>
            </a:r>
          </a:p>
          <a:p>
            <a:r>
              <a:rPr lang="es-CO" sz="1600" dirty="0">
                <a:solidFill>
                  <a:schemeClr val="tx1">
                    <a:lumMod val="75000"/>
                    <a:lumOff val="25000"/>
                  </a:schemeClr>
                </a:solidFill>
                <a:effectLst/>
                <a:ea typeface="Times New Roman" panose="02020603050405020304" pitchFamily="18" charset="0"/>
              </a:rPr>
              <a:t>RF-002 Iniciar sesión</a:t>
            </a:r>
          </a:p>
          <a:p>
            <a:r>
              <a:rPr lang="es-CO" sz="1600" dirty="0">
                <a:solidFill>
                  <a:schemeClr val="tx1">
                    <a:lumMod val="75000"/>
                    <a:lumOff val="25000"/>
                  </a:schemeClr>
                </a:solidFill>
                <a:effectLst/>
                <a:ea typeface="Times New Roman" panose="02020603050405020304" pitchFamily="18" charset="0"/>
              </a:rPr>
              <a:t>RF-003 Recuperar contraseña</a:t>
            </a:r>
          </a:p>
          <a:p>
            <a:r>
              <a:rPr lang="es-CO" sz="1600" dirty="0">
                <a:solidFill>
                  <a:schemeClr val="tx1">
                    <a:lumMod val="75000"/>
                    <a:lumOff val="25000"/>
                  </a:schemeClr>
                </a:solidFill>
                <a:effectLst/>
                <a:ea typeface="Times New Roman" panose="02020603050405020304" pitchFamily="18" charset="0"/>
              </a:rPr>
              <a:t>RF-004 Actualizar datos personales</a:t>
            </a:r>
          </a:p>
          <a:p>
            <a:r>
              <a:rPr lang="es-CO" sz="1600" dirty="0">
                <a:solidFill>
                  <a:schemeClr val="tx1">
                    <a:lumMod val="75000"/>
                    <a:lumOff val="25000"/>
                  </a:schemeClr>
                </a:solidFill>
                <a:effectLst/>
                <a:ea typeface="Times New Roman" panose="02020603050405020304" pitchFamily="18" charset="0"/>
              </a:rPr>
              <a:t>RF-005 Gestionar usuarios y roles</a:t>
            </a:r>
          </a:p>
          <a:p>
            <a:r>
              <a:rPr lang="es-CO" sz="1600" dirty="0">
                <a:solidFill>
                  <a:schemeClr val="tx1">
                    <a:lumMod val="75000"/>
                    <a:lumOff val="25000"/>
                  </a:schemeClr>
                </a:solidFill>
                <a:effectLst/>
                <a:ea typeface="Times New Roman" panose="02020603050405020304" pitchFamily="18" charset="0"/>
              </a:rPr>
              <a:t>RF-006 Cerrar sesión</a:t>
            </a:r>
          </a:p>
          <a:p>
            <a:pPr lvl="1">
              <a:spcBef>
                <a:spcPts val="1400"/>
              </a:spcBef>
              <a:spcAft>
                <a:spcPts val="1400"/>
              </a:spcAft>
            </a:pPr>
            <a:r>
              <a:rPr lang="es-CO" sz="1600" b="0" dirty="0">
                <a:effectLst/>
              </a:rPr>
              <a:t>2</a:t>
            </a:r>
            <a:r>
              <a:rPr lang="es-CO" sz="1600" b="1" dirty="0">
                <a:effectLst/>
              </a:rPr>
              <a:t>.    </a:t>
            </a:r>
            <a:r>
              <a:rPr lang="es-CO" sz="1600" b="1" dirty="0">
                <a:solidFill>
                  <a:schemeClr val="tx1">
                    <a:lumMod val="75000"/>
                    <a:lumOff val="25000"/>
                  </a:schemeClr>
                </a:solidFill>
                <a:effectLst/>
              </a:rPr>
              <a:t>Módulo: Personalización de Joyas</a:t>
            </a:r>
          </a:p>
          <a:p>
            <a:r>
              <a:rPr lang="es-CO" sz="1600" dirty="0">
                <a:solidFill>
                  <a:schemeClr val="tx1">
                    <a:lumMod val="75000"/>
                    <a:lumOff val="25000"/>
                  </a:schemeClr>
                </a:solidFill>
                <a:effectLst/>
                <a:ea typeface="Times New Roman" panose="02020603050405020304" pitchFamily="18" charset="0"/>
              </a:rPr>
              <a:t>RF-007 Seleccionar gema</a:t>
            </a:r>
          </a:p>
          <a:p>
            <a:r>
              <a:rPr lang="es-CO" sz="1600" dirty="0">
                <a:solidFill>
                  <a:schemeClr val="tx1">
                    <a:lumMod val="75000"/>
                    <a:lumOff val="25000"/>
                  </a:schemeClr>
                </a:solidFill>
                <a:effectLst/>
                <a:ea typeface="Times New Roman" panose="02020603050405020304" pitchFamily="18" charset="0"/>
              </a:rPr>
              <a:t>RF-008 Seleccionar forma</a:t>
            </a:r>
          </a:p>
          <a:p>
            <a:r>
              <a:rPr lang="es-CO" sz="1600" dirty="0">
                <a:solidFill>
                  <a:schemeClr val="tx1">
                    <a:lumMod val="75000"/>
                    <a:lumOff val="25000"/>
                  </a:schemeClr>
                </a:solidFill>
                <a:effectLst/>
                <a:ea typeface="Times New Roman" panose="02020603050405020304" pitchFamily="18" charset="0"/>
              </a:rPr>
              <a:t>RF-009 Seleccionar material del anillo</a:t>
            </a:r>
          </a:p>
          <a:p>
            <a:r>
              <a:rPr lang="es-CO" sz="1600" dirty="0">
                <a:solidFill>
                  <a:schemeClr val="tx1">
                    <a:lumMod val="75000"/>
                    <a:lumOff val="25000"/>
                  </a:schemeClr>
                </a:solidFill>
                <a:effectLst/>
                <a:ea typeface="Times New Roman" panose="02020603050405020304" pitchFamily="18" charset="0"/>
              </a:rPr>
              <a:t>RF-010 Modificar tamaño de joya</a:t>
            </a:r>
          </a:p>
          <a:p>
            <a:r>
              <a:rPr lang="es-CO" sz="1600" dirty="0">
                <a:solidFill>
                  <a:schemeClr val="tx1">
                    <a:lumMod val="75000"/>
                    <a:lumOff val="25000"/>
                  </a:schemeClr>
                </a:solidFill>
                <a:effectLst/>
                <a:ea typeface="Times New Roman" panose="02020603050405020304" pitchFamily="18" charset="0"/>
              </a:rPr>
              <a:t>RF-011 Seleccionar talla del anillo</a:t>
            </a:r>
          </a:p>
          <a:p>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724370"/>
          </a:xfrm>
          <a:prstGeom prst="rect">
            <a:avLst/>
          </a:prstGeom>
          <a:noFill/>
        </p:spPr>
        <p:txBody>
          <a:bodyPr wrap="square">
            <a:spAutoFit/>
          </a:bodyPr>
          <a:lstStyle/>
          <a:p>
            <a:pPr lvl="1">
              <a:spcBef>
                <a:spcPts val="1400"/>
              </a:spcBef>
              <a:spcAft>
                <a:spcPts val="1400"/>
              </a:spcAft>
            </a:pPr>
            <a:r>
              <a:rPr lang="es-CO" sz="1600" b="1" dirty="0">
                <a:effectLst/>
              </a:rPr>
              <a:t>3</a:t>
            </a:r>
            <a:r>
              <a:rPr lang="es-CO" sz="1600" b="1" dirty="0">
                <a:solidFill>
                  <a:schemeClr val="tx1">
                    <a:lumMod val="75000"/>
                    <a:lumOff val="25000"/>
                  </a:schemeClr>
                </a:solidFill>
                <a:effectLst/>
              </a:rPr>
              <a:t>.    Módulo: Soporte y Comunicación</a:t>
            </a:r>
          </a:p>
          <a:p>
            <a:r>
              <a:rPr lang="es-CO" sz="1600" dirty="0">
                <a:solidFill>
                  <a:schemeClr val="tx1">
                    <a:lumMod val="75000"/>
                    <a:lumOff val="25000"/>
                  </a:schemeClr>
                </a:solidFill>
                <a:effectLst/>
                <a:ea typeface="Times New Roman" panose="02020603050405020304" pitchFamily="18" charset="0"/>
              </a:rPr>
              <a:t>RF-013 Enviar formulario de contacto</a:t>
            </a:r>
          </a:p>
          <a:p>
            <a:r>
              <a:rPr lang="es-CO" sz="1600" dirty="0">
                <a:solidFill>
                  <a:schemeClr val="tx1">
                    <a:lumMod val="75000"/>
                    <a:lumOff val="25000"/>
                  </a:schemeClr>
                </a:solidFill>
                <a:effectLst/>
                <a:ea typeface="Times New Roman" panose="02020603050405020304" pitchFamily="18" charset="0"/>
              </a:rPr>
              <a:t>RF-014 Contactar al administrador vía WhatsApp</a:t>
            </a:r>
          </a:p>
          <a:p>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p>
          <a:p>
            <a:pPr lvl="1">
              <a:spcBef>
                <a:spcPts val="1400"/>
              </a:spcBef>
              <a:spcAft>
                <a:spcPts val="1400"/>
              </a:spcAft>
            </a:pPr>
            <a:r>
              <a:rPr lang="es-CO" sz="1600" b="1" dirty="0">
                <a:solidFill>
                  <a:schemeClr val="tx1">
                    <a:lumMod val="75000"/>
                    <a:lumOff val="25000"/>
                  </a:schemeClr>
                </a:solidFill>
                <a:effectLst/>
              </a:rPr>
              <a:t>4.    Módulo: Seguimiento de Pedidos</a:t>
            </a:r>
          </a:p>
          <a:p>
            <a:r>
              <a:rPr lang="es-CO" sz="1600" dirty="0">
                <a:solidFill>
                  <a:schemeClr val="tx1">
                    <a:lumMod val="75000"/>
                    <a:lumOff val="25000"/>
                  </a:schemeClr>
                </a:solidFill>
                <a:effectLst/>
                <a:ea typeface="Times New Roman" panose="02020603050405020304" pitchFamily="18" charset="0"/>
              </a:rPr>
              <a:t>RF-016 Consultar lista de pedidos</a:t>
            </a:r>
          </a:p>
          <a:p>
            <a:r>
              <a:rPr lang="es-CO" sz="1600" dirty="0">
                <a:solidFill>
                  <a:schemeClr val="tx1">
                    <a:lumMod val="75000"/>
                    <a:lumOff val="25000"/>
                  </a:schemeClr>
                </a:solidFill>
                <a:effectLst/>
                <a:ea typeface="Times New Roman" panose="02020603050405020304" pitchFamily="18" charset="0"/>
              </a:rPr>
              <a:t>RF-017 Visualizar barra de progreso del pedido</a:t>
            </a:r>
          </a:p>
          <a:p>
            <a:r>
              <a:rPr lang="es-CO" sz="1600" dirty="0">
                <a:solidFill>
                  <a:schemeClr val="tx1">
                    <a:lumMod val="75000"/>
                    <a:lumOff val="25000"/>
                  </a:schemeClr>
                </a:solidFill>
                <a:effectLst/>
                <a:ea typeface="Times New Roman" panose="02020603050405020304" pitchFamily="18" charset="0"/>
              </a:rPr>
              <a:t>RF-018 Consultar detalles del pedido</a:t>
            </a:r>
          </a:p>
          <a:p>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r>
              <a:rPr lang="es-CO" sz="1600" dirty="0">
                <a:solidFill>
                  <a:schemeClr val="tx1">
                    <a:lumMod val="75000"/>
                    <a:lumOff val="25000"/>
                  </a:schemeClr>
                </a:solidFill>
                <a:effectLst/>
                <a:ea typeface="Times New Roman" panose="02020603050405020304" pitchFamily="18" charset="0"/>
              </a:rPr>
              <a:t>RF-020 Visualizar diseño renderizado</a:t>
            </a:r>
          </a:p>
          <a:p>
            <a:r>
              <a:rPr lang="es-CO" sz="1600" dirty="0">
                <a:solidFill>
                  <a:schemeClr val="tx1">
                    <a:lumMod val="75000"/>
                    <a:lumOff val="25000"/>
                  </a:schemeClr>
                </a:solidFill>
                <a:effectLst/>
                <a:ea typeface="Times New Roman" panose="02020603050405020304" pitchFamily="18" charset="0"/>
              </a:rPr>
              <a:t>RF-021 Visualizar imagen del producto terminado</a:t>
            </a:r>
          </a:p>
          <a:p>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4108817"/>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5.  Módulo: Catálogo y Recomendaciones</a:t>
            </a:r>
          </a:p>
          <a:p>
            <a:r>
              <a:rPr lang="es-CO" sz="1600" dirty="0">
                <a:solidFill>
                  <a:schemeClr val="tx1">
                    <a:lumMod val="75000"/>
                    <a:lumOff val="25000"/>
                  </a:schemeClr>
                </a:solidFill>
                <a:effectLst/>
                <a:ea typeface="Times New Roman" panose="02020603050405020304" pitchFamily="18" charset="0"/>
              </a:rPr>
              <a:t>RF-023 Explorar catálogo de joyas</a:t>
            </a:r>
          </a:p>
          <a:p>
            <a:r>
              <a:rPr lang="es-CO" sz="1600" dirty="0">
                <a:solidFill>
                  <a:schemeClr val="tx1">
                    <a:lumMod val="75000"/>
                    <a:lumOff val="25000"/>
                  </a:schemeClr>
                </a:solidFill>
                <a:effectLst/>
                <a:ea typeface="Times New Roman" panose="02020603050405020304" pitchFamily="18" charset="0"/>
              </a:rPr>
              <a:t>RF-024 Filtrar catálogo por ocasión</a:t>
            </a:r>
          </a:p>
          <a:p>
            <a:r>
              <a:rPr lang="es-CO" sz="1600" dirty="0">
                <a:solidFill>
                  <a:schemeClr val="tx1">
                    <a:lumMod val="75000"/>
                    <a:lumOff val="25000"/>
                  </a:schemeClr>
                </a:solidFill>
                <a:effectLst/>
                <a:ea typeface="Times New Roman" panose="02020603050405020304" pitchFamily="18" charset="0"/>
              </a:rPr>
              <a:t>RF-025 Visualizar detalles de un anillo en el catálogo</a:t>
            </a:r>
          </a:p>
          <a:p>
            <a:pPr lvl="1">
              <a:spcBef>
                <a:spcPts val="1400"/>
              </a:spcBef>
              <a:spcAft>
                <a:spcPts val="1400"/>
              </a:spcAft>
            </a:pPr>
            <a:r>
              <a:rPr lang="es-CO" sz="1600" b="1" dirty="0">
                <a:solidFill>
                  <a:schemeClr val="tx1">
                    <a:lumMod val="75000"/>
                    <a:lumOff val="25000"/>
                  </a:schemeClr>
                </a:solidFill>
                <a:effectLst/>
              </a:rPr>
              <a:t>6.  Módulo: Administración del Catálogo de Personalización</a:t>
            </a:r>
          </a:p>
          <a:p>
            <a:r>
              <a:rPr lang="es-CO" sz="1600" dirty="0">
                <a:solidFill>
                  <a:schemeClr val="tx1">
                    <a:lumMod val="75000"/>
                    <a:lumOff val="25000"/>
                  </a:schemeClr>
                </a:solidFill>
                <a:effectLst/>
                <a:ea typeface="Times New Roman" panose="02020603050405020304" pitchFamily="18" charset="0"/>
              </a:rPr>
              <a:t>RF-026 Subir imágenes de gemas, formas y materiales</a:t>
            </a:r>
          </a:p>
          <a:p>
            <a:r>
              <a:rPr lang="es-CO" sz="1600" dirty="0">
                <a:solidFill>
                  <a:schemeClr val="tx1">
                    <a:lumMod val="75000"/>
                    <a:lumOff val="25000"/>
                  </a:schemeClr>
                </a:solidFill>
                <a:effectLst/>
                <a:ea typeface="Times New Roman" panose="02020603050405020304" pitchFamily="18" charset="0"/>
              </a:rPr>
              <a:t>RF-027 Gestionar catálogo de opciones personalizables</a:t>
            </a:r>
          </a:p>
          <a:p>
            <a:r>
              <a:rPr lang="es-CO" sz="1600" dirty="0">
                <a:solidFill>
                  <a:schemeClr val="tx1">
                    <a:lumMod val="75000"/>
                    <a:lumOff val="25000"/>
                  </a:schemeClr>
                </a:solidFill>
                <a:effectLst/>
                <a:ea typeface="Times New Roman" panose="02020603050405020304" pitchFamily="18" charset="0"/>
              </a:rPr>
              <a:t>RF-028 Modificar visualización 3D de opciones personalizables</a:t>
            </a:r>
          </a:p>
          <a:p>
            <a:r>
              <a:rPr lang="es-CO" sz="1600" dirty="0">
                <a:solidFill>
                  <a:schemeClr val="tx1">
                    <a:lumMod val="75000"/>
                    <a:lumOff val="25000"/>
                  </a:schemeClr>
                </a:solidFill>
                <a:effectLst/>
                <a:ea typeface="Times New Roman" panose="02020603050405020304" pitchFamily="18" charset="0"/>
              </a:rPr>
              <a:t>RF-029 Eliminar opciones de personalización obsoletas</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5093702"/>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7.  Módulo: Gestión de Personalización y Producción</a:t>
            </a:r>
          </a:p>
          <a:p>
            <a:r>
              <a:rPr lang="es-CO" sz="1600" dirty="0">
                <a:solidFill>
                  <a:schemeClr val="tx1">
                    <a:lumMod val="75000"/>
                    <a:lumOff val="25000"/>
                  </a:schemeClr>
                </a:solidFill>
                <a:effectLst/>
                <a:ea typeface="Times New Roman" panose="02020603050405020304" pitchFamily="18" charset="0"/>
              </a:rPr>
              <a:t>RF-030 Subir diseño renderizado</a:t>
            </a:r>
          </a:p>
          <a:p>
            <a:r>
              <a:rPr lang="es-CO" sz="1600" dirty="0">
                <a:solidFill>
                  <a:schemeClr val="tx1">
                    <a:lumMod val="75000"/>
                    <a:lumOff val="25000"/>
                  </a:schemeClr>
                </a:solidFill>
                <a:effectLst/>
                <a:ea typeface="Times New Roman" panose="02020603050405020304" pitchFamily="18" charset="0"/>
              </a:rPr>
              <a:t>RF-031 Subir imagen del producto terminado</a:t>
            </a:r>
          </a:p>
          <a:p>
            <a:r>
              <a:rPr lang="es-CO" sz="1600" dirty="0">
                <a:solidFill>
                  <a:schemeClr val="tx1">
                    <a:lumMod val="75000"/>
                    <a:lumOff val="25000"/>
                  </a:schemeClr>
                </a:solidFill>
                <a:effectLst/>
                <a:ea typeface="Times New Roman" panose="02020603050405020304" pitchFamily="18" charset="0"/>
              </a:rPr>
              <a:t>RF-032 Agregar comentarios o notas al pedido</a:t>
            </a:r>
          </a:p>
          <a:p>
            <a:r>
              <a:rPr lang="es-CO" sz="1600" dirty="0">
                <a:solidFill>
                  <a:schemeClr val="tx1">
                    <a:lumMod val="75000"/>
                    <a:lumOff val="25000"/>
                  </a:schemeClr>
                </a:solidFill>
                <a:effectLst/>
                <a:ea typeface="Times New Roman" panose="02020603050405020304" pitchFamily="18" charset="0"/>
              </a:rPr>
              <a:t>RF-033 Consultar historial de pedidos trabajados</a:t>
            </a:r>
          </a:p>
          <a:p>
            <a:pPr lvl="1">
              <a:spcBef>
                <a:spcPts val="1400"/>
              </a:spcBef>
              <a:spcAft>
                <a:spcPts val="1400"/>
              </a:spcAft>
            </a:pPr>
            <a:r>
              <a:rPr lang="es-CO" sz="1600" b="1" dirty="0">
                <a:solidFill>
                  <a:schemeClr val="tx1">
                    <a:lumMod val="75000"/>
                    <a:lumOff val="25000"/>
                  </a:schemeClr>
                </a:solidFill>
                <a:effectLst/>
              </a:rPr>
              <a:t>8.  Módulo: Gestión de Notificaciones</a:t>
            </a:r>
          </a:p>
          <a:p>
            <a:r>
              <a:rPr lang="es-CO" sz="1600" dirty="0">
                <a:solidFill>
                  <a:schemeClr val="tx1">
                    <a:lumMod val="75000"/>
                    <a:lumOff val="25000"/>
                  </a:schemeClr>
                </a:solidFill>
                <a:effectLst/>
                <a:ea typeface="Times New Roman" panose="02020603050405020304" pitchFamily="18" charset="0"/>
              </a:rPr>
              <a:t>RF-034 Enviar notificaciones al administrador cuando un cliente envía un formulario</a:t>
            </a:r>
          </a:p>
          <a:p>
            <a:r>
              <a:rPr lang="es-CO" sz="1600" dirty="0">
                <a:solidFill>
                  <a:schemeClr val="tx1">
                    <a:lumMod val="75000"/>
                    <a:lumOff val="25000"/>
                  </a:schemeClr>
                </a:solidFill>
                <a:effectLst/>
                <a:ea typeface="Times New Roman" panose="02020603050405020304" pitchFamily="18" charset="0"/>
              </a:rPr>
              <a:t>RF-035 Enviar notificaciones a los clientes sobre actualizaciones de su pedido</a:t>
            </a:r>
          </a:p>
          <a:p>
            <a:r>
              <a:rPr lang="es-CO" sz="1600" dirty="0">
                <a:solidFill>
                  <a:schemeClr val="tx1">
                    <a:lumMod val="75000"/>
                    <a:lumOff val="25000"/>
                  </a:schemeClr>
                </a:solidFill>
                <a:effectLst/>
                <a:ea typeface="Times New Roman" panose="02020603050405020304" pitchFamily="18" charset="0"/>
              </a:rPr>
              <a:t>RF-036 Enviar notificación al diseñador cuando un nuevo pedido le sea asignado</a:t>
            </a:r>
          </a:p>
          <a:p>
            <a:r>
              <a:rPr lang="es-CO" sz="1600" dirty="0">
                <a:solidFill>
                  <a:schemeClr val="tx1">
                    <a:lumMod val="75000"/>
                    <a:lumOff val="25000"/>
                  </a:schemeClr>
                </a:solidFill>
                <a:effectLst/>
                <a:ea typeface="Times New Roman" panose="02020603050405020304" pitchFamily="18" charset="0"/>
              </a:rPr>
              <a:t>RF-037 Notificar al cliente cuando su diseño renderizado esté listo para visualizar</a:t>
            </a:r>
          </a:p>
          <a:p>
            <a:r>
              <a:rPr lang="es-CO" sz="1600" dirty="0">
                <a:solidFill>
                  <a:schemeClr val="tx1">
                    <a:lumMod val="75000"/>
                    <a:lumOff val="25000"/>
                  </a:schemeClr>
                </a:solidFill>
                <a:effectLst/>
                <a:ea typeface="Times New Roman" panose="02020603050405020304" pitchFamily="18" charset="0"/>
              </a:rPr>
              <a:t>RF-038 Notificar al cliente cuando la imagen final de su producto esté disponible</a:t>
            </a:r>
          </a:p>
          <a:p>
            <a:r>
              <a:rPr lang="es-CO" sz="1600" dirty="0">
                <a:solidFill>
                  <a:schemeClr val="tx1">
                    <a:lumMod val="75000"/>
                    <a:lumOff val="25000"/>
                  </a:schemeClr>
                </a:solidFill>
                <a:effectLst/>
                <a:ea typeface="Times New Roman" panose="02020603050405020304" pitchFamily="18" charset="0"/>
              </a:rPr>
              <a:t>RF-039 Enviar alertas sobre términos y condiciones antes del envío de un formulario</a:t>
            </a:r>
          </a:p>
          <a:p>
            <a:r>
              <a:rPr lang="es-CO" sz="1600" dirty="0">
                <a:solidFill>
                  <a:schemeClr val="tx1">
                    <a:lumMod val="75000"/>
                    <a:lumOff val="25000"/>
                  </a:schemeClr>
                </a:solidFill>
                <a:effectLst/>
                <a:ea typeface="Times New Roman" panose="02020603050405020304" pitchFamily="18" charset="0"/>
              </a:rPr>
              <a:t>RF-040 Permitir configuración de notificaciones en la cuenta del usuario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6C395-D181-45E8-EDD6-DB4D3B15F33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E55B0-E4CD-E8B2-FCBC-AC278ADC74E3}"/>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457D027B-3C4A-9226-3C4A-054D98F20544}"/>
              </a:ext>
            </a:extLst>
          </p:cNvPr>
          <p:cNvSpPr txBox="1"/>
          <p:nvPr/>
        </p:nvSpPr>
        <p:spPr>
          <a:xfrm>
            <a:off x="141543" y="1134825"/>
            <a:ext cx="8261922" cy="3472746"/>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9.  Módulo: Gestión de Análisis y Reportes</a:t>
            </a:r>
          </a:p>
          <a:p>
            <a:r>
              <a:rPr lang="es-CO" sz="1600" dirty="0">
                <a:solidFill>
                  <a:schemeClr val="tx1">
                    <a:lumMod val="75000"/>
                    <a:lumOff val="25000"/>
                  </a:schemeClr>
                </a:solidFill>
                <a:effectLst/>
                <a:ea typeface="Times New Roman" panose="02020603050405020304" pitchFamily="18" charset="0"/>
              </a:rPr>
              <a:t>RF-041 Generar reportes de pedidos procesados</a:t>
            </a:r>
          </a:p>
          <a:p>
            <a:r>
              <a:rPr lang="es-CO" sz="1600" dirty="0">
                <a:solidFill>
                  <a:schemeClr val="tx1">
                    <a:lumMod val="75000"/>
                    <a:lumOff val="25000"/>
                  </a:schemeClr>
                </a:solidFill>
                <a:effectLst/>
                <a:ea typeface="Times New Roman" panose="02020603050405020304" pitchFamily="18" charset="0"/>
              </a:rPr>
              <a:t>RF-042 Generar reportes de pedidos en proceso</a:t>
            </a:r>
          </a:p>
          <a:p>
            <a:r>
              <a:rPr lang="es-CO" sz="1600" dirty="0">
                <a:solidFill>
                  <a:schemeClr val="tx1">
                    <a:lumMod val="75000"/>
                    <a:lumOff val="25000"/>
                  </a:schemeClr>
                </a:solidFill>
                <a:effectLst/>
                <a:ea typeface="Times New Roman" panose="02020603050405020304" pitchFamily="18" charset="0"/>
              </a:rPr>
              <a:t>RF-043 Generar reportes de clientes recurrentes</a:t>
            </a:r>
          </a:p>
          <a:p>
            <a:r>
              <a:rPr lang="es-CO" sz="1600" dirty="0">
                <a:solidFill>
                  <a:schemeClr val="tx1">
                    <a:lumMod val="75000"/>
                    <a:lumOff val="25000"/>
                  </a:schemeClr>
                </a:solidFill>
                <a:effectLst/>
                <a:ea typeface="Times New Roman" panose="02020603050405020304" pitchFamily="18" charset="0"/>
              </a:rPr>
              <a:t>RF-044 Exportar reportes en formato PDF y CSV</a:t>
            </a: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65000"/>
                    <a:lumOff val="35000"/>
                  </a:schemeClr>
                </a:solidFill>
                <a:effectLst/>
                <a:ea typeface="Times New Roman" panose="02020603050405020304" pitchFamily="18" charset="0"/>
              </a:rPr>
            </a:br>
            <a:r>
              <a:rPr lang="es-CO" sz="1600" dirty="0">
                <a:solidFill>
                  <a:schemeClr val="tx1">
                    <a:lumMod val="75000"/>
                    <a:lumOff val="2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CO"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64589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C2D04-8A34-5E7B-BCAE-C36ACD8B0A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A1C0129-88C0-BDF3-33D8-22B85C8A1F85}"/>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75C3F5AC-00F5-A14B-86BD-27C7AEC44A1A}"/>
              </a:ext>
            </a:extLst>
          </p:cNvPr>
          <p:cNvSpPr txBox="1"/>
          <p:nvPr/>
        </p:nvSpPr>
        <p:spPr>
          <a:xfrm>
            <a:off x="247050" y="1303637"/>
            <a:ext cx="8261922" cy="4278094"/>
          </a:xfrm>
          <a:prstGeom prst="rect">
            <a:avLst/>
          </a:prstGeom>
          <a:noFill/>
        </p:spPr>
        <p:txBody>
          <a:bodyPr wrap="square">
            <a:spAutoFit/>
          </a:bodyPr>
          <a:lstStyle/>
          <a:p>
            <a:r>
              <a:rPr lang="es-MX" sz="1600" dirty="0">
                <a:solidFill>
                  <a:schemeClr val="tx1">
                    <a:lumMod val="75000"/>
                    <a:lumOff val="25000"/>
                  </a:schemeClr>
                </a:solidFill>
              </a:rPr>
              <a:t>RNF-01  Facilidad de uso</a:t>
            </a:r>
          </a:p>
          <a:p>
            <a:r>
              <a:rPr lang="es-MX" sz="1600" dirty="0">
                <a:solidFill>
                  <a:schemeClr val="tx1">
                    <a:lumMod val="75000"/>
                    <a:lumOff val="25000"/>
                  </a:schemeClr>
                </a:solidFill>
              </a:rPr>
              <a:t>RNF-02  Accesibilidad</a:t>
            </a:r>
          </a:p>
          <a:p>
            <a:r>
              <a:rPr lang="es-MX" sz="1600" dirty="0">
                <a:solidFill>
                  <a:schemeClr val="tx1">
                    <a:lumMod val="75000"/>
                    <a:lumOff val="25000"/>
                  </a:schemeClr>
                </a:solidFill>
              </a:rPr>
              <a:t>RNF-03  Tiempo de respuesta</a:t>
            </a:r>
          </a:p>
          <a:p>
            <a:r>
              <a:rPr lang="es-MX" sz="1600" dirty="0">
                <a:solidFill>
                  <a:schemeClr val="tx1">
                    <a:lumMod val="75000"/>
                    <a:lumOff val="25000"/>
                  </a:schemeClr>
                </a:solidFill>
              </a:rPr>
              <a:t>RNF-04  Escalabilidad</a:t>
            </a:r>
          </a:p>
          <a:p>
            <a:r>
              <a:rPr lang="es-MX" sz="1600" dirty="0">
                <a:solidFill>
                  <a:schemeClr val="tx1">
                    <a:lumMod val="75000"/>
                    <a:lumOff val="25000"/>
                  </a:schemeClr>
                </a:solidFill>
              </a:rPr>
              <a:t>RNF-05  Cifrado de datos</a:t>
            </a:r>
          </a:p>
          <a:p>
            <a:r>
              <a:rPr lang="es-MX" sz="1600" dirty="0">
                <a:solidFill>
                  <a:schemeClr val="tx1">
                    <a:lumMod val="75000"/>
                    <a:lumOff val="25000"/>
                  </a:schemeClr>
                </a:solidFill>
              </a:rPr>
              <a:t>RNF-06  Protección contra ataques</a:t>
            </a:r>
          </a:p>
          <a:p>
            <a:r>
              <a:rPr lang="es-MX" sz="1600" dirty="0">
                <a:solidFill>
                  <a:schemeClr val="tx1">
                    <a:lumMod val="75000"/>
                    <a:lumOff val="25000"/>
                  </a:schemeClr>
                </a:solidFill>
              </a:rPr>
              <a:t>RNF-07  Prevención de perdida de datos</a:t>
            </a:r>
          </a:p>
          <a:p>
            <a:r>
              <a:rPr lang="es-MX" sz="1600" dirty="0">
                <a:solidFill>
                  <a:schemeClr val="tx1">
                    <a:lumMod val="75000"/>
                    <a:lumOff val="25000"/>
                  </a:schemeClr>
                </a:solidFill>
              </a:rPr>
              <a:t>RNF-08  Restauración de datos</a:t>
            </a:r>
          </a:p>
          <a:p>
            <a:r>
              <a:rPr lang="es-MX" sz="1600" dirty="0">
                <a:solidFill>
                  <a:schemeClr val="tx1">
                    <a:lumMod val="75000"/>
                    <a:lumOff val="25000"/>
                  </a:schemeClr>
                </a:solidFill>
              </a:rPr>
              <a:t>RNF-09  Compatibilidad con navegadores</a:t>
            </a:r>
          </a:p>
          <a:p>
            <a:r>
              <a:rPr lang="es-MX" sz="1600" dirty="0">
                <a:solidFill>
                  <a:schemeClr val="tx1">
                    <a:lumMod val="75000"/>
                    <a:lumOff val="25000"/>
                  </a:schemeClr>
                </a:solidFill>
              </a:rPr>
              <a:t>RNF-010  Integridad con WhatsApp</a:t>
            </a:r>
          </a:p>
          <a:p>
            <a:endParaRPr lang="es-MX" sz="1600" dirty="0">
              <a:solidFill>
                <a:schemeClr val="tx1">
                  <a:lumMod val="75000"/>
                  <a:lumOff val="25000"/>
                </a:schemeClr>
              </a:solidFill>
            </a:endParaRPr>
          </a:p>
          <a:p>
            <a:endParaRPr lang="es-MX" sz="1600" dirty="0">
              <a:solidFill>
                <a:schemeClr val="tx1">
                  <a:lumMod val="75000"/>
                  <a:lumOff val="25000"/>
                </a:schemeClr>
              </a:solidFill>
            </a:endParaRPr>
          </a:p>
          <a:p>
            <a:r>
              <a:rPr lang="es-MX" sz="1600" dirty="0">
                <a:solidFill>
                  <a:schemeClr val="tx1">
                    <a:lumMod val="75000"/>
                    <a:lumOff val="25000"/>
                  </a:schemeClr>
                </a:solidFill>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MX" sz="1600" dirty="0">
              <a:solidFill>
                <a:schemeClr val="tx1">
                  <a:lumMod val="75000"/>
                  <a:lumOff val="25000"/>
                </a:schemeClr>
              </a:solidFill>
            </a:endParaRPr>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18500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F7B0F50A-2AE3-0E62-5295-0EAE37781101}"/>
              </a:ext>
            </a:extLst>
          </p:cNvPr>
          <p:cNvPicPr>
            <a:picLocks noChangeAspect="1"/>
          </p:cNvPicPr>
          <p:nvPr/>
        </p:nvPicPr>
        <p:blipFill>
          <a:blip r:embed="rId3"/>
          <a:stretch>
            <a:fillRect/>
          </a:stretch>
        </p:blipFill>
        <p:spPr>
          <a:xfrm>
            <a:off x="175847" y="831275"/>
            <a:ext cx="3016631" cy="4132876"/>
          </a:xfrm>
          <a:prstGeom prst="rect">
            <a:avLst/>
          </a:prstGeom>
        </p:spPr>
      </p:pic>
      <p:pic>
        <p:nvPicPr>
          <p:cNvPr id="9" name="Imagen 8">
            <a:extLst>
              <a:ext uri="{FF2B5EF4-FFF2-40B4-BE49-F238E27FC236}">
                <a16:creationId xmlns:a16="http://schemas.microsoft.com/office/drawing/2014/main" id="{C3A84EF5-D109-54D4-5681-6111D5F55E24}"/>
              </a:ext>
            </a:extLst>
          </p:cNvPr>
          <p:cNvPicPr>
            <a:picLocks noGrp="1" noRot="1" noChangeAspect="1" noMove="1" noResize="1" noEditPoints="1" noAdjustHandles="1" noChangeArrowheads="1" noChangeShapeType="1" noCrop="1"/>
          </p:cNvPicPr>
          <p:nvPr/>
        </p:nvPicPr>
        <p:blipFill>
          <a:blip r:embed="rId4"/>
          <a:stretch>
            <a:fillRect/>
          </a:stretch>
        </p:blipFill>
        <p:spPr>
          <a:xfrm>
            <a:off x="4876489" y="888989"/>
            <a:ext cx="3562712" cy="3810532"/>
          </a:xfrm>
          <a:prstGeom prst="rect">
            <a:avLst/>
          </a:prstGeom>
        </p:spPr>
      </p:pic>
      <p:sp>
        <p:nvSpPr>
          <p:cNvPr id="2" name="CuadroTexto 1">
            <a:hlinkClick r:id="rId5"/>
            <a:extLst>
              <a:ext uri="{FF2B5EF4-FFF2-40B4-BE49-F238E27FC236}">
                <a16:creationId xmlns:a16="http://schemas.microsoft.com/office/drawing/2014/main" id="{3248349F-982F-330E-5532-1414A0D950D5}"/>
              </a:ext>
            </a:extLst>
          </p:cNvPr>
          <p:cNvSpPr txBox="1"/>
          <p:nvPr/>
        </p:nvSpPr>
        <p:spPr>
          <a:xfrm>
            <a:off x="3319974" y="2276415"/>
            <a:ext cx="5648179" cy="830997"/>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https://d.docs.live.net/8ce537462a3d960c/Documentos/ProyectoBrisasGems/Trimestre%202/5.%20Diagrama%20de%20casos%20de%20uso.vpp</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222770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246184" y="925960"/>
            <a:ext cx="3930815" cy="3366490"/>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818184" y="925961"/>
            <a:ext cx="4079631" cy="3356158"/>
          </a:xfrm>
          <a:prstGeom prst="rect">
            <a:avLst/>
          </a:prstGeom>
        </p:spPr>
      </p:pic>
      <p:sp>
        <p:nvSpPr>
          <p:cNvPr id="2" name="CuadroTexto 1">
            <a:extLst>
              <a:ext uri="{FF2B5EF4-FFF2-40B4-BE49-F238E27FC236}">
                <a16:creationId xmlns:a16="http://schemas.microsoft.com/office/drawing/2014/main" id="{500B7AD9-25E1-EC53-ECDB-A0796B212AED}"/>
              </a:ext>
            </a:extLst>
          </p:cNvPr>
          <p:cNvSpPr txBox="1"/>
          <p:nvPr/>
        </p:nvSpPr>
        <p:spPr>
          <a:xfrm>
            <a:off x="309489" y="4487594"/>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https://d.docs.live.net/8ce537462a3d960c/Documentos/ProyectoBrisasGems/Trimestre%202/5.%20Casos%20de%20uso%20Extendido.docx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155225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6A4DF6F4-B519-183C-0C05-FEA13C5D1EF2}"/>
              </a:ext>
            </a:extLst>
          </p:cNvPr>
          <p:cNvSpPr txBox="1"/>
          <p:nvPr/>
        </p:nvSpPr>
        <p:spPr>
          <a:xfrm>
            <a:off x="334386" y="4280832"/>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https://d.docs.live.net/8ce537462a3d960c/Documentos/</a:t>
            </a:r>
            <a:r>
              <a:rPr lang="es-CO" sz="1600" dirty="0" err="1">
                <a:solidFill>
                  <a:schemeClr val="tx1">
                    <a:lumMod val="65000"/>
                    <a:lumOff val="35000"/>
                  </a:schemeClr>
                </a:solidFill>
                <a:hlinkClick r:id="rId6">
                  <a:extLst>
                    <a:ext uri="{A12FA001-AC4F-418D-AE19-62706E023703}">
                      <ahyp:hlinkClr xmlns:ahyp="http://schemas.microsoft.com/office/drawing/2018/hyperlinkcolor" val="tx"/>
                    </a:ext>
                  </a:extLst>
                </a:hlinkClick>
              </a:rPr>
              <a:t>ProyectoBrisasGems</a:t>
            </a:r>
            <a:r>
              <a:rPr lang="es-CO"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/Trimestre%202/7.%20Fichas%20tecnicas/Ficha%20técnica%20Hardware%20y%20Software_PROYECTO.xlsx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31425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83099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Control de versiones</a:t>
            </a:r>
          </a:p>
          <a:p>
            <a:pPr algn="just" defTabSz="943239" hangingPunct="0"/>
            <a:r>
              <a:rPr lang="es-ES" sz="1600" dirty="0">
                <a:solidFill>
                  <a:srgbClr val="404040"/>
                </a:solidFill>
                <a:latin typeface="Calibir"/>
                <a:ea typeface="Helvetica Neue"/>
                <a:cs typeface="Calibir"/>
                <a:sym typeface="Helvetica Neue"/>
              </a:rPr>
              <a:t>12. Mockups</a:t>
            </a: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1929</TotalTime>
  <Words>1874</Words>
  <Application>Microsoft Office PowerPoint</Application>
  <PresentationFormat>Presentación en pantalla (16:9)</PresentationFormat>
  <Paragraphs>181</Paragraphs>
  <Slides>30</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2025-02-28T12:52:49Z</dcterms:modified>
</cp:coreProperties>
</file>