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B3F"/>
    <a:srgbClr val="DFCEE9"/>
    <a:srgbClr val="AFCAFF"/>
    <a:srgbClr val="80FFE8"/>
    <a:srgbClr val="64B6AC"/>
    <a:srgbClr val="E2CFEA"/>
    <a:srgbClr val="FCD0A1"/>
    <a:srgbClr val="2E7BB4"/>
    <a:srgbClr val="6247AA"/>
    <a:srgbClr val="BFC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1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C0A45-ED7C-3A89-4186-47120F549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513ED-E6D0-37C1-58B7-4A4004396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75F2D9-FE6A-8502-70AC-28E42D90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19-04-2023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C6C8D-EC2B-EACC-18F0-A8853A07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584E0E-6F1C-A564-EBE8-E64BDD2C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596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2042C-6690-AD4E-18C3-19E82FEE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6D98C-0822-A436-09F2-0653A5F69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8FE5F-4DAE-74DE-8D92-F6AE421D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19-04-2023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67C0A-CA79-07C5-E486-26ABFD8D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D42C9-0647-97CF-5AFD-AF299A00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752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844935-B36E-20EA-9B79-B7EEFD7DF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C207A-2FE0-D02C-B864-92CCD2204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D223A-42E2-19EA-8BF4-A67CBA4D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19-04-2023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23BBE-DF10-DC2A-4079-10992E59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6F2B9-9C73-4F48-2625-6289CD8F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3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466C1-3CA6-E39C-2150-F040F998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F6FDE-0BA8-2F64-B267-09CF01CF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C6D07-706F-0F69-286C-3C773786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19-04-2023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4DBD0-9A97-6F3F-7654-47D37FB4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AFF0-FF87-A448-7CBC-A7870AA5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23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4C3CC-1C93-A0ED-1087-5D215118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BF4ED-F17B-1451-03F2-7ED443577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09CB3-E904-85F8-26B1-8CDFE9D5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19-04-2023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539E46-1994-E7E9-821B-3FB49D6E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B5EC4-1CBD-8F47-F0CE-8B7987A7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693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08C63-9506-37F3-AAB6-5721E628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475CE-7FB7-1DAB-E7B8-30FEA31B6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BD9BA8-89E5-DA62-5072-F31E7A4A3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0FF9F-A8CE-612D-08F7-33DE64B6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19-04-2023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8096F5-7CA2-9183-1D02-8EF9900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E4F881-25D7-1B09-A061-0951BFB7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847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489E0-213C-A50A-5EAB-EF58C3EF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58A1EC-E5AF-E49D-7826-D1E86B7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DA171B-F08A-7F62-1275-FD9E00D8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82AC95-F5F0-1C23-6C9A-92C96E273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2D733D-A7BB-D866-7927-493ECBB24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2D8A3E-CC5B-009F-D108-036F2110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19-04-2023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C61F6A-72B6-9E95-8A7D-E263F2EF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BCD1D2-5549-5635-8E0B-6B56502F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391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7FF44-FC64-1AB9-00DF-163F78CA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E96FAF-F22F-CF7B-9C14-9CEC8231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19-04-2023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CFBB51-7368-5735-F43F-B1BB1D38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D4A190-62C8-D0F6-881C-4B2745B2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840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7437F9-846D-1431-224C-03882E8E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19-04-2023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FCB198-1B56-029A-3CE6-B1B14938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26FAED-BDD0-B05C-5335-0E32DDE4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758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6192A-461A-80F2-F0F7-7F5FE2D2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C3295-8C85-C0EE-6EE6-FACA9644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7E9FE9-C746-46E9-38D1-E9A0FCE0D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BA633E-0C98-6078-E582-23D95DE4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19-04-2023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2A208-5143-70D8-36BE-56EE03AB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54EE68-EB04-BE57-4851-2813F8F6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558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DFAD2-80AB-AF64-CD3C-AC50DAFC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DE0B9C-04B6-AC6D-5463-D982A73D0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AE48C3-3490-24ED-69E6-7DD5D4639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A7FA6B-5406-3B65-BAED-4CEC8202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19-04-2023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73D9A-0A7B-C27F-5901-E73F9F28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74E0BE-1D5A-B420-2B20-E5B5A3E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342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06BBD2-6380-4B50-E2E6-5CDC5C8D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C3B16C-3D6C-EDFC-9233-0DE7D7D6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160A2B-517D-39FA-472F-0738897D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7D75-242A-4893-BFA0-CDF26EA27425}" type="datetimeFigureOut">
              <a:rPr lang="es-CL" smtClean="0"/>
              <a:t>19-04-2023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47802-64DA-6860-46CA-28D53ED2B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5A4EE4-2703-B73C-6315-1AEB3F27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262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7EC05-F3AD-7E43-EB9E-1EB9133AD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43D0C-8BF3-F06D-763E-2837815A6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CD9A02-0D24-9ADF-5D2F-D36E8D2B4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2" t="15023" r="20278" b="16366"/>
          <a:stretch/>
        </p:blipFill>
        <p:spPr>
          <a:xfrm>
            <a:off x="1879600" y="560489"/>
            <a:ext cx="8432800" cy="53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95C49-68FC-2CC6-E36A-D6251FD2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3A561-DA70-CF59-0106-60DE5F57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A9A756-2E48-5A30-892F-659A6AE01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4" t="32428" r="13750" b="5350"/>
          <a:stretch/>
        </p:blipFill>
        <p:spPr>
          <a:xfrm>
            <a:off x="370115" y="201839"/>
            <a:ext cx="10624229" cy="53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8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EAF2"/>
            </a:gs>
            <a:gs pos="96000">
              <a:schemeClr val="bg2">
                <a:lumMod val="90000"/>
              </a:schemeClr>
            </a:gs>
            <a:gs pos="59000">
              <a:srgbClr val="F6F7E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1A02CD3-7060-CC32-5F20-ECF9EB07AAAB}"/>
              </a:ext>
            </a:extLst>
          </p:cNvPr>
          <p:cNvSpPr/>
          <p:nvPr/>
        </p:nvSpPr>
        <p:spPr>
          <a:xfrm rot="20935777">
            <a:off x="-503305" y="-1241675"/>
            <a:ext cx="12785906" cy="3458596"/>
          </a:xfrm>
          <a:custGeom>
            <a:avLst/>
            <a:gdLst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0 w 14119917"/>
              <a:gd name="connsiteY3" fmla="*/ 5214815 h 5214815"/>
              <a:gd name="connsiteX4" fmla="*/ 0 w 14119917"/>
              <a:gd name="connsiteY4" fmla="*/ 0 h 5214815"/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789855 w 14119917"/>
              <a:gd name="connsiteY3" fmla="*/ 5202973 h 5214815"/>
              <a:gd name="connsiteX4" fmla="*/ 0 w 14119917"/>
              <a:gd name="connsiteY4" fmla="*/ 0 h 5214815"/>
              <a:gd name="connsiteX0" fmla="*/ 783352 w 13330062"/>
              <a:gd name="connsiteY0" fmla="*/ 1483570 h 5214815"/>
              <a:gd name="connsiteX1" fmla="*/ 13330062 w 13330062"/>
              <a:gd name="connsiteY1" fmla="*/ 0 h 5214815"/>
              <a:gd name="connsiteX2" fmla="*/ 13330062 w 13330062"/>
              <a:gd name="connsiteY2" fmla="*/ 5214815 h 5214815"/>
              <a:gd name="connsiteX3" fmla="*/ 0 w 13330062"/>
              <a:gd name="connsiteY3" fmla="*/ 5202973 h 5214815"/>
              <a:gd name="connsiteX4" fmla="*/ 783352 w 13330062"/>
              <a:gd name="connsiteY4" fmla="*/ 1483570 h 5214815"/>
              <a:gd name="connsiteX0" fmla="*/ 783352 w 13330062"/>
              <a:gd name="connsiteY0" fmla="*/ 0 h 3731245"/>
              <a:gd name="connsiteX1" fmla="*/ 12491423 w 13330062"/>
              <a:gd name="connsiteY1" fmla="*/ 2179125 h 3731245"/>
              <a:gd name="connsiteX2" fmla="*/ 13330062 w 13330062"/>
              <a:gd name="connsiteY2" fmla="*/ 3731245 h 3731245"/>
              <a:gd name="connsiteX3" fmla="*/ 0 w 13330062"/>
              <a:gd name="connsiteY3" fmla="*/ 3719403 h 3731245"/>
              <a:gd name="connsiteX4" fmla="*/ 783352 w 13330062"/>
              <a:gd name="connsiteY4" fmla="*/ 0 h 3731245"/>
              <a:gd name="connsiteX0" fmla="*/ 787301 w 13334011"/>
              <a:gd name="connsiteY0" fmla="*/ 0 h 3796275"/>
              <a:gd name="connsiteX1" fmla="*/ 12495372 w 13334011"/>
              <a:gd name="connsiteY1" fmla="*/ 2179125 h 3796275"/>
              <a:gd name="connsiteX2" fmla="*/ 13334011 w 13334011"/>
              <a:gd name="connsiteY2" fmla="*/ 3731245 h 3796275"/>
              <a:gd name="connsiteX3" fmla="*/ 0 w 13334011"/>
              <a:gd name="connsiteY3" fmla="*/ 3796275 h 3796275"/>
              <a:gd name="connsiteX4" fmla="*/ 787301 w 13334011"/>
              <a:gd name="connsiteY4" fmla="*/ 0 h 3796275"/>
              <a:gd name="connsiteX0" fmla="*/ 787301 w 12495372"/>
              <a:gd name="connsiteY0" fmla="*/ 0 h 3796275"/>
              <a:gd name="connsiteX1" fmla="*/ 12495372 w 12495372"/>
              <a:gd name="connsiteY1" fmla="*/ 2179125 h 3796275"/>
              <a:gd name="connsiteX2" fmla="*/ 12405273 w 12495372"/>
              <a:gd name="connsiteY2" fmla="*/ 3715914 h 3796275"/>
              <a:gd name="connsiteX3" fmla="*/ 0 w 12495372"/>
              <a:gd name="connsiteY3" fmla="*/ 3796275 h 3796275"/>
              <a:gd name="connsiteX4" fmla="*/ 787301 w 12495372"/>
              <a:gd name="connsiteY4" fmla="*/ 0 h 3796275"/>
              <a:gd name="connsiteX0" fmla="*/ 787301 w 12679306"/>
              <a:gd name="connsiteY0" fmla="*/ 0 h 3796275"/>
              <a:gd name="connsiteX1" fmla="*/ 12679306 w 12679306"/>
              <a:gd name="connsiteY1" fmla="*/ 2769719 h 3796275"/>
              <a:gd name="connsiteX2" fmla="*/ 12405273 w 12679306"/>
              <a:gd name="connsiteY2" fmla="*/ 3715914 h 3796275"/>
              <a:gd name="connsiteX3" fmla="*/ 0 w 12679306"/>
              <a:gd name="connsiteY3" fmla="*/ 3796275 h 3796275"/>
              <a:gd name="connsiteX4" fmla="*/ 787301 w 12679306"/>
              <a:gd name="connsiteY4" fmla="*/ 0 h 3796275"/>
              <a:gd name="connsiteX0" fmla="*/ 592448 w 12679306"/>
              <a:gd name="connsiteY0" fmla="*/ 0 h 3423991"/>
              <a:gd name="connsiteX1" fmla="*/ 12679306 w 12679306"/>
              <a:gd name="connsiteY1" fmla="*/ 2397435 h 3423991"/>
              <a:gd name="connsiteX2" fmla="*/ 12405273 w 12679306"/>
              <a:gd name="connsiteY2" fmla="*/ 3343630 h 3423991"/>
              <a:gd name="connsiteX3" fmla="*/ 0 w 12679306"/>
              <a:gd name="connsiteY3" fmla="*/ 3423991 h 3423991"/>
              <a:gd name="connsiteX4" fmla="*/ 592448 w 12679306"/>
              <a:gd name="connsiteY4" fmla="*/ 0 h 3423991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511873 w 12785906"/>
              <a:gd name="connsiteY2" fmla="*/ 3343630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627296 w 12785906"/>
              <a:gd name="connsiteY2" fmla="*/ 3377305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85906" h="3458596">
                <a:moveTo>
                  <a:pt x="699048" y="0"/>
                </a:moveTo>
                <a:lnTo>
                  <a:pt x="12785906" y="2397435"/>
                </a:lnTo>
                <a:lnTo>
                  <a:pt x="12627296" y="3377305"/>
                </a:lnTo>
                <a:lnTo>
                  <a:pt x="0" y="3458596"/>
                </a:lnTo>
                <a:lnTo>
                  <a:pt x="6990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F4DC62"/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glow rad="177800">
              <a:schemeClr val="accent3">
                <a:satMod val="175000"/>
                <a:alpha val="40000"/>
              </a:schemeClr>
            </a:glow>
            <a:outerShdw blurRad="292100" dist="508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28805B4-D1FE-AEF7-AD87-E5AA293FBD25}"/>
              </a:ext>
            </a:extLst>
          </p:cNvPr>
          <p:cNvSpPr/>
          <p:nvPr/>
        </p:nvSpPr>
        <p:spPr>
          <a:xfrm>
            <a:off x="4300044" y="1719930"/>
            <a:ext cx="3287708" cy="1915977"/>
          </a:xfrm>
          <a:prstGeom prst="roundRect">
            <a:avLst>
              <a:gd name="adj" fmla="val 6921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1">
                  <a:lumMod val="76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 cap="rnd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0800" dist="63500" dir="2700000" algn="tl" rotWithShape="0">
              <a:prstClr val="black">
                <a:alpha val="28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Gráfico 6" descr="Banco contorno">
            <a:extLst>
              <a:ext uri="{FF2B5EF4-FFF2-40B4-BE49-F238E27FC236}">
                <a16:creationId xmlns:a16="http://schemas.microsoft.com/office/drawing/2014/main" id="{6C324D3F-FA1A-4AFE-CA21-35CFC01B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867" y="1774360"/>
            <a:ext cx="535510" cy="5355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1E8B75C-6528-C142-ECF7-3B6A13FA51F8}"/>
              </a:ext>
            </a:extLst>
          </p:cNvPr>
          <p:cNvSpPr txBox="1"/>
          <p:nvPr/>
        </p:nvSpPr>
        <p:spPr>
          <a:xfrm>
            <a:off x="4398015" y="2627497"/>
            <a:ext cx="3089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XXXX </a:t>
            </a:r>
            <a:r>
              <a:rPr lang="es-CL" sz="20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XXXX</a:t>
            </a:r>
            <a:r>
              <a:rPr lang="es-CL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XXXX</a:t>
            </a:r>
            <a:r>
              <a:rPr lang="es-CL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XXXX</a:t>
            </a:r>
            <a:endParaRPr lang="es-CL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CB9827-4405-7C8C-BE1C-0744550CAA70}"/>
              </a:ext>
            </a:extLst>
          </p:cNvPr>
          <p:cNvSpPr txBox="1"/>
          <p:nvPr/>
        </p:nvSpPr>
        <p:spPr>
          <a:xfrm>
            <a:off x="4398015" y="3012174"/>
            <a:ext cx="122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XX/XX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79544A-1D48-D188-6DAD-CC1B94A902A8}"/>
              </a:ext>
            </a:extLst>
          </p:cNvPr>
          <p:cNvSpPr txBox="1"/>
          <p:nvPr/>
        </p:nvSpPr>
        <p:spPr>
          <a:xfrm>
            <a:off x="3962776" y="3881064"/>
            <a:ext cx="394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</a:rPr>
              <a:t>Número de Tarjeta: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9A535EA-90F1-56FA-6631-97C3ED570571}"/>
              </a:ext>
            </a:extLst>
          </p:cNvPr>
          <p:cNvSpPr/>
          <p:nvPr/>
        </p:nvSpPr>
        <p:spPr>
          <a:xfrm>
            <a:off x="4130335" y="5467359"/>
            <a:ext cx="3646708" cy="61165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C711B50-F6D6-FA8B-9A47-31A4E1BFB758}"/>
              </a:ext>
            </a:extLst>
          </p:cNvPr>
          <p:cNvSpPr/>
          <p:nvPr/>
        </p:nvSpPr>
        <p:spPr>
          <a:xfrm>
            <a:off x="4130334" y="4504414"/>
            <a:ext cx="3646709" cy="68705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B0C3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XXXX </a:t>
            </a:r>
            <a:r>
              <a:rPr lang="es-CL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XXXX</a:t>
            </a:r>
            <a:r>
              <a:rPr lang="es-CL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CL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XXXX</a:t>
            </a:r>
            <a:r>
              <a:rPr lang="es-CL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CL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XXXX</a:t>
            </a:r>
            <a:endParaRPr lang="es-CL" sz="2000" dirty="0">
              <a:solidFill>
                <a:schemeClr val="tx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78D3093-4871-8EDD-60F2-15FA66BA14C0}"/>
              </a:ext>
            </a:extLst>
          </p:cNvPr>
          <p:cNvSpPr txBox="1"/>
          <p:nvPr/>
        </p:nvSpPr>
        <p:spPr>
          <a:xfrm>
            <a:off x="4844288" y="5542354"/>
            <a:ext cx="21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Enviar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5FD92DA-4CAD-7343-98A4-B1FF0C4CE9AA}"/>
              </a:ext>
            </a:extLst>
          </p:cNvPr>
          <p:cNvSpPr txBox="1"/>
          <p:nvPr/>
        </p:nvSpPr>
        <p:spPr>
          <a:xfrm>
            <a:off x="3504284" y="1004372"/>
            <a:ext cx="506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Ingresa los datos de tu tarjeta: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B7ADD84-612E-832E-90EB-5CCF32420F49}"/>
              </a:ext>
            </a:extLst>
          </p:cNvPr>
          <p:cNvCxnSpPr/>
          <p:nvPr/>
        </p:nvCxnSpPr>
        <p:spPr>
          <a:xfrm>
            <a:off x="4300044" y="4342729"/>
            <a:ext cx="3287708" cy="0"/>
          </a:xfrm>
          <a:prstGeom prst="line">
            <a:avLst/>
          </a:prstGeom>
          <a:ln>
            <a:solidFill>
              <a:srgbClr val="5E7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1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EAF2"/>
            </a:gs>
            <a:gs pos="96000">
              <a:schemeClr val="bg2">
                <a:lumMod val="90000"/>
              </a:schemeClr>
            </a:gs>
            <a:gs pos="59000">
              <a:srgbClr val="F6F7E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55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4B6AC"/>
            </a:gs>
            <a:gs pos="100000">
              <a:srgbClr val="FEFFF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25">
            <a:extLst>
              <a:ext uri="{FF2B5EF4-FFF2-40B4-BE49-F238E27FC236}">
                <a16:creationId xmlns:a16="http://schemas.microsoft.com/office/drawing/2014/main" id="{CC9E19FD-E44E-0CF5-1C77-F8E5817CEF0F}"/>
              </a:ext>
            </a:extLst>
          </p:cNvPr>
          <p:cNvSpPr/>
          <p:nvPr/>
        </p:nvSpPr>
        <p:spPr>
          <a:xfrm rot="10800000">
            <a:off x="-49308" y="-27019"/>
            <a:ext cx="12241308" cy="881000"/>
          </a:xfrm>
          <a:custGeom>
            <a:avLst/>
            <a:gdLst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0 w 14119917"/>
              <a:gd name="connsiteY3" fmla="*/ 5214815 h 5214815"/>
              <a:gd name="connsiteX4" fmla="*/ 0 w 14119917"/>
              <a:gd name="connsiteY4" fmla="*/ 0 h 5214815"/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789855 w 14119917"/>
              <a:gd name="connsiteY3" fmla="*/ 5202973 h 5214815"/>
              <a:gd name="connsiteX4" fmla="*/ 0 w 14119917"/>
              <a:gd name="connsiteY4" fmla="*/ 0 h 5214815"/>
              <a:gd name="connsiteX0" fmla="*/ 783352 w 13330062"/>
              <a:gd name="connsiteY0" fmla="*/ 1483570 h 5214815"/>
              <a:gd name="connsiteX1" fmla="*/ 13330062 w 13330062"/>
              <a:gd name="connsiteY1" fmla="*/ 0 h 5214815"/>
              <a:gd name="connsiteX2" fmla="*/ 13330062 w 13330062"/>
              <a:gd name="connsiteY2" fmla="*/ 5214815 h 5214815"/>
              <a:gd name="connsiteX3" fmla="*/ 0 w 13330062"/>
              <a:gd name="connsiteY3" fmla="*/ 5202973 h 5214815"/>
              <a:gd name="connsiteX4" fmla="*/ 783352 w 13330062"/>
              <a:gd name="connsiteY4" fmla="*/ 1483570 h 5214815"/>
              <a:gd name="connsiteX0" fmla="*/ 783352 w 13330062"/>
              <a:gd name="connsiteY0" fmla="*/ 0 h 3731245"/>
              <a:gd name="connsiteX1" fmla="*/ 12491423 w 13330062"/>
              <a:gd name="connsiteY1" fmla="*/ 2179125 h 3731245"/>
              <a:gd name="connsiteX2" fmla="*/ 13330062 w 13330062"/>
              <a:gd name="connsiteY2" fmla="*/ 3731245 h 3731245"/>
              <a:gd name="connsiteX3" fmla="*/ 0 w 13330062"/>
              <a:gd name="connsiteY3" fmla="*/ 3719403 h 3731245"/>
              <a:gd name="connsiteX4" fmla="*/ 783352 w 13330062"/>
              <a:gd name="connsiteY4" fmla="*/ 0 h 3731245"/>
              <a:gd name="connsiteX0" fmla="*/ 787301 w 13334011"/>
              <a:gd name="connsiteY0" fmla="*/ 0 h 3796275"/>
              <a:gd name="connsiteX1" fmla="*/ 12495372 w 13334011"/>
              <a:gd name="connsiteY1" fmla="*/ 2179125 h 3796275"/>
              <a:gd name="connsiteX2" fmla="*/ 13334011 w 13334011"/>
              <a:gd name="connsiteY2" fmla="*/ 3731245 h 3796275"/>
              <a:gd name="connsiteX3" fmla="*/ 0 w 13334011"/>
              <a:gd name="connsiteY3" fmla="*/ 3796275 h 3796275"/>
              <a:gd name="connsiteX4" fmla="*/ 787301 w 13334011"/>
              <a:gd name="connsiteY4" fmla="*/ 0 h 3796275"/>
              <a:gd name="connsiteX0" fmla="*/ 787301 w 12495372"/>
              <a:gd name="connsiteY0" fmla="*/ 0 h 3796275"/>
              <a:gd name="connsiteX1" fmla="*/ 12495372 w 12495372"/>
              <a:gd name="connsiteY1" fmla="*/ 2179125 h 3796275"/>
              <a:gd name="connsiteX2" fmla="*/ 12405273 w 12495372"/>
              <a:gd name="connsiteY2" fmla="*/ 3715914 h 3796275"/>
              <a:gd name="connsiteX3" fmla="*/ 0 w 12495372"/>
              <a:gd name="connsiteY3" fmla="*/ 3796275 h 3796275"/>
              <a:gd name="connsiteX4" fmla="*/ 787301 w 12495372"/>
              <a:gd name="connsiteY4" fmla="*/ 0 h 3796275"/>
              <a:gd name="connsiteX0" fmla="*/ 787301 w 12679306"/>
              <a:gd name="connsiteY0" fmla="*/ 0 h 3796275"/>
              <a:gd name="connsiteX1" fmla="*/ 12679306 w 12679306"/>
              <a:gd name="connsiteY1" fmla="*/ 2769719 h 3796275"/>
              <a:gd name="connsiteX2" fmla="*/ 12405273 w 12679306"/>
              <a:gd name="connsiteY2" fmla="*/ 3715914 h 3796275"/>
              <a:gd name="connsiteX3" fmla="*/ 0 w 12679306"/>
              <a:gd name="connsiteY3" fmla="*/ 3796275 h 3796275"/>
              <a:gd name="connsiteX4" fmla="*/ 787301 w 12679306"/>
              <a:gd name="connsiteY4" fmla="*/ 0 h 3796275"/>
              <a:gd name="connsiteX0" fmla="*/ 592448 w 12679306"/>
              <a:gd name="connsiteY0" fmla="*/ 0 h 3423991"/>
              <a:gd name="connsiteX1" fmla="*/ 12679306 w 12679306"/>
              <a:gd name="connsiteY1" fmla="*/ 2397435 h 3423991"/>
              <a:gd name="connsiteX2" fmla="*/ 12405273 w 12679306"/>
              <a:gd name="connsiteY2" fmla="*/ 3343630 h 3423991"/>
              <a:gd name="connsiteX3" fmla="*/ 0 w 12679306"/>
              <a:gd name="connsiteY3" fmla="*/ 3423991 h 3423991"/>
              <a:gd name="connsiteX4" fmla="*/ 592448 w 12679306"/>
              <a:gd name="connsiteY4" fmla="*/ 0 h 3423991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511873 w 12785906"/>
              <a:gd name="connsiteY2" fmla="*/ 3343630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627296 w 12785906"/>
              <a:gd name="connsiteY2" fmla="*/ 3377305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627296"/>
              <a:gd name="connsiteY0" fmla="*/ 0 h 3458596"/>
              <a:gd name="connsiteX1" fmla="*/ 12623191 w 12627296"/>
              <a:gd name="connsiteY1" fmla="*/ 651177 h 3458596"/>
              <a:gd name="connsiteX2" fmla="*/ 12627296 w 12627296"/>
              <a:gd name="connsiteY2" fmla="*/ 3377305 h 3458596"/>
              <a:gd name="connsiteX3" fmla="*/ 0 w 12627296"/>
              <a:gd name="connsiteY3" fmla="*/ 3458596 h 3458596"/>
              <a:gd name="connsiteX4" fmla="*/ 699048 w 12627296"/>
              <a:gd name="connsiteY4" fmla="*/ 0 h 3458596"/>
              <a:gd name="connsiteX0" fmla="*/ 699048 w 12623198"/>
              <a:gd name="connsiteY0" fmla="*/ 0 h 5225841"/>
              <a:gd name="connsiteX1" fmla="*/ 12623191 w 12623198"/>
              <a:gd name="connsiteY1" fmla="*/ 651177 h 5225841"/>
              <a:gd name="connsiteX2" fmla="*/ 12444448 w 12623198"/>
              <a:gd name="connsiteY2" fmla="*/ 5225841 h 5225841"/>
              <a:gd name="connsiteX3" fmla="*/ 0 w 12623198"/>
              <a:gd name="connsiteY3" fmla="*/ 3458596 h 5225841"/>
              <a:gd name="connsiteX4" fmla="*/ 699048 w 12623198"/>
              <a:gd name="connsiteY4" fmla="*/ 0 h 5225841"/>
              <a:gd name="connsiteX0" fmla="*/ 745042 w 12623198"/>
              <a:gd name="connsiteY0" fmla="*/ 0 h 7383258"/>
              <a:gd name="connsiteX1" fmla="*/ 12623191 w 12623198"/>
              <a:gd name="connsiteY1" fmla="*/ 2808594 h 7383258"/>
              <a:gd name="connsiteX2" fmla="*/ 12444448 w 12623198"/>
              <a:gd name="connsiteY2" fmla="*/ 7383258 h 7383258"/>
              <a:gd name="connsiteX3" fmla="*/ 0 w 12623198"/>
              <a:gd name="connsiteY3" fmla="*/ 5616013 h 7383258"/>
              <a:gd name="connsiteX4" fmla="*/ 745042 w 12623198"/>
              <a:gd name="connsiteY4" fmla="*/ 0 h 7383258"/>
              <a:gd name="connsiteX0" fmla="*/ 228407 w 12106563"/>
              <a:gd name="connsiteY0" fmla="*/ 0 h 7383258"/>
              <a:gd name="connsiteX1" fmla="*/ 12106556 w 12106563"/>
              <a:gd name="connsiteY1" fmla="*/ 2808594 h 7383258"/>
              <a:gd name="connsiteX2" fmla="*/ 11927813 w 12106563"/>
              <a:gd name="connsiteY2" fmla="*/ 7383258 h 7383258"/>
              <a:gd name="connsiteX3" fmla="*/ 0 w 12106563"/>
              <a:gd name="connsiteY3" fmla="*/ 4574374 h 7383258"/>
              <a:gd name="connsiteX4" fmla="*/ 228407 w 12106563"/>
              <a:gd name="connsiteY4" fmla="*/ 0 h 7383258"/>
              <a:gd name="connsiteX0" fmla="*/ 228407 w 12106559"/>
              <a:gd name="connsiteY0" fmla="*/ 0 h 7317921"/>
              <a:gd name="connsiteX1" fmla="*/ 12106556 w 12106559"/>
              <a:gd name="connsiteY1" fmla="*/ 2808594 h 7317921"/>
              <a:gd name="connsiteX2" fmla="*/ 11690142 w 12106559"/>
              <a:gd name="connsiteY2" fmla="*/ 7317920 h 7317921"/>
              <a:gd name="connsiteX3" fmla="*/ 0 w 12106559"/>
              <a:gd name="connsiteY3" fmla="*/ 4574374 h 7317921"/>
              <a:gd name="connsiteX4" fmla="*/ 228407 w 12106559"/>
              <a:gd name="connsiteY4" fmla="*/ 0 h 7317921"/>
              <a:gd name="connsiteX0" fmla="*/ 228407 w 12106563"/>
              <a:gd name="connsiteY0" fmla="*/ 0 h 7507621"/>
              <a:gd name="connsiteX1" fmla="*/ 12106556 w 12106563"/>
              <a:gd name="connsiteY1" fmla="*/ 2808594 h 7507621"/>
              <a:gd name="connsiteX2" fmla="*/ 11931681 w 12106563"/>
              <a:gd name="connsiteY2" fmla="*/ 7507621 h 7507621"/>
              <a:gd name="connsiteX3" fmla="*/ 0 w 12106563"/>
              <a:gd name="connsiteY3" fmla="*/ 4574374 h 7507621"/>
              <a:gd name="connsiteX4" fmla="*/ 228407 w 12106563"/>
              <a:gd name="connsiteY4" fmla="*/ 0 h 7507621"/>
              <a:gd name="connsiteX0" fmla="*/ 228407 w 12106566"/>
              <a:gd name="connsiteY0" fmla="*/ 0 h 7507621"/>
              <a:gd name="connsiteX1" fmla="*/ 12106556 w 12106566"/>
              <a:gd name="connsiteY1" fmla="*/ 2808594 h 7507621"/>
              <a:gd name="connsiteX2" fmla="*/ 11931681 w 12106566"/>
              <a:gd name="connsiteY2" fmla="*/ 7507621 h 7507621"/>
              <a:gd name="connsiteX3" fmla="*/ 0 w 12106566"/>
              <a:gd name="connsiteY3" fmla="*/ 4574374 h 7507621"/>
              <a:gd name="connsiteX4" fmla="*/ 228407 w 12106566"/>
              <a:gd name="connsiteY4" fmla="*/ 0 h 7507621"/>
              <a:gd name="connsiteX0" fmla="*/ 228407 w 12106566"/>
              <a:gd name="connsiteY0" fmla="*/ 0 h 5610081"/>
              <a:gd name="connsiteX1" fmla="*/ 12106556 w 12106566"/>
              <a:gd name="connsiteY1" fmla="*/ 2808594 h 5610081"/>
              <a:gd name="connsiteX2" fmla="*/ 11936276 w 12106566"/>
              <a:gd name="connsiteY2" fmla="*/ 5610080 h 5610081"/>
              <a:gd name="connsiteX3" fmla="*/ 0 w 12106566"/>
              <a:gd name="connsiteY3" fmla="*/ 4574374 h 5610081"/>
              <a:gd name="connsiteX4" fmla="*/ 228407 w 12106566"/>
              <a:gd name="connsiteY4" fmla="*/ 0 h 5610081"/>
              <a:gd name="connsiteX0" fmla="*/ 881510 w 12106566"/>
              <a:gd name="connsiteY0" fmla="*/ 0 h 6885461"/>
              <a:gd name="connsiteX1" fmla="*/ 12106556 w 12106566"/>
              <a:gd name="connsiteY1" fmla="*/ 4083976 h 6885461"/>
              <a:gd name="connsiteX2" fmla="*/ 11936276 w 12106566"/>
              <a:gd name="connsiteY2" fmla="*/ 6885462 h 6885461"/>
              <a:gd name="connsiteX3" fmla="*/ 0 w 12106566"/>
              <a:gd name="connsiteY3" fmla="*/ 5849756 h 6885461"/>
              <a:gd name="connsiteX4" fmla="*/ 881510 w 12106566"/>
              <a:gd name="connsiteY4" fmla="*/ 0 h 6885461"/>
              <a:gd name="connsiteX0" fmla="*/ 339784 w 11564840"/>
              <a:gd name="connsiteY0" fmla="*/ 0 h 6885463"/>
              <a:gd name="connsiteX1" fmla="*/ 11564830 w 11564840"/>
              <a:gd name="connsiteY1" fmla="*/ 4083976 h 6885463"/>
              <a:gd name="connsiteX2" fmla="*/ 11394550 w 11564840"/>
              <a:gd name="connsiteY2" fmla="*/ 6885462 h 6885463"/>
              <a:gd name="connsiteX3" fmla="*/ 0 w 11564840"/>
              <a:gd name="connsiteY3" fmla="*/ 5160254 h 6885463"/>
              <a:gd name="connsiteX4" fmla="*/ 339784 w 11564840"/>
              <a:gd name="connsiteY4" fmla="*/ 0 h 6885463"/>
              <a:gd name="connsiteX0" fmla="*/ 339784 w 11689974"/>
              <a:gd name="connsiteY0" fmla="*/ 0 h 6885461"/>
              <a:gd name="connsiteX1" fmla="*/ 11689969 w 11689974"/>
              <a:gd name="connsiteY1" fmla="*/ 3107328 h 6885461"/>
              <a:gd name="connsiteX2" fmla="*/ 11394550 w 11689974"/>
              <a:gd name="connsiteY2" fmla="*/ 6885462 h 6885461"/>
              <a:gd name="connsiteX3" fmla="*/ 0 w 11689974"/>
              <a:gd name="connsiteY3" fmla="*/ 5160254 h 6885461"/>
              <a:gd name="connsiteX4" fmla="*/ 339784 w 11689974"/>
              <a:gd name="connsiteY4" fmla="*/ 0 h 6885461"/>
              <a:gd name="connsiteX0" fmla="*/ 339784 w 11689969"/>
              <a:gd name="connsiteY0" fmla="*/ 0 h 6885463"/>
              <a:gd name="connsiteX1" fmla="*/ 11689969 w 11689969"/>
              <a:gd name="connsiteY1" fmla="*/ 3107328 h 6885463"/>
              <a:gd name="connsiteX2" fmla="*/ 11394550 w 11689969"/>
              <a:gd name="connsiteY2" fmla="*/ 6885462 h 6885463"/>
              <a:gd name="connsiteX3" fmla="*/ 0 w 11689969"/>
              <a:gd name="connsiteY3" fmla="*/ 5160254 h 6885463"/>
              <a:gd name="connsiteX4" fmla="*/ 339784 w 11689969"/>
              <a:gd name="connsiteY4" fmla="*/ 0 h 6885463"/>
              <a:gd name="connsiteX0" fmla="*/ 339784 w 11689969"/>
              <a:gd name="connsiteY0" fmla="*/ 0 h 7022894"/>
              <a:gd name="connsiteX1" fmla="*/ 11689969 w 11689969"/>
              <a:gd name="connsiteY1" fmla="*/ 3107328 h 7022894"/>
              <a:gd name="connsiteX2" fmla="*/ 11445953 w 11689969"/>
              <a:gd name="connsiteY2" fmla="*/ 7022893 h 7022894"/>
              <a:gd name="connsiteX3" fmla="*/ 0 w 11689969"/>
              <a:gd name="connsiteY3" fmla="*/ 5160254 h 7022894"/>
              <a:gd name="connsiteX4" fmla="*/ 339784 w 11689969"/>
              <a:gd name="connsiteY4" fmla="*/ 0 h 7022894"/>
              <a:gd name="connsiteX0" fmla="*/ 339784 w 11689969"/>
              <a:gd name="connsiteY0" fmla="*/ 0 h 7100735"/>
              <a:gd name="connsiteX1" fmla="*/ 11689969 w 11689969"/>
              <a:gd name="connsiteY1" fmla="*/ 3107328 h 7100735"/>
              <a:gd name="connsiteX2" fmla="*/ 11549699 w 11689969"/>
              <a:gd name="connsiteY2" fmla="*/ 7100735 h 7100735"/>
              <a:gd name="connsiteX3" fmla="*/ 0 w 11689969"/>
              <a:gd name="connsiteY3" fmla="*/ 5160254 h 7100735"/>
              <a:gd name="connsiteX4" fmla="*/ 339784 w 11689969"/>
              <a:gd name="connsiteY4" fmla="*/ 0 h 7100735"/>
              <a:gd name="connsiteX0" fmla="*/ 267837 w 11618022"/>
              <a:gd name="connsiteY0" fmla="*/ 0 h 8225043"/>
              <a:gd name="connsiteX1" fmla="*/ 11618022 w 11618022"/>
              <a:gd name="connsiteY1" fmla="*/ 3107328 h 8225043"/>
              <a:gd name="connsiteX2" fmla="*/ 11477752 w 11618022"/>
              <a:gd name="connsiteY2" fmla="*/ 7100735 h 8225043"/>
              <a:gd name="connsiteX3" fmla="*/ 0 w 11618022"/>
              <a:gd name="connsiteY3" fmla="*/ 8225043 h 8225043"/>
              <a:gd name="connsiteX4" fmla="*/ 267837 w 11618022"/>
              <a:gd name="connsiteY4" fmla="*/ 0 h 8225043"/>
              <a:gd name="connsiteX0" fmla="*/ 63987 w 11618022"/>
              <a:gd name="connsiteY0" fmla="*/ 0 h 8335819"/>
              <a:gd name="connsiteX1" fmla="*/ 11618022 w 11618022"/>
              <a:gd name="connsiteY1" fmla="*/ 3218104 h 8335819"/>
              <a:gd name="connsiteX2" fmla="*/ 11477752 w 11618022"/>
              <a:gd name="connsiteY2" fmla="*/ 7211511 h 8335819"/>
              <a:gd name="connsiteX3" fmla="*/ 0 w 11618022"/>
              <a:gd name="connsiteY3" fmla="*/ 8335819 h 8335819"/>
              <a:gd name="connsiteX4" fmla="*/ 63987 w 11618022"/>
              <a:gd name="connsiteY4" fmla="*/ 0 h 8335819"/>
              <a:gd name="connsiteX0" fmla="*/ 63987 w 11618022"/>
              <a:gd name="connsiteY0" fmla="*/ 0 h 8335819"/>
              <a:gd name="connsiteX1" fmla="*/ 11618022 w 11618022"/>
              <a:gd name="connsiteY1" fmla="*/ 3218104 h 8335819"/>
              <a:gd name="connsiteX2" fmla="*/ 11513725 w 11618022"/>
              <a:gd name="connsiteY2" fmla="*/ 8245416 h 8335819"/>
              <a:gd name="connsiteX3" fmla="*/ 0 w 11618022"/>
              <a:gd name="connsiteY3" fmla="*/ 8335819 h 8335819"/>
              <a:gd name="connsiteX4" fmla="*/ 63987 w 11618022"/>
              <a:gd name="connsiteY4" fmla="*/ 0 h 8335819"/>
              <a:gd name="connsiteX0" fmla="*/ 63987 w 11558066"/>
              <a:gd name="connsiteY0" fmla="*/ 31311 h 8367130"/>
              <a:gd name="connsiteX1" fmla="*/ 11558066 w 11558066"/>
              <a:gd name="connsiteY1" fmla="*/ 0 h 8367130"/>
              <a:gd name="connsiteX2" fmla="*/ 11513725 w 11558066"/>
              <a:gd name="connsiteY2" fmla="*/ 8276727 h 8367130"/>
              <a:gd name="connsiteX3" fmla="*/ 0 w 11558066"/>
              <a:gd name="connsiteY3" fmla="*/ 8367130 h 8367130"/>
              <a:gd name="connsiteX4" fmla="*/ 63987 w 11558066"/>
              <a:gd name="connsiteY4" fmla="*/ 31311 h 83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8066" h="8367130">
                <a:moveTo>
                  <a:pt x="63987" y="31311"/>
                </a:moveTo>
                <a:lnTo>
                  <a:pt x="11558066" y="0"/>
                </a:lnTo>
                <a:cubicBezTo>
                  <a:pt x="11522181" y="923129"/>
                  <a:pt x="11551214" y="7329383"/>
                  <a:pt x="11513725" y="8276727"/>
                </a:cubicBezTo>
                <a:lnTo>
                  <a:pt x="0" y="8367130"/>
                </a:lnTo>
                <a:lnTo>
                  <a:pt x="63987" y="31311"/>
                </a:lnTo>
                <a:close/>
              </a:path>
            </a:pathLst>
          </a:custGeom>
          <a:gradFill>
            <a:gsLst>
              <a:gs pos="0">
                <a:srgbClr val="E2CFEA"/>
              </a:gs>
              <a:gs pos="100000">
                <a:srgbClr val="2E7BB4"/>
              </a:gs>
            </a:gsLst>
            <a:lin ang="2700000" scaled="1"/>
          </a:gradFill>
          <a:ln>
            <a:noFill/>
          </a:ln>
          <a:effectLst>
            <a:glow rad="1778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2426A77-0323-F09D-4975-678F51F5B92E}"/>
              </a:ext>
            </a:extLst>
          </p:cNvPr>
          <p:cNvSpPr/>
          <p:nvPr/>
        </p:nvSpPr>
        <p:spPr>
          <a:xfrm>
            <a:off x="4300044" y="1719930"/>
            <a:ext cx="3287708" cy="1915977"/>
          </a:xfrm>
          <a:prstGeom prst="roundRect">
            <a:avLst>
              <a:gd name="adj" fmla="val 6921"/>
            </a:avLst>
          </a:prstGeom>
          <a:gradFill flip="none" rotWithShape="1">
            <a:gsLst>
              <a:gs pos="0">
                <a:srgbClr val="83BCFF"/>
              </a:gs>
              <a:gs pos="30000">
                <a:srgbClr val="7382D5"/>
              </a:gs>
              <a:gs pos="80000">
                <a:srgbClr val="6247AA"/>
              </a:gs>
              <a:gs pos="0">
                <a:srgbClr val="E1EFF6"/>
              </a:gs>
            </a:gsLst>
            <a:lin ang="2700000" scaled="1"/>
            <a:tileRect/>
          </a:gradFill>
          <a:ln w="63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  <a:effectLst>
            <a:outerShdw blurRad="50800" dist="63500" dir="2700000" algn="tl" rotWithShape="0">
              <a:prstClr val="black">
                <a:alpha val="28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Gráfico 2" descr="Banco contorno">
            <a:extLst>
              <a:ext uri="{FF2B5EF4-FFF2-40B4-BE49-F238E27FC236}">
                <a16:creationId xmlns:a16="http://schemas.microsoft.com/office/drawing/2014/main" id="{8F1BDF78-DAF4-0413-2FBD-CEF42814B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867" y="1774360"/>
            <a:ext cx="535510" cy="5355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C65204-383B-AA35-616A-7F596BBC5AC4}"/>
              </a:ext>
            </a:extLst>
          </p:cNvPr>
          <p:cNvSpPr txBox="1"/>
          <p:nvPr/>
        </p:nvSpPr>
        <p:spPr>
          <a:xfrm>
            <a:off x="4398015" y="2627497"/>
            <a:ext cx="3089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endParaRPr lang="es-CL" sz="2000" dirty="0">
              <a:ln w="0"/>
              <a:solidFill>
                <a:srgbClr val="BFCDE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6912DF-E1C4-199B-194C-E151CC9C46DD}"/>
              </a:ext>
            </a:extLst>
          </p:cNvPr>
          <p:cNvSpPr txBox="1"/>
          <p:nvPr/>
        </p:nvSpPr>
        <p:spPr>
          <a:xfrm>
            <a:off x="4398015" y="3012174"/>
            <a:ext cx="122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XX/XX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0976E7-4D54-4649-3974-ADA6ACBF49A1}"/>
              </a:ext>
            </a:extLst>
          </p:cNvPr>
          <p:cNvSpPr txBox="1"/>
          <p:nvPr/>
        </p:nvSpPr>
        <p:spPr>
          <a:xfrm>
            <a:off x="3962776" y="3881064"/>
            <a:ext cx="394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Número de Tarjeta: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27F38E8-BBF4-2785-30FF-9584DA5CE57C}"/>
              </a:ext>
            </a:extLst>
          </p:cNvPr>
          <p:cNvSpPr/>
          <p:nvPr/>
        </p:nvSpPr>
        <p:spPr>
          <a:xfrm>
            <a:off x="4130335" y="5467359"/>
            <a:ext cx="3646708" cy="611654"/>
          </a:xfrm>
          <a:prstGeom prst="roundRect">
            <a:avLst/>
          </a:prstGeom>
          <a:gradFill flip="none" rotWithShape="1">
            <a:gsLst>
              <a:gs pos="0">
                <a:srgbClr val="6247AA"/>
              </a:gs>
              <a:gs pos="21000">
                <a:srgbClr val="6247AA"/>
              </a:gs>
              <a:gs pos="100000">
                <a:srgbClr val="E2CFEA"/>
              </a:gs>
            </a:gsLst>
            <a:lin ang="16200000" scaled="1"/>
            <a:tileRect/>
          </a:gradFill>
          <a:ln w="9525">
            <a:solidFill>
              <a:srgbClr val="E2CF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0F193F5-B2A0-6A3C-11BE-98D5DD9DAECA}"/>
              </a:ext>
            </a:extLst>
          </p:cNvPr>
          <p:cNvSpPr/>
          <p:nvPr/>
        </p:nvSpPr>
        <p:spPr>
          <a:xfrm>
            <a:off x="4130334" y="4504414"/>
            <a:ext cx="3646709" cy="687057"/>
          </a:xfrm>
          <a:prstGeom prst="roundRect">
            <a:avLst/>
          </a:prstGeom>
          <a:solidFill>
            <a:schemeClr val="bg1">
              <a:alpha val="82000"/>
            </a:schemeClr>
          </a:solidFill>
          <a:ln w="3175">
            <a:solidFill>
              <a:srgbClr val="B0C3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XXXX </a:t>
            </a:r>
            <a:r>
              <a:rPr lang="es-CL" sz="2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XXXX</a:t>
            </a:r>
            <a:r>
              <a:rPr lang="es-CL" sz="2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s-CL" sz="2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XXXX</a:t>
            </a:r>
            <a:r>
              <a:rPr lang="es-CL" sz="2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s-CL" sz="2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XXXX</a:t>
            </a:r>
            <a:endParaRPr lang="es-CL" sz="200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C50C9F-4B98-5D2B-F433-6FF490655E46}"/>
              </a:ext>
            </a:extLst>
          </p:cNvPr>
          <p:cNvSpPr txBox="1"/>
          <p:nvPr/>
        </p:nvSpPr>
        <p:spPr>
          <a:xfrm>
            <a:off x="4844288" y="5542354"/>
            <a:ext cx="21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Enviar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203614-CBF0-C82B-9188-798C89C47E0D}"/>
              </a:ext>
            </a:extLst>
          </p:cNvPr>
          <p:cNvSpPr txBox="1"/>
          <p:nvPr/>
        </p:nvSpPr>
        <p:spPr>
          <a:xfrm>
            <a:off x="3504284" y="1004372"/>
            <a:ext cx="506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102B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Ingresa los datos de tu tarjeta: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7E204D-1B58-9FB1-EE3A-941CCE54D4A5}"/>
              </a:ext>
            </a:extLst>
          </p:cNvPr>
          <p:cNvCxnSpPr/>
          <p:nvPr/>
        </p:nvCxnSpPr>
        <p:spPr>
          <a:xfrm>
            <a:off x="4300044" y="4342729"/>
            <a:ext cx="3287708" cy="0"/>
          </a:xfrm>
          <a:prstGeom prst="line">
            <a:avLst/>
          </a:prstGeom>
          <a:ln>
            <a:solidFill>
              <a:srgbClr val="5E7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1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D5F4"/>
            </a:gs>
            <a:gs pos="100000">
              <a:srgbClr val="FEFFF3"/>
            </a:gs>
            <a:gs pos="25000">
              <a:srgbClr val="FEF4F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25">
            <a:extLst>
              <a:ext uri="{FF2B5EF4-FFF2-40B4-BE49-F238E27FC236}">
                <a16:creationId xmlns:a16="http://schemas.microsoft.com/office/drawing/2014/main" id="{8C55D759-C174-E3C5-B4B7-88B606732987}"/>
              </a:ext>
            </a:extLst>
          </p:cNvPr>
          <p:cNvSpPr/>
          <p:nvPr/>
        </p:nvSpPr>
        <p:spPr>
          <a:xfrm rot="10800000">
            <a:off x="-49308" y="-27019"/>
            <a:ext cx="12241308" cy="881000"/>
          </a:xfrm>
          <a:custGeom>
            <a:avLst/>
            <a:gdLst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0 w 14119917"/>
              <a:gd name="connsiteY3" fmla="*/ 5214815 h 5214815"/>
              <a:gd name="connsiteX4" fmla="*/ 0 w 14119917"/>
              <a:gd name="connsiteY4" fmla="*/ 0 h 5214815"/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789855 w 14119917"/>
              <a:gd name="connsiteY3" fmla="*/ 5202973 h 5214815"/>
              <a:gd name="connsiteX4" fmla="*/ 0 w 14119917"/>
              <a:gd name="connsiteY4" fmla="*/ 0 h 5214815"/>
              <a:gd name="connsiteX0" fmla="*/ 783352 w 13330062"/>
              <a:gd name="connsiteY0" fmla="*/ 1483570 h 5214815"/>
              <a:gd name="connsiteX1" fmla="*/ 13330062 w 13330062"/>
              <a:gd name="connsiteY1" fmla="*/ 0 h 5214815"/>
              <a:gd name="connsiteX2" fmla="*/ 13330062 w 13330062"/>
              <a:gd name="connsiteY2" fmla="*/ 5214815 h 5214815"/>
              <a:gd name="connsiteX3" fmla="*/ 0 w 13330062"/>
              <a:gd name="connsiteY3" fmla="*/ 5202973 h 5214815"/>
              <a:gd name="connsiteX4" fmla="*/ 783352 w 13330062"/>
              <a:gd name="connsiteY4" fmla="*/ 1483570 h 5214815"/>
              <a:gd name="connsiteX0" fmla="*/ 783352 w 13330062"/>
              <a:gd name="connsiteY0" fmla="*/ 0 h 3731245"/>
              <a:gd name="connsiteX1" fmla="*/ 12491423 w 13330062"/>
              <a:gd name="connsiteY1" fmla="*/ 2179125 h 3731245"/>
              <a:gd name="connsiteX2" fmla="*/ 13330062 w 13330062"/>
              <a:gd name="connsiteY2" fmla="*/ 3731245 h 3731245"/>
              <a:gd name="connsiteX3" fmla="*/ 0 w 13330062"/>
              <a:gd name="connsiteY3" fmla="*/ 3719403 h 3731245"/>
              <a:gd name="connsiteX4" fmla="*/ 783352 w 13330062"/>
              <a:gd name="connsiteY4" fmla="*/ 0 h 3731245"/>
              <a:gd name="connsiteX0" fmla="*/ 787301 w 13334011"/>
              <a:gd name="connsiteY0" fmla="*/ 0 h 3796275"/>
              <a:gd name="connsiteX1" fmla="*/ 12495372 w 13334011"/>
              <a:gd name="connsiteY1" fmla="*/ 2179125 h 3796275"/>
              <a:gd name="connsiteX2" fmla="*/ 13334011 w 13334011"/>
              <a:gd name="connsiteY2" fmla="*/ 3731245 h 3796275"/>
              <a:gd name="connsiteX3" fmla="*/ 0 w 13334011"/>
              <a:gd name="connsiteY3" fmla="*/ 3796275 h 3796275"/>
              <a:gd name="connsiteX4" fmla="*/ 787301 w 13334011"/>
              <a:gd name="connsiteY4" fmla="*/ 0 h 3796275"/>
              <a:gd name="connsiteX0" fmla="*/ 787301 w 12495372"/>
              <a:gd name="connsiteY0" fmla="*/ 0 h 3796275"/>
              <a:gd name="connsiteX1" fmla="*/ 12495372 w 12495372"/>
              <a:gd name="connsiteY1" fmla="*/ 2179125 h 3796275"/>
              <a:gd name="connsiteX2" fmla="*/ 12405273 w 12495372"/>
              <a:gd name="connsiteY2" fmla="*/ 3715914 h 3796275"/>
              <a:gd name="connsiteX3" fmla="*/ 0 w 12495372"/>
              <a:gd name="connsiteY3" fmla="*/ 3796275 h 3796275"/>
              <a:gd name="connsiteX4" fmla="*/ 787301 w 12495372"/>
              <a:gd name="connsiteY4" fmla="*/ 0 h 3796275"/>
              <a:gd name="connsiteX0" fmla="*/ 787301 w 12679306"/>
              <a:gd name="connsiteY0" fmla="*/ 0 h 3796275"/>
              <a:gd name="connsiteX1" fmla="*/ 12679306 w 12679306"/>
              <a:gd name="connsiteY1" fmla="*/ 2769719 h 3796275"/>
              <a:gd name="connsiteX2" fmla="*/ 12405273 w 12679306"/>
              <a:gd name="connsiteY2" fmla="*/ 3715914 h 3796275"/>
              <a:gd name="connsiteX3" fmla="*/ 0 w 12679306"/>
              <a:gd name="connsiteY3" fmla="*/ 3796275 h 3796275"/>
              <a:gd name="connsiteX4" fmla="*/ 787301 w 12679306"/>
              <a:gd name="connsiteY4" fmla="*/ 0 h 3796275"/>
              <a:gd name="connsiteX0" fmla="*/ 592448 w 12679306"/>
              <a:gd name="connsiteY0" fmla="*/ 0 h 3423991"/>
              <a:gd name="connsiteX1" fmla="*/ 12679306 w 12679306"/>
              <a:gd name="connsiteY1" fmla="*/ 2397435 h 3423991"/>
              <a:gd name="connsiteX2" fmla="*/ 12405273 w 12679306"/>
              <a:gd name="connsiteY2" fmla="*/ 3343630 h 3423991"/>
              <a:gd name="connsiteX3" fmla="*/ 0 w 12679306"/>
              <a:gd name="connsiteY3" fmla="*/ 3423991 h 3423991"/>
              <a:gd name="connsiteX4" fmla="*/ 592448 w 12679306"/>
              <a:gd name="connsiteY4" fmla="*/ 0 h 3423991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511873 w 12785906"/>
              <a:gd name="connsiteY2" fmla="*/ 3343630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627296 w 12785906"/>
              <a:gd name="connsiteY2" fmla="*/ 3377305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627296"/>
              <a:gd name="connsiteY0" fmla="*/ 0 h 3458596"/>
              <a:gd name="connsiteX1" fmla="*/ 12623191 w 12627296"/>
              <a:gd name="connsiteY1" fmla="*/ 651177 h 3458596"/>
              <a:gd name="connsiteX2" fmla="*/ 12627296 w 12627296"/>
              <a:gd name="connsiteY2" fmla="*/ 3377305 h 3458596"/>
              <a:gd name="connsiteX3" fmla="*/ 0 w 12627296"/>
              <a:gd name="connsiteY3" fmla="*/ 3458596 h 3458596"/>
              <a:gd name="connsiteX4" fmla="*/ 699048 w 12627296"/>
              <a:gd name="connsiteY4" fmla="*/ 0 h 3458596"/>
              <a:gd name="connsiteX0" fmla="*/ 699048 w 12623198"/>
              <a:gd name="connsiteY0" fmla="*/ 0 h 5225841"/>
              <a:gd name="connsiteX1" fmla="*/ 12623191 w 12623198"/>
              <a:gd name="connsiteY1" fmla="*/ 651177 h 5225841"/>
              <a:gd name="connsiteX2" fmla="*/ 12444448 w 12623198"/>
              <a:gd name="connsiteY2" fmla="*/ 5225841 h 5225841"/>
              <a:gd name="connsiteX3" fmla="*/ 0 w 12623198"/>
              <a:gd name="connsiteY3" fmla="*/ 3458596 h 5225841"/>
              <a:gd name="connsiteX4" fmla="*/ 699048 w 12623198"/>
              <a:gd name="connsiteY4" fmla="*/ 0 h 5225841"/>
              <a:gd name="connsiteX0" fmla="*/ 745042 w 12623198"/>
              <a:gd name="connsiteY0" fmla="*/ 0 h 7383258"/>
              <a:gd name="connsiteX1" fmla="*/ 12623191 w 12623198"/>
              <a:gd name="connsiteY1" fmla="*/ 2808594 h 7383258"/>
              <a:gd name="connsiteX2" fmla="*/ 12444448 w 12623198"/>
              <a:gd name="connsiteY2" fmla="*/ 7383258 h 7383258"/>
              <a:gd name="connsiteX3" fmla="*/ 0 w 12623198"/>
              <a:gd name="connsiteY3" fmla="*/ 5616013 h 7383258"/>
              <a:gd name="connsiteX4" fmla="*/ 745042 w 12623198"/>
              <a:gd name="connsiteY4" fmla="*/ 0 h 7383258"/>
              <a:gd name="connsiteX0" fmla="*/ 228407 w 12106563"/>
              <a:gd name="connsiteY0" fmla="*/ 0 h 7383258"/>
              <a:gd name="connsiteX1" fmla="*/ 12106556 w 12106563"/>
              <a:gd name="connsiteY1" fmla="*/ 2808594 h 7383258"/>
              <a:gd name="connsiteX2" fmla="*/ 11927813 w 12106563"/>
              <a:gd name="connsiteY2" fmla="*/ 7383258 h 7383258"/>
              <a:gd name="connsiteX3" fmla="*/ 0 w 12106563"/>
              <a:gd name="connsiteY3" fmla="*/ 4574374 h 7383258"/>
              <a:gd name="connsiteX4" fmla="*/ 228407 w 12106563"/>
              <a:gd name="connsiteY4" fmla="*/ 0 h 7383258"/>
              <a:gd name="connsiteX0" fmla="*/ 228407 w 12106559"/>
              <a:gd name="connsiteY0" fmla="*/ 0 h 7317921"/>
              <a:gd name="connsiteX1" fmla="*/ 12106556 w 12106559"/>
              <a:gd name="connsiteY1" fmla="*/ 2808594 h 7317921"/>
              <a:gd name="connsiteX2" fmla="*/ 11690142 w 12106559"/>
              <a:gd name="connsiteY2" fmla="*/ 7317920 h 7317921"/>
              <a:gd name="connsiteX3" fmla="*/ 0 w 12106559"/>
              <a:gd name="connsiteY3" fmla="*/ 4574374 h 7317921"/>
              <a:gd name="connsiteX4" fmla="*/ 228407 w 12106559"/>
              <a:gd name="connsiteY4" fmla="*/ 0 h 7317921"/>
              <a:gd name="connsiteX0" fmla="*/ 228407 w 12106563"/>
              <a:gd name="connsiteY0" fmla="*/ 0 h 7507621"/>
              <a:gd name="connsiteX1" fmla="*/ 12106556 w 12106563"/>
              <a:gd name="connsiteY1" fmla="*/ 2808594 h 7507621"/>
              <a:gd name="connsiteX2" fmla="*/ 11931681 w 12106563"/>
              <a:gd name="connsiteY2" fmla="*/ 7507621 h 7507621"/>
              <a:gd name="connsiteX3" fmla="*/ 0 w 12106563"/>
              <a:gd name="connsiteY3" fmla="*/ 4574374 h 7507621"/>
              <a:gd name="connsiteX4" fmla="*/ 228407 w 12106563"/>
              <a:gd name="connsiteY4" fmla="*/ 0 h 7507621"/>
              <a:gd name="connsiteX0" fmla="*/ 228407 w 12106566"/>
              <a:gd name="connsiteY0" fmla="*/ 0 h 7507621"/>
              <a:gd name="connsiteX1" fmla="*/ 12106556 w 12106566"/>
              <a:gd name="connsiteY1" fmla="*/ 2808594 h 7507621"/>
              <a:gd name="connsiteX2" fmla="*/ 11931681 w 12106566"/>
              <a:gd name="connsiteY2" fmla="*/ 7507621 h 7507621"/>
              <a:gd name="connsiteX3" fmla="*/ 0 w 12106566"/>
              <a:gd name="connsiteY3" fmla="*/ 4574374 h 7507621"/>
              <a:gd name="connsiteX4" fmla="*/ 228407 w 12106566"/>
              <a:gd name="connsiteY4" fmla="*/ 0 h 7507621"/>
              <a:gd name="connsiteX0" fmla="*/ 228407 w 12106566"/>
              <a:gd name="connsiteY0" fmla="*/ 0 h 5610081"/>
              <a:gd name="connsiteX1" fmla="*/ 12106556 w 12106566"/>
              <a:gd name="connsiteY1" fmla="*/ 2808594 h 5610081"/>
              <a:gd name="connsiteX2" fmla="*/ 11936276 w 12106566"/>
              <a:gd name="connsiteY2" fmla="*/ 5610080 h 5610081"/>
              <a:gd name="connsiteX3" fmla="*/ 0 w 12106566"/>
              <a:gd name="connsiteY3" fmla="*/ 4574374 h 5610081"/>
              <a:gd name="connsiteX4" fmla="*/ 228407 w 12106566"/>
              <a:gd name="connsiteY4" fmla="*/ 0 h 5610081"/>
              <a:gd name="connsiteX0" fmla="*/ 881510 w 12106566"/>
              <a:gd name="connsiteY0" fmla="*/ 0 h 6885461"/>
              <a:gd name="connsiteX1" fmla="*/ 12106556 w 12106566"/>
              <a:gd name="connsiteY1" fmla="*/ 4083976 h 6885461"/>
              <a:gd name="connsiteX2" fmla="*/ 11936276 w 12106566"/>
              <a:gd name="connsiteY2" fmla="*/ 6885462 h 6885461"/>
              <a:gd name="connsiteX3" fmla="*/ 0 w 12106566"/>
              <a:gd name="connsiteY3" fmla="*/ 5849756 h 6885461"/>
              <a:gd name="connsiteX4" fmla="*/ 881510 w 12106566"/>
              <a:gd name="connsiteY4" fmla="*/ 0 h 6885461"/>
              <a:gd name="connsiteX0" fmla="*/ 339784 w 11564840"/>
              <a:gd name="connsiteY0" fmla="*/ 0 h 6885463"/>
              <a:gd name="connsiteX1" fmla="*/ 11564830 w 11564840"/>
              <a:gd name="connsiteY1" fmla="*/ 4083976 h 6885463"/>
              <a:gd name="connsiteX2" fmla="*/ 11394550 w 11564840"/>
              <a:gd name="connsiteY2" fmla="*/ 6885462 h 6885463"/>
              <a:gd name="connsiteX3" fmla="*/ 0 w 11564840"/>
              <a:gd name="connsiteY3" fmla="*/ 5160254 h 6885463"/>
              <a:gd name="connsiteX4" fmla="*/ 339784 w 11564840"/>
              <a:gd name="connsiteY4" fmla="*/ 0 h 6885463"/>
              <a:gd name="connsiteX0" fmla="*/ 339784 w 11689974"/>
              <a:gd name="connsiteY0" fmla="*/ 0 h 6885461"/>
              <a:gd name="connsiteX1" fmla="*/ 11689969 w 11689974"/>
              <a:gd name="connsiteY1" fmla="*/ 3107328 h 6885461"/>
              <a:gd name="connsiteX2" fmla="*/ 11394550 w 11689974"/>
              <a:gd name="connsiteY2" fmla="*/ 6885462 h 6885461"/>
              <a:gd name="connsiteX3" fmla="*/ 0 w 11689974"/>
              <a:gd name="connsiteY3" fmla="*/ 5160254 h 6885461"/>
              <a:gd name="connsiteX4" fmla="*/ 339784 w 11689974"/>
              <a:gd name="connsiteY4" fmla="*/ 0 h 6885461"/>
              <a:gd name="connsiteX0" fmla="*/ 339784 w 11689969"/>
              <a:gd name="connsiteY0" fmla="*/ 0 h 6885463"/>
              <a:gd name="connsiteX1" fmla="*/ 11689969 w 11689969"/>
              <a:gd name="connsiteY1" fmla="*/ 3107328 h 6885463"/>
              <a:gd name="connsiteX2" fmla="*/ 11394550 w 11689969"/>
              <a:gd name="connsiteY2" fmla="*/ 6885462 h 6885463"/>
              <a:gd name="connsiteX3" fmla="*/ 0 w 11689969"/>
              <a:gd name="connsiteY3" fmla="*/ 5160254 h 6885463"/>
              <a:gd name="connsiteX4" fmla="*/ 339784 w 11689969"/>
              <a:gd name="connsiteY4" fmla="*/ 0 h 6885463"/>
              <a:gd name="connsiteX0" fmla="*/ 339784 w 11689969"/>
              <a:gd name="connsiteY0" fmla="*/ 0 h 7022894"/>
              <a:gd name="connsiteX1" fmla="*/ 11689969 w 11689969"/>
              <a:gd name="connsiteY1" fmla="*/ 3107328 h 7022894"/>
              <a:gd name="connsiteX2" fmla="*/ 11445953 w 11689969"/>
              <a:gd name="connsiteY2" fmla="*/ 7022893 h 7022894"/>
              <a:gd name="connsiteX3" fmla="*/ 0 w 11689969"/>
              <a:gd name="connsiteY3" fmla="*/ 5160254 h 7022894"/>
              <a:gd name="connsiteX4" fmla="*/ 339784 w 11689969"/>
              <a:gd name="connsiteY4" fmla="*/ 0 h 7022894"/>
              <a:gd name="connsiteX0" fmla="*/ 339784 w 11689969"/>
              <a:gd name="connsiteY0" fmla="*/ 0 h 7100735"/>
              <a:gd name="connsiteX1" fmla="*/ 11689969 w 11689969"/>
              <a:gd name="connsiteY1" fmla="*/ 3107328 h 7100735"/>
              <a:gd name="connsiteX2" fmla="*/ 11549699 w 11689969"/>
              <a:gd name="connsiteY2" fmla="*/ 7100735 h 7100735"/>
              <a:gd name="connsiteX3" fmla="*/ 0 w 11689969"/>
              <a:gd name="connsiteY3" fmla="*/ 5160254 h 7100735"/>
              <a:gd name="connsiteX4" fmla="*/ 339784 w 11689969"/>
              <a:gd name="connsiteY4" fmla="*/ 0 h 7100735"/>
              <a:gd name="connsiteX0" fmla="*/ 267837 w 11618022"/>
              <a:gd name="connsiteY0" fmla="*/ 0 h 8225043"/>
              <a:gd name="connsiteX1" fmla="*/ 11618022 w 11618022"/>
              <a:gd name="connsiteY1" fmla="*/ 3107328 h 8225043"/>
              <a:gd name="connsiteX2" fmla="*/ 11477752 w 11618022"/>
              <a:gd name="connsiteY2" fmla="*/ 7100735 h 8225043"/>
              <a:gd name="connsiteX3" fmla="*/ 0 w 11618022"/>
              <a:gd name="connsiteY3" fmla="*/ 8225043 h 8225043"/>
              <a:gd name="connsiteX4" fmla="*/ 267837 w 11618022"/>
              <a:gd name="connsiteY4" fmla="*/ 0 h 8225043"/>
              <a:gd name="connsiteX0" fmla="*/ 63987 w 11618022"/>
              <a:gd name="connsiteY0" fmla="*/ 0 h 8335819"/>
              <a:gd name="connsiteX1" fmla="*/ 11618022 w 11618022"/>
              <a:gd name="connsiteY1" fmla="*/ 3218104 h 8335819"/>
              <a:gd name="connsiteX2" fmla="*/ 11477752 w 11618022"/>
              <a:gd name="connsiteY2" fmla="*/ 7211511 h 8335819"/>
              <a:gd name="connsiteX3" fmla="*/ 0 w 11618022"/>
              <a:gd name="connsiteY3" fmla="*/ 8335819 h 8335819"/>
              <a:gd name="connsiteX4" fmla="*/ 63987 w 11618022"/>
              <a:gd name="connsiteY4" fmla="*/ 0 h 8335819"/>
              <a:gd name="connsiteX0" fmla="*/ 63987 w 11618022"/>
              <a:gd name="connsiteY0" fmla="*/ 0 h 8335819"/>
              <a:gd name="connsiteX1" fmla="*/ 11618022 w 11618022"/>
              <a:gd name="connsiteY1" fmla="*/ 3218104 h 8335819"/>
              <a:gd name="connsiteX2" fmla="*/ 11513725 w 11618022"/>
              <a:gd name="connsiteY2" fmla="*/ 8245416 h 8335819"/>
              <a:gd name="connsiteX3" fmla="*/ 0 w 11618022"/>
              <a:gd name="connsiteY3" fmla="*/ 8335819 h 8335819"/>
              <a:gd name="connsiteX4" fmla="*/ 63987 w 11618022"/>
              <a:gd name="connsiteY4" fmla="*/ 0 h 8335819"/>
              <a:gd name="connsiteX0" fmla="*/ 63987 w 11558066"/>
              <a:gd name="connsiteY0" fmla="*/ 31311 h 8367130"/>
              <a:gd name="connsiteX1" fmla="*/ 11558066 w 11558066"/>
              <a:gd name="connsiteY1" fmla="*/ 0 h 8367130"/>
              <a:gd name="connsiteX2" fmla="*/ 11513725 w 11558066"/>
              <a:gd name="connsiteY2" fmla="*/ 8276727 h 8367130"/>
              <a:gd name="connsiteX3" fmla="*/ 0 w 11558066"/>
              <a:gd name="connsiteY3" fmla="*/ 8367130 h 8367130"/>
              <a:gd name="connsiteX4" fmla="*/ 63987 w 11558066"/>
              <a:gd name="connsiteY4" fmla="*/ 31311 h 83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8066" h="8367130">
                <a:moveTo>
                  <a:pt x="63987" y="31311"/>
                </a:moveTo>
                <a:lnTo>
                  <a:pt x="11558066" y="0"/>
                </a:lnTo>
                <a:cubicBezTo>
                  <a:pt x="11522181" y="923129"/>
                  <a:pt x="11551214" y="7329383"/>
                  <a:pt x="11513725" y="8276727"/>
                </a:cubicBezTo>
                <a:lnTo>
                  <a:pt x="0" y="8367130"/>
                </a:lnTo>
                <a:lnTo>
                  <a:pt x="63987" y="31311"/>
                </a:lnTo>
                <a:close/>
              </a:path>
            </a:pathLst>
          </a:custGeom>
          <a:gradFill>
            <a:gsLst>
              <a:gs pos="0">
                <a:srgbClr val="E2CFEA"/>
              </a:gs>
              <a:gs pos="100000">
                <a:srgbClr val="2E7BB4"/>
              </a:gs>
            </a:gsLst>
            <a:lin ang="2700000" scaled="1"/>
          </a:gradFill>
          <a:ln>
            <a:noFill/>
          </a:ln>
          <a:effectLst>
            <a:glow rad="1778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1F6FCD8-E014-E631-11B3-9E5171FCC6BF}"/>
              </a:ext>
            </a:extLst>
          </p:cNvPr>
          <p:cNvSpPr/>
          <p:nvPr/>
        </p:nvSpPr>
        <p:spPr>
          <a:xfrm>
            <a:off x="4300044" y="1719930"/>
            <a:ext cx="3287708" cy="1915977"/>
          </a:xfrm>
          <a:prstGeom prst="roundRect">
            <a:avLst>
              <a:gd name="adj" fmla="val 6921"/>
            </a:avLst>
          </a:prstGeom>
          <a:gradFill flip="none" rotWithShape="1">
            <a:gsLst>
              <a:gs pos="0">
                <a:srgbClr val="83BCFF"/>
              </a:gs>
              <a:gs pos="30000">
                <a:srgbClr val="7382D5"/>
              </a:gs>
              <a:gs pos="80000">
                <a:srgbClr val="6247AA"/>
              </a:gs>
              <a:gs pos="0">
                <a:srgbClr val="E1EFF6"/>
              </a:gs>
            </a:gsLst>
            <a:lin ang="2700000" scaled="1"/>
            <a:tileRect/>
          </a:gradFill>
          <a:ln w="63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  <a:effectLst>
            <a:outerShdw blurRad="50800" dist="63500" dir="2700000" algn="tl" rotWithShape="0">
              <a:prstClr val="black">
                <a:alpha val="28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7" name="Gráfico 16" descr="Banco contorno">
            <a:extLst>
              <a:ext uri="{FF2B5EF4-FFF2-40B4-BE49-F238E27FC236}">
                <a16:creationId xmlns:a16="http://schemas.microsoft.com/office/drawing/2014/main" id="{E43DF988-9B37-E461-D485-0E906A64C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867" y="1774360"/>
            <a:ext cx="535510" cy="53551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61A0744-83AD-1B91-753B-124051D3C0D1}"/>
              </a:ext>
            </a:extLst>
          </p:cNvPr>
          <p:cNvSpPr txBox="1"/>
          <p:nvPr/>
        </p:nvSpPr>
        <p:spPr>
          <a:xfrm>
            <a:off x="4398015" y="2627497"/>
            <a:ext cx="3089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endParaRPr lang="es-CL" sz="2000" dirty="0">
              <a:ln w="0"/>
              <a:solidFill>
                <a:srgbClr val="BFCDE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0108B92-615B-AC52-388D-D803D4F6E0EC}"/>
              </a:ext>
            </a:extLst>
          </p:cNvPr>
          <p:cNvSpPr txBox="1"/>
          <p:nvPr/>
        </p:nvSpPr>
        <p:spPr>
          <a:xfrm>
            <a:off x="4398015" y="3012174"/>
            <a:ext cx="122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XX/XX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839713F-0446-B8E0-34EF-155E2B525071}"/>
              </a:ext>
            </a:extLst>
          </p:cNvPr>
          <p:cNvSpPr txBox="1"/>
          <p:nvPr/>
        </p:nvSpPr>
        <p:spPr>
          <a:xfrm>
            <a:off x="3962776" y="3881064"/>
            <a:ext cx="394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Número de Tarjeta: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E8A13E3-986D-5D3E-0A15-2A301C68CFEA}"/>
              </a:ext>
            </a:extLst>
          </p:cNvPr>
          <p:cNvSpPr/>
          <p:nvPr/>
        </p:nvSpPr>
        <p:spPr>
          <a:xfrm>
            <a:off x="4130335" y="5467359"/>
            <a:ext cx="3646708" cy="611654"/>
          </a:xfrm>
          <a:prstGeom prst="roundRect">
            <a:avLst/>
          </a:prstGeom>
          <a:gradFill flip="none" rotWithShape="1">
            <a:gsLst>
              <a:gs pos="0">
                <a:srgbClr val="6247AA"/>
              </a:gs>
              <a:gs pos="21000">
                <a:srgbClr val="6247AA"/>
              </a:gs>
              <a:gs pos="100000">
                <a:srgbClr val="E2CFEA"/>
              </a:gs>
            </a:gsLst>
            <a:lin ang="16200000" scaled="1"/>
            <a:tileRect/>
          </a:gradFill>
          <a:ln w="9525">
            <a:solidFill>
              <a:srgbClr val="E2CF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2843E98-8A51-4894-626D-BDA58DC9CFD8}"/>
              </a:ext>
            </a:extLst>
          </p:cNvPr>
          <p:cNvSpPr/>
          <p:nvPr/>
        </p:nvSpPr>
        <p:spPr>
          <a:xfrm>
            <a:off x="4130334" y="4504414"/>
            <a:ext cx="3646709" cy="687057"/>
          </a:xfrm>
          <a:prstGeom prst="roundRect">
            <a:avLst/>
          </a:prstGeom>
          <a:solidFill>
            <a:schemeClr val="bg2"/>
          </a:solidFill>
          <a:ln w="3175">
            <a:solidFill>
              <a:srgbClr val="B0C3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0000 0000 </a:t>
            </a:r>
            <a:r>
              <a:rPr lang="es-CL" sz="2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0000</a:t>
            </a:r>
            <a:r>
              <a:rPr lang="es-CL" sz="2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0000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646CEDC-D2F4-E87B-B44F-9F6DB152FD26}"/>
              </a:ext>
            </a:extLst>
          </p:cNvPr>
          <p:cNvSpPr txBox="1"/>
          <p:nvPr/>
        </p:nvSpPr>
        <p:spPr>
          <a:xfrm>
            <a:off x="4844288" y="5542354"/>
            <a:ext cx="21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Enviar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B29A967-6577-81E1-0F5F-881C0CB9A1BE}"/>
              </a:ext>
            </a:extLst>
          </p:cNvPr>
          <p:cNvSpPr txBox="1"/>
          <p:nvPr/>
        </p:nvSpPr>
        <p:spPr>
          <a:xfrm>
            <a:off x="3504284" y="1004372"/>
            <a:ext cx="506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102B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Ingresa los datos de tu tarjeta: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EB35AF-8B54-AB28-04DD-59503DC022ED}"/>
              </a:ext>
            </a:extLst>
          </p:cNvPr>
          <p:cNvCxnSpPr/>
          <p:nvPr/>
        </p:nvCxnSpPr>
        <p:spPr>
          <a:xfrm>
            <a:off x="4300044" y="4342729"/>
            <a:ext cx="3287708" cy="0"/>
          </a:xfrm>
          <a:prstGeom prst="line">
            <a:avLst/>
          </a:prstGeom>
          <a:ln>
            <a:solidFill>
              <a:srgbClr val="5E7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16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69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Abadi</vt:lpstr>
      <vt:lpstr>Arial</vt:lpstr>
      <vt:lpstr>Bahnschrift SemiLight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Torrejón Valencia</dc:creator>
  <cp:lastModifiedBy>Natalia Torrejón Valencia</cp:lastModifiedBy>
  <cp:revision>43</cp:revision>
  <dcterms:created xsi:type="dcterms:W3CDTF">2023-04-12T20:03:04Z</dcterms:created>
  <dcterms:modified xsi:type="dcterms:W3CDTF">2023-04-20T03:57:03Z</dcterms:modified>
</cp:coreProperties>
</file>