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2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FC5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rgbClr val="FFFF9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D7FC5"/>
                </a:solidFill>
              </a:rPr>
              <a:t>Игра «Змейка»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D7FC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566124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D7FC5"/>
                </a:solidFill>
              </a:rPr>
              <a:t>Проект выполнили Наталья Нуриева и Инна Вакуленко</a:t>
            </a:r>
            <a:endParaRPr lang="ru-RU" dirty="0">
              <a:solidFill>
                <a:srgbClr val="0D7FC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9144000" cy="262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rgbClr val="FFFF9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5472607"/>
          </a:xfrm>
        </p:spPr>
        <p:txBody>
          <a:bodyPr/>
          <a:lstStyle/>
          <a:p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D7FC5"/>
                </a:solidFill>
              </a:rPr>
              <a:t>Игра «Змейка», которую мы написали, очень уникальна и необычна. Она имеет: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D7FC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rgbClr val="FFFF9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D7FC5"/>
                </a:solidFill>
              </a:rPr>
              <a:t>Необычный дизайн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D7FC5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679975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rgbClr val="FFFF9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D7FC5"/>
                </a:solidFill>
              </a:rPr>
              <a:t>Современный </a:t>
            </a:r>
            <a:r>
              <a:rPr lang="ru-RU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D7FC5"/>
                </a:solidFill>
              </a:rPr>
              <a:t>геймплей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D7FC5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7344816" cy="493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rgbClr val="FFFF9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D7FC5"/>
                </a:solidFill>
              </a:rPr>
              <a:t>Уникальные возможности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D7FC5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6807111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rgbClr val="FFFF9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D7FC5"/>
                </a:solidFill>
              </a:rPr>
              <a:t>Уникальные возможности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D7FC5"/>
                </a:solidFill>
              </a:rPr>
              <a:t>[2]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D7FC5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718782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rgbClr val="FFFF9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D7FC5"/>
                </a:solidFill>
              </a:rPr>
              <a:t>Уникальные возможности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D7FC5"/>
                </a:solidFill>
              </a:rPr>
              <a:t>[</a:t>
            </a: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D7FC5"/>
                </a:solidFill>
              </a:rPr>
              <a:t>3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D7FC5"/>
                </a:solidFill>
              </a:rPr>
              <a:t>]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D7FC5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92090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rgbClr val="FFFF9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D7FC5"/>
                </a:solidFill>
              </a:rPr>
              <a:t>Мы очень старались сделать неповторимую игру, которая может занять передовые места в современной разработке.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D7FC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rgbClr val="FFFF9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уме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55186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59</Words>
  <Application>Microsoft Office PowerPoint</Application>
  <PresentationFormat>Экран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Игра «Змейка»</vt:lpstr>
      <vt:lpstr>Игра «Змейка», которую мы написали, очень уникальна и необычна. Она имеет:</vt:lpstr>
      <vt:lpstr>Необычный дизайн</vt:lpstr>
      <vt:lpstr>Современный геймплей</vt:lpstr>
      <vt:lpstr>Уникальные возможности</vt:lpstr>
      <vt:lpstr>Уникальные возможности [2]</vt:lpstr>
      <vt:lpstr>Уникальные возможности [3]</vt:lpstr>
      <vt:lpstr>Мы очень старались сделать неповторимую игру, которая может занять передовые места в современной разработке.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«Змейка»</dc:title>
  <dc:creator>Юрий Вакуленко</dc:creator>
  <cp:lastModifiedBy>Юра</cp:lastModifiedBy>
  <cp:revision>53</cp:revision>
  <dcterms:created xsi:type="dcterms:W3CDTF">2021-03-01T11:14:07Z</dcterms:created>
  <dcterms:modified xsi:type="dcterms:W3CDTF">2021-03-01T20:13:15Z</dcterms:modified>
</cp:coreProperties>
</file>