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7E842FC-9962-4DB0-8985-38B80812FFDA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6FE8983-318F-4C39-90A7-F1986EB11E4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8464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42FC-9962-4DB0-8985-38B80812FFDA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8983-318F-4C39-90A7-F1986EB11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90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42FC-9962-4DB0-8985-38B80812FFDA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8983-318F-4C39-90A7-F1986EB11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98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42FC-9962-4DB0-8985-38B80812FFDA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8983-318F-4C39-90A7-F1986EB11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45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42FC-9962-4DB0-8985-38B80812FFDA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8983-318F-4C39-90A7-F1986EB11E4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051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42FC-9962-4DB0-8985-38B80812FFDA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8983-318F-4C39-90A7-F1986EB11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70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42FC-9962-4DB0-8985-38B80812FFDA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8983-318F-4C39-90A7-F1986EB11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74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42FC-9962-4DB0-8985-38B80812FFDA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8983-318F-4C39-90A7-F1986EB11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40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42FC-9962-4DB0-8985-38B80812FFDA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8983-318F-4C39-90A7-F1986EB11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20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42FC-9962-4DB0-8985-38B80812FFDA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8983-318F-4C39-90A7-F1986EB11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77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42FC-9962-4DB0-8985-38B80812FFDA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8983-318F-4C39-90A7-F1986EB11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50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7E842FC-9962-4DB0-8985-38B80812FFDA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6FE8983-318F-4C39-90A7-F1986EB11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76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f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699576"/>
            <a:ext cx="11127180" cy="4041648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/>
              <a:t>КУРСОВАЯ РАБОТА</a:t>
            </a:r>
            <a:r>
              <a:rPr lang="ru-RU" sz="3600" dirty="0"/>
              <a:t/>
            </a:r>
            <a:br>
              <a:rPr lang="ru-RU" sz="3600" dirty="0"/>
            </a:br>
            <a:r>
              <a:rPr lang="ru-RU" sz="3600" dirty="0"/>
              <a:t> </a:t>
            </a:r>
            <a:r>
              <a:rPr lang="ru-RU" sz="3600" b="1" dirty="0"/>
              <a:t/>
            </a:r>
            <a:br>
              <a:rPr lang="ru-RU" sz="3600" b="1" dirty="0"/>
            </a:br>
            <a:r>
              <a:rPr lang="ru-RU" sz="3600" b="1" dirty="0"/>
              <a:t>По дисциплине:</a:t>
            </a:r>
            <a:r>
              <a:rPr lang="ru-RU" sz="3600" dirty="0"/>
              <a:t> /МДК.01.03 Разработка мобильных </a:t>
            </a:r>
            <a:r>
              <a:rPr lang="ru-RU" sz="3600" dirty="0" smtClean="0"/>
              <a:t>приложений</a:t>
            </a:r>
            <a:r>
              <a:rPr lang="ru-RU" sz="3600" dirty="0"/>
              <a:t/>
            </a:r>
            <a:br>
              <a:rPr lang="ru-RU" sz="3600" dirty="0"/>
            </a:br>
            <a:r>
              <a:rPr lang="ru-RU" sz="3600" b="1" dirty="0"/>
              <a:t>Тема:</a:t>
            </a:r>
            <a:r>
              <a:rPr lang="ru-RU" sz="3600" dirty="0"/>
              <a:t> «Разработка мобильного приложения «Сапёр»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09504" y="4373089"/>
            <a:ext cx="9418320" cy="1691640"/>
          </a:xfrm>
        </p:spPr>
        <p:txBody>
          <a:bodyPr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Выполнил студент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Группы ИСП-311</a:t>
            </a:r>
          </a:p>
          <a:p>
            <a:pPr algn="r"/>
            <a:r>
              <a:rPr lang="ru-RU" dirty="0" err="1" smtClean="0">
                <a:solidFill>
                  <a:schemeClr val="tx1"/>
                </a:solidFill>
              </a:rPr>
              <a:t>Прохоркина</a:t>
            </a:r>
            <a:r>
              <a:rPr lang="ru-RU" dirty="0" smtClean="0">
                <a:solidFill>
                  <a:schemeClr val="tx1"/>
                </a:solidFill>
              </a:rPr>
              <a:t> Наталья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710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05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402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1223" y="0"/>
            <a:ext cx="9692640" cy="1035528"/>
          </a:xfrm>
        </p:spPr>
        <p:txBody>
          <a:bodyPr/>
          <a:lstStyle/>
          <a:p>
            <a:r>
              <a:rPr lang="ru-RU" dirty="0" smtClean="0"/>
              <a:t>Главное меню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44" y="1035528"/>
            <a:ext cx="2952254" cy="55225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2554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4978" y="128254"/>
            <a:ext cx="9692640" cy="833648"/>
          </a:xfrm>
        </p:spPr>
        <p:txBody>
          <a:bodyPr/>
          <a:lstStyle/>
          <a:p>
            <a:r>
              <a:rPr lang="ru-RU" dirty="0" smtClean="0"/>
              <a:t>Изменение сложности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78" y="1876300"/>
            <a:ext cx="2734541" cy="4696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27" y="1876300"/>
            <a:ext cx="2734541" cy="4696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830" y="1876300"/>
            <a:ext cx="2734541" cy="46966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064027" y="1375558"/>
            <a:ext cx="2734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Нормально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84978" y="1375558"/>
            <a:ext cx="2734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Легко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661830" y="1375558"/>
            <a:ext cx="2734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Сложно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6860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8100" y="92628"/>
            <a:ext cx="9692640" cy="881149"/>
          </a:xfrm>
        </p:spPr>
        <p:txBody>
          <a:bodyPr/>
          <a:lstStyle/>
          <a:p>
            <a:r>
              <a:rPr lang="ru-RU" dirty="0" smtClean="0"/>
              <a:t>Таблица рекордов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119" y="1163782"/>
            <a:ext cx="3280806" cy="51895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9093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721" y="0"/>
            <a:ext cx="9692640" cy="857398"/>
          </a:xfrm>
        </p:spPr>
        <p:txBody>
          <a:bodyPr/>
          <a:lstStyle/>
          <a:p>
            <a:r>
              <a:rPr lang="ru-RU" dirty="0" smtClean="0"/>
              <a:t>Принцип открытия клеток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606" y="1828800"/>
            <a:ext cx="3086100" cy="49341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120" y="1828799"/>
            <a:ext cx="3086100" cy="49341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372120" y="997802"/>
            <a:ext cx="3086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Раскрытие одной ячейки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56606" y="1112266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Раскрытие нулей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03429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1258" y="0"/>
            <a:ext cx="9692640" cy="845523"/>
          </a:xfrm>
        </p:spPr>
        <p:txBody>
          <a:bodyPr/>
          <a:lstStyle/>
          <a:p>
            <a:r>
              <a:rPr lang="ru-RU" dirty="0" smtClean="0"/>
              <a:t>Победа и проигрыш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85" y="1068778"/>
            <a:ext cx="3086100" cy="55042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02" y="1068777"/>
            <a:ext cx="3086100" cy="55042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0367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1851" y="247008"/>
            <a:ext cx="9692640" cy="857398"/>
          </a:xfrm>
        </p:spPr>
        <p:txBody>
          <a:bodyPr/>
          <a:lstStyle/>
          <a:p>
            <a:r>
              <a:rPr lang="ru-RU" dirty="0" smtClean="0"/>
              <a:t>Классы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897" y="1890495"/>
            <a:ext cx="4710042" cy="26458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3984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1262" y="2470068"/>
            <a:ext cx="11740738" cy="1306285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8816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Индикатор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75</TotalTime>
  <Words>32</Words>
  <Application>Microsoft Office PowerPoint</Application>
  <PresentationFormat>Широкоэкранный</PresentationFormat>
  <Paragraphs>16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Wingdings 2</vt:lpstr>
      <vt:lpstr>View</vt:lpstr>
      <vt:lpstr>КУРСОВАЯ РАБОТА   По дисциплине: /МДК.01.03 Разработка мобильных приложений Тема: «Разработка мобильного приложения «Сапёр»  </vt:lpstr>
      <vt:lpstr>Презентация PowerPoint</vt:lpstr>
      <vt:lpstr>Главное меню</vt:lpstr>
      <vt:lpstr>Изменение сложности</vt:lpstr>
      <vt:lpstr>Таблица рекордов</vt:lpstr>
      <vt:lpstr>Принцип открытия клеток</vt:lpstr>
      <vt:lpstr>Победа и проигрыш</vt:lpstr>
      <vt:lpstr>Классы</vt:lpstr>
      <vt:lpstr>Спасибо за внимание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  По дисциплине: /МДК.01.03 Разработка мобильных приложений Тема: «Разработка мобильного приложения «Сапёр»  </dc:title>
  <dc:creator>RePack by Diakov</dc:creator>
  <cp:lastModifiedBy>RePack by Diakov</cp:lastModifiedBy>
  <cp:revision>6</cp:revision>
  <dcterms:created xsi:type="dcterms:W3CDTF">2023-05-18T18:33:10Z</dcterms:created>
  <dcterms:modified xsi:type="dcterms:W3CDTF">2023-05-18T19:48:22Z</dcterms:modified>
</cp:coreProperties>
</file>