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85" r:id="rId4"/>
    <p:sldId id="287" r:id="rId5"/>
    <p:sldId id="288" r:id="rId6"/>
    <p:sldId id="289" r:id="rId7"/>
    <p:sldId id="29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стина Желтова" initials="КЖ" lastIdx="1" clrIdx="0">
    <p:extLst>
      <p:ext uri="{19B8F6BF-5375-455C-9EA6-DF929625EA0E}">
        <p15:presenceInfo xmlns:p15="http://schemas.microsoft.com/office/powerpoint/2012/main" userId="e393ba5682dd51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24A0-EC7F-4813-A3E7-82F7E7F5E90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8B55A-CABE-4C0C-8FF5-83437BB90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30171" y="1042033"/>
            <a:ext cx="10931658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Программные инструменты анализа данных в задачах ИБ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Занятие №1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Примерный план курса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70F970-1EB0-12F0-D99D-04D82C3CA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4881"/>
            <a:ext cx="8745170" cy="3115110"/>
          </a:xfrm>
        </p:spPr>
      </p:pic>
    </p:spTree>
    <p:extLst>
      <p:ext uri="{BB962C8B-B14F-4D97-AF65-F5344CB8AC3E}">
        <p14:creationId xmlns:p14="http://schemas.microsoft.com/office/powerpoint/2010/main" val="233619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закрыть курс?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2212" cy="4351338"/>
          </a:xfrm>
        </p:spPr>
        <p:txBody>
          <a:bodyPr>
            <a:normAutofit/>
          </a:bodyPr>
          <a:lstStyle/>
          <a:p>
            <a:r>
              <a:rPr lang="ru-RU" dirty="0"/>
              <a:t>4 домашних задания – </a:t>
            </a:r>
            <a:r>
              <a:rPr lang="ru-RU" b="1" dirty="0"/>
              <a:t>100 баллов</a:t>
            </a:r>
            <a:r>
              <a:rPr lang="ru-RU" dirty="0"/>
              <a:t>:</a:t>
            </a:r>
          </a:p>
          <a:p>
            <a:pPr lvl="1"/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Оптимизация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Pandas,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Polars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Обработка временных рядов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Интерпретируемость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ML 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моделей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Инструменты развертывания и мониторинга LLM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[</a:t>
            </a:r>
            <a:r>
              <a:rPr lang="ru-RU" dirty="0"/>
              <a:t>75</a:t>
            </a:r>
            <a:r>
              <a:rPr lang="en-US" dirty="0"/>
              <a:t>; 100] </a:t>
            </a:r>
            <a:r>
              <a:rPr lang="ru-RU" dirty="0"/>
              <a:t>- зачет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45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8" cy="4351338"/>
          </a:xfrm>
        </p:spPr>
        <p:txBody>
          <a:bodyPr>
            <a:normAutofit/>
          </a:bodyPr>
          <a:lstStyle/>
          <a:p>
            <a:r>
              <a:rPr lang="ru-RU" dirty="0"/>
              <a:t>Создать приватный репозиторий на </a:t>
            </a:r>
            <a:r>
              <a:rPr lang="en-US" dirty="0"/>
              <a:t>GitHub</a:t>
            </a:r>
          </a:p>
          <a:p>
            <a:r>
              <a:rPr lang="ru-RU" dirty="0"/>
              <a:t>Дать доступ </a:t>
            </a:r>
            <a:r>
              <a:rPr lang="en-US" dirty="0"/>
              <a:t>@pacifikus</a:t>
            </a:r>
          </a:p>
          <a:p>
            <a:r>
              <a:rPr lang="ru-RU" dirty="0"/>
              <a:t>Каждая домашняя работа –</a:t>
            </a:r>
            <a:r>
              <a:rPr lang="en-US" dirty="0"/>
              <a:t> PR </a:t>
            </a:r>
            <a:r>
              <a:rPr lang="ru-RU" dirty="0"/>
              <a:t>в отдельную ветку </a:t>
            </a:r>
            <a:r>
              <a:rPr lang="en-US" dirty="0" err="1"/>
              <a:t>hw_n</a:t>
            </a:r>
            <a:endParaRPr lang="en-US" dirty="0"/>
          </a:p>
          <a:p>
            <a:r>
              <a:rPr lang="ru-RU" dirty="0"/>
              <a:t>Добавить </a:t>
            </a:r>
            <a:r>
              <a:rPr lang="en-US" dirty="0"/>
              <a:t>@pacifikus </a:t>
            </a:r>
            <a:r>
              <a:rPr lang="ru-RU" dirty="0"/>
              <a:t>как </a:t>
            </a:r>
            <a:r>
              <a:rPr lang="ru-RU" dirty="0" err="1"/>
              <a:t>ревьювера</a:t>
            </a:r>
            <a:endParaRPr lang="ru-RU" dirty="0"/>
          </a:p>
          <a:p>
            <a:r>
              <a:rPr lang="ru-RU" dirty="0"/>
              <a:t>Дождаться ревью, если все </a:t>
            </a:r>
            <a:r>
              <a:rPr lang="ru-RU" dirty="0" err="1"/>
              <a:t>ок</a:t>
            </a:r>
            <a:r>
              <a:rPr lang="ru-RU" dirty="0"/>
              <a:t> – </a:t>
            </a:r>
            <a:r>
              <a:rPr lang="ru-RU" dirty="0" err="1"/>
              <a:t>мержим</a:t>
            </a:r>
            <a:r>
              <a:rPr lang="ru-RU" dirty="0"/>
              <a:t> в </a:t>
            </a:r>
            <a:r>
              <a:rPr lang="en-US" dirty="0"/>
              <a:t>main</a:t>
            </a:r>
            <a:endParaRPr lang="ru-RU" dirty="0"/>
          </a:p>
          <a:p>
            <a:r>
              <a:rPr lang="ru-RU" dirty="0"/>
              <a:t>Если не </a:t>
            </a:r>
            <a:r>
              <a:rPr lang="ru-RU" dirty="0" err="1"/>
              <a:t>ок</a:t>
            </a:r>
            <a:r>
              <a:rPr lang="ru-RU" dirty="0"/>
              <a:t> – вносим исправления и снова отправляем на ревью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Ссылка на видео про работу с гитом будет в чате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9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открытия </a:t>
            </a:r>
            <a:r>
              <a:rPr lang="en-US" dirty="0"/>
              <a:t>PR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B0CAC3-374D-F577-35F2-CDA69285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080" y="1869168"/>
            <a:ext cx="6733839" cy="4351338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410AAA7-FD48-C51A-BBB3-80390EA7E58A}"/>
              </a:ext>
            </a:extLst>
          </p:cNvPr>
          <p:cNvCxnSpPr>
            <a:cxnSpLocks/>
          </p:cNvCxnSpPr>
          <p:nvPr/>
        </p:nvCxnSpPr>
        <p:spPr>
          <a:xfrm flipV="1">
            <a:off x="2107474" y="2786743"/>
            <a:ext cx="1166949" cy="3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D9D221-DA99-8861-159A-B997B22741C2}"/>
              </a:ext>
            </a:extLst>
          </p:cNvPr>
          <p:cNvSpPr txBox="1"/>
          <p:nvPr/>
        </p:nvSpPr>
        <p:spPr>
          <a:xfrm>
            <a:off x="757645" y="310025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Название </a:t>
            </a:r>
            <a:r>
              <a:rPr lang="en-US" dirty="0"/>
              <a:t>PR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5919DDF-33EF-D4EA-DACB-0A9108FB01D2}"/>
              </a:ext>
            </a:extLst>
          </p:cNvPr>
          <p:cNvCxnSpPr/>
          <p:nvPr/>
        </p:nvCxnSpPr>
        <p:spPr>
          <a:xfrm flipH="1" flipV="1">
            <a:off x="9265920" y="3248297"/>
            <a:ext cx="818605" cy="383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5070B-7610-485A-CBFE-5BD03F2CF311}"/>
              </a:ext>
            </a:extLst>
          </p:cNvPr>
          <p:cNvSpPr txBox="1"/>
          <p:nvPr/>
        </p:nvSpPr>
        <p:spPr>
          <a:xfrm>
            <a:off x="10084525" y="3544388"/>
            <a:ext cx="128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Добавляем </a:t>
            </a:r>
            <a:r>
              <a:rPr lang="ru-RU" dirty="0" err="1"/>
              <a:t>ревьювера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C92C95A-7850-F4DA-FEBF-2B2029F6CCC0}"/>
              </a:ext>
            </a:extLst>
          </p:cNvPr>
          <p:cNvCxnSpPr/>
          <p:nvPr/>
        </p:nvCxnSpPr>
        <p:spPr>
          <a:xfrm flipV="1">
            <a:off x="2020389" y="3544388"/>
            <a:ext cx="1254034" cy="646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754DC-890E-77E2-2A38-456B288D22DC}"/>
              </a:ext>
            </a:extLst>
          </p:cNvPr>
          <p:cNvSpPr txBox="1"/>
          <p:nvPr/>
        </p:nvSpPr>
        <p:spPr>
          <a:xfrm>
            <a:off x="261257" y="4246054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Комментарии по желанию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F63D4-9B4A-4126-D80D-17D9D4DB38BE}"/>
              </a:ext>
            </a:extLst>
          </p:cNvPr>
          <p:cNvSpPr txBox="1"/>
          <p:nvPr/>
        </p:nvSpPr>
        <p:spPr>
          <a:xfrm>
            <a:off x="3274423" y="64277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/>
              <a:t>Нужен ли более подробный разбор работы с </a:t>
            </a:r>
            <a:r>
              <a:rPr lang="en-US" b="1" dirty="0"/>
              <a:t>git/</a:t>
            </a:r>
            <a:r>
              <a:rPr lang="en-US" b="1" dirty="0" err="1"/>
              <a:t>github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346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Мягкий дедлайн – неделя с момента выдачи ДЗ – полный балл</a:t>
            </a:r>
          </a:p>
          <a:p>
            <a:r>
              <a:rPr lang="ru-RU" dirty="0"/>
              <a:t>Жесткий дедлайн – 2 недели с момента выдачи ДЗ – 50% баллов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Непредвиденные обстоятельства обсуждаются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251717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Ожидания от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было…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НЕ было…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01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181</Words>
  <Application>Microsoft Office PowerPoint</Application>
  <PresentationFormat>Широкоэкранный</PresentationFormat>
  <Paragraphs>39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Тема Office</vt:lpstr>
      <vt:lpstr>Программные инструменты анализа данных в задачах ИБ</vt:lpstr>
      <vt:lpstr>Примерный план курса</vt:lpstr>
      <vt:lpstr>Как закрыть курс?</vt:lpstr>
      <vt:lpstr>Как сдавать ДЗ?</vt:lpstr>
      <vt:lpstr>Пример открытия PR</vt:lpstr>
      <vt:lpstr>Когда сдавать ДЗ?</vt:lpstr>
      <vt:lpstr>Ожидания от курса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98</cp:revision>
  <dcterms:created xsi:type="dcterms:W3CDTF">2023-01-09T13:10:05Z</dcterms:created>
  <dcterms:modified xsi:type="dcterms:W3CDTF">2024-02-12T17:22:50Z</dcterms:modified>
</cp:coreProperties>
</file>