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Lst>
  <p:notesMasterIdLst>
    <p:notesMasterId r:id="rId86"/>
  </p:notesMasterIdLst>
  <p:sldIdLst>
    <p:sldId id="256" r:id="rId7"/>
    <p:sldId id="295" r:id="rId8"/>
    <p:sldId id="258" r:id="rId9"/>
    <p:sldId id="753" r:id="rId10"/>
    <p:sldId id="888" r:id="rId11"/>
    <p:sldId id="884" r:id="rId12"/>
    <p:sldId id="891" r:id="rId13"/>
    <p:sldId id="892" r:id="rId14"/>
    <p:sldId id="893" r:id="rId15"/>
    <p:sldId id="894" r:id="rId16"/>
    <p:sldId id="933" r:id="rId17"/>
    <p:sldId id="934" r:id="rId18"/>
    <p:sldId id="935" r:id="rId19"/>
    <p:sldId id="895" r:id="rId20"/>
    <p:sldId id="896" r:id="rId21"/>
    <p:sldId id="897" r:id="rId22"/>
    <p:sldId id="898" r:id="rId23"/>
    <p:sldId id="599" r:id="rId24"/>
    <p:sldId id="582" r:id="rId25"/>
    <p:sldId id="583" r:id="rId26"/>
    <p:sldId id="308" r:id="rId27"/>
    <p:sldId id="264" r:id="rId28"/>
    <p:sldId id="265" r:id="rId29"/>
    <p:sldId id="266" r:id="rId30"/>
    <p:sldId id="296" r:id="rId31"/>
    <p:sldId id="267" r:id="rId32"/>
    <p:sldId id="268" r:id="rId33"/>
    <p:sldId id="269" r:id="rId34"/>
    <p:sldId id="275" r:id="rId35"/>
    <p:sldId id="276" r:id="rId36"/>
    <p:sldId id="273" r:id="rId37"/>
    <p:sldId id="950" r:id="rId38"/>
    <p:sldId id="952" r:id="rId39"/>
    <p:sldId id="951" r:id="rId40"/>
    <p:sldId id="953" r:id="rId41"/>
    <p:sldId id="605" r:id="rId42"/>
    <p:sldId id="274" r:id="rId43"/>
    <p:sldId id="272" r:id="rId44"/>
    <p:sldId id="277" r:id="rId45"/>
    <p:sldId id="279" r:id="rId46"/>
    <p:sldId id="280" r:id="rId47"/>
    <p:sldId id="690" r:id="rId48"/>
    <p:sldId id="691" r:id="rId49"/>
    <p:sldId id="281" r:id="rId50"/>
    <p:sldId id="939" r:id="rId51"/>
    <p:sldId id="940" r:id="rId52"/>
    <p:sldId id="283" r:id="rId53"/>
    <p:sldId id="284" r:id="rId54"/>
    <p:sldId id="285" r:id="rId55"/>
    <p:sldId id="292" r:id="rId56"/>
    <p:sldId id="293" r:id="rId57"/>
    <p:sldId id="941" r:id="rId58"/>
    <p:sldId id="299" r:id="rId59"/>
    <p:sldId id="297" r:id="rId60"/>
    <p:sldId id="298" r:id="rId61"/>
    <p:sldId id="942" r:id="rId62"/>
    <p:sldId id="607" r:id="rId63"/>
    <p:sldId id="302" r:id="rId64"/>
    <p:sldId id="943" r:id="rId65"/>
    <p:sldId id="944" r:id="rId66"/>
    <p:sldId id="945" r:id="rId67"/>
    <p:sldId id="946" r:id="rId68"/>
    <p:sldId id="947" r:id="rId69"/>
    <p:sldId id="309" r:id="rId70"/>
    <p:sldId id="310" r:id="rId71"/>
    <p:sldId id="311" r:id="rId72"/>
    <p:sldId id="312" r:id="rId73"/>
    <p:sldId id="948" r:id="rId74"/>
    <p:sldId id="1013" r:id="rId75"/>
    <p:sldId id="420" r:id="rId76"/>
    <p:sldId id="1014" r:id="rId77"/>
    <p:sldId id="1025" r:id="rId78"/>
    <p:sldId id="1027" r:id="rId79"/>
    <p:sldId id="1031" r:id="rId80"/>
    <p:sldId id="1032" r:id="rId81"/>
    <p:sldId id="949" r:id="rId82"/>
    <p:sldId id="1033" r:id="rId83"/>
    <p:sldId id="289" r:id="rId84"/>
    <p:sldId id="290" r:id="rId85"/>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D300"/>
    <a:srgbClr val="008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slide" Target="slides/slide70.xml"/><Relationship Id="rId84" Type="http://schemas.openxmlformats.org/officeDocument/2006/relationships/slide" Target="slides/slide78.xml"/><Relationship Id="rId89" Type="http://schemas.openxmlformats.org/officeDocument/2006/relationships/theme" Target="theme/theme1.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slide" Target="slides/slide73.xml"/><Relationship Id="rId87"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5.xml"/><Relationship Id="rId82" Type="http://schemas.openxmlformats.org/officeDocument/2006/relationships/slide" Target="slides/slide76.xml"/><Relationship Id="rId90" Type="http://schemas.openxmlformats.org/officeDocument/2006/relationships/tableStyles" Target="tableStyles.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16772E-9742-40CA-8FC7-1D94CE439A5B}"/>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3" name="Date Placeholder 2">
            <a:extLst>
              <a:ext uri="{FF2B5EF4-FFF2-40B4-BE49-F238E27FC236}">
                <a16:creationId xmlns:a16="http://schemas.microsoft.com/office/drawing/2014/main" id="{185AE132-DA72-4D49-8FBE-E50B275CD09A}"/>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38C7E067-87B0-48A7-AF7C-EA8B321B878F}" type="datetime1">
              <a:rPr lang="nl-NL"/>
              <a:pPr lvl="0"/>
              <a:t>6-7-2022</a:t>
            </a:fld>
            <a:endParaRPr lang="nl-NL"/>
          </a:p>
        </p:txBody>
      </p:sp>
      <p:sp>
        <p:nvSpPr>
          <p:cNvPr id="4" name="Slide Image Placeholder 3">
            <a:extLst>
              <a:ext uri="{FF2B5EF4-FFF2-40B4-BE49-F238E27FC236}">
                <a16:creationId xmlns:a16="http://schemas.microsoft.com/office/drawing/2014/main" id="{28DEBCAA-4913-4E1E-8CEB-744E65AE2879}"/>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F8AC2F3D-EAB6-4F40-8154-447257BEECDC}"/>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a:extLst>
              <a:ext uri="{FF2B5EF4-FFF2-40B4-BE49-F238E27FC236}">
                <a16:creationId xmlns:a16="http://schemas.microsoft.com/office/drawing/2014/main" id="{6434C3AD-8E8C-4C38-965C-D968653B0EBB}"/>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7" name="Slide Number Placeholder 6">
            <a:extLst>
              <a:ext uri="{FF2B5EF4-FFF2-40B4-BE49-F238E27FC236}">
                <a16:creationId xmlns:a16="http://schemas.microsoft.com/office/drawing/2014/main" id="{3FF9FF97-3E3C-4A52-A8FD-7A6C2E19DB5E}"/>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7973DD44-48FC-416D-BD7D-CDF9A2A62DF8}" type="slidenum">
              <a:t>‹nr.›</a:t>
            </a:fld>
            <a:endParaRPr lang="nl-NL"/>
          </a:p>
        </p:txBody>
      </p:sp>
    </p:spTree>
    <p:extLst>
      <p:ext uri="{BB962C8B-B14F-4D97-AF65-F5344CB8AC3E}">
        <p14:creationId xmlns:p14="http://schemas.microsoft.com/office/powerpoint/2010/main" val="2738676489"/>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DEF0C8-7AE0-4E03-BD64-4C4AA900CDA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F174811-1E4F-4F43-9DF8-FBF3360FDA37}"/>
              </a:ext>
            </a:extLst>
          </p:cNvPr>
          <p:cNvSpPr txBox="1">
            <a:spLocks noGrp="1"/>
          </p:cNvSpPr>
          <p:nvPr>
            <p:ph type="body" sz="quarter" idx="1"/>
          </p:nvPr>
        </p:nvSpPr>
        <p:spPr/>
        <p:txBody>
          <a:bodyPr/>
          <a:lstStyle/>
          <a:p>
            <a:pPr lvl="0"/>
            <a:r>
              <a:rPr lang="nl-NL"/>
              <a:t>Please replace the … with your own name. I would really like it if you left the bottom line intact though, as a way of thanking me. That’s really all I’m asking for, the rest of the workshop is yours to butcher (erm, improve).</a:t>
            </a:r>
          </a:p>
        </p:txBody>
      </p:sp>
      <p:sp>
        <p:nvSpPr>
          <p:cNvPr id="4" name="Slide Number Placeholder 3">
            <a:extLst>
              <a:ext uri="{FF2B5EF4-FFF2-40B4-BE49-F238E27FC236}">
                <a16:creationId xmlns:a16="http://schemas.microsoft.com/office/drawing/2014/main" id="{09F09117-E0A3-4FCA-9478-5360EE3C6D2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DD60034-B153-4244-AFB2-E4435E5BDE9D}" type="slidenum">
              <a:t>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0287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5828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5760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1704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1295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2854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7152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4744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ED7414-8D01-4A84-821C-C473114F358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3B3C6F5-C1A5-441B-838D-84B229010E17}"/>
              </a:ext>
            </a:extLst>
          </p:cNvPr>
          <p:cNvSpPr txBox="1">
            <a:spLocks noGrp="1"/>
          </p:cNvSpPr>
          <p:nvPr>
            <p:ph type="body" sz="quarter" idx="1"/>
          </p:nvPr>
        </p:nvSpPr>
        <p:spPr/>
        <p:txBody>
          <a:bodyPr/>
          <a:lstStyle/>
          <a:p>
            <a:pPr lvl="0"/>
            <a:r>
              <a:rPr lang="nl-NL"/>
              <a:t>Three levels of tools, ranging from the very simple to the powerful and from the free to the commercial</a:t>
            </a:r>
          </a:p>
        </p:txBody>
      </p:sp>
      <p:sp>
        <p:nvSpPr>
          <p:cNvPr id="4" name="Slide Number Placeholder 3">
            <a:extLst>
              <a:ext uri="{FF2B5EF4-FFF2-40B4-BE49-F238E27FC236}">
                <a16:creationId xmlns:a16="http://schemas.microsoft.com/office/drawing/2014/main" id="{A7408FFA-A141-4AAC-A143-78EFBA16D5A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5E4AB6F-ED89-4D81-86CF-8782A2BF9BA0}" type="slidenum">
              <a:t>22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BB433A-66A2-4F2E-BCBC-B8DEDC0514A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D1EA927-EA74-4CBE-8164-76F7D873B566}"/>
              </a:ext>
            </a:extLst>
          </p:cNvPr>
          <p:cNvSpPr txBox="1">
            <a:spLocks noGrp="1"/>
          </p:cNvSpPr>
          <p:nvPr>
            <p:ph type="body" sz="quarter" idx="1"/>
          </p:nvPr>
        </p:nvSpPr>
        <p:spPr/>
        <p:txBody>
          <a:bodyPr/>
          <a:lstStyle/>
          <a:p>
            <a:pPr lvl="0"/>
            <a:r>
              <a:rPr lang="nl-NL"/>
              <a:t>Explain what REST Assured is and why it was written</a:t>
            </a:r>
          </a:p>
          <a:p>
            <a:pPr lvl="0"/>
            <a:endParaRPr lang="nl-NL"/>
          </a:p>
          <a:p>
            <a:pPr lvl="0"/>
            <a:r>
              <a:rPr lang="nl-NL"/>
              <a:t>Explain how REST Assured can easily be made part of a bigger testing framework covering everything from unit to end-to-end and user interface testing</a:t>
            </a:r>
          </a:p>
        </p:txBody>
      </p:sp>
      <p:sp>
        <p:nvSpPr>
          <p:cNvPr id="4" name="Slide Number Placeholder 3">
            <a:extLst>
              <a:ext uri="{FF2B5EF4-FFF2-40B4-BE49-F238E27FC236}">
                <a16:creationId xmlns:a16="http://schemas.microsoft.com/office/drawing/2014/main" id="{74E395ED-396F-4273-B559-FA7C9587146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8EBC009-4D8C-47AE-9480-ABAE7C68217C}" type="slidenum">
              <a:t>23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2A3D2C-A7E5-404E-9935-1DDFE9D4219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995ECE8-9ED8-4C96-A9F4-7E42F4C6D0EA}"/>
              </a:ext>
            </a:extLst>
          </p:cNvPr>
          <p:cNvSpPr txBox="1">
            <a:spLocks noGrp="1"/>
          </p:cNvSpPr>
          <p:nvPr>
            <p:ph type="body" sz="quarter" idx="1"/>
          </p:nvPr>
        </p:nvSpPr>
        <p:spPr/>
        <p:txBody>
          <a:bodyPr/>
          <a:lstStyle/>
          <a:p>
            <a:pPr lvl="0"/>
            <a:r>
              <a:rPr lang="nl-NL"/>
              <a:t>First: an introduction to RESTful web services, how they work and where they are used</a:t>
            </a:r>
          </a:p>
          <a:p>
            <a:pPr lvl="0"/>
            <a:r>
              <a:rPr lang="nl-NL"/>
              <a:t>Then: an introduction to REST Assured, a Java library that can be used to write tests for RESTful web services</a:t>
            </a:r>
          </a:p>
          <a:p>
            <a:pPr lvl="0"/>
            <a:r>
              <a:rPr lang="nl-NL"/>
              <a:t>But most importantly: you are going to have to do some work yourself! There’s not better way to learn than by doing.</a:t>
            </a:r>
          </a:p>
        </p:txBody>
      </p:sp>
      <p:sp>
        <p:nvSpPr>
          <p:cNvPr id="4" name="Slide Number Placeholder 3">
            <a:extLst>
              <a:ext uri="{FF2B5EF4-FFF2-40B4-BE49-F238E27FC236}">
                <a16:creationId xmlns:a16="http://schemas.microsoft.com/office/drawing/2014/main" id="{8BE769AF-EDFC-4532-AE1E-A53E036C05B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A53A041-F2DB-4F30-A524-DE3086978843}" type="slidenum">
              <a:t>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BBCB49-23D1-475C-8351-E3915397C32D}"/>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C995E75-CB7F-4E36-8035-FCED861A611D}"/>
              </a:ext>
            </a:extLst>
          </p:cNvPr>
          <p:cNvSpPr txBox="1">
            <a:spLocks noGrp="1"/>
          </p:cNvSpPr>
          <p:nvPr>
            <p:ph type="body" sz="quarter" idx="1"/>
          </p:nvPr>
        </p:nvSpPr>
        <p:spPr/>
        <p:txBody>
          <a:bodyPr/>
          <a:lstStyle/>
          <a:p>
            <a:pPr lvl="0"/>
            <a:r>
              <a:rPr lang="nl-NL"/>
              <a:t>Briefly discuss the options available for installing and configuring REST Assured (this should be trivial for anybody with a bit of Java development experience)</a:t>
            </a:r>
          </a:p>
        </p:txBody>
      </p:sp>
      <p:sp>
        <p:nvSpPr>
          <p:cNvPr id="4" name="Slide Number Placeholder 3">
            <a:extLst>
              <a:ext uri="{FF2B5EF4-FFF2-40B4-BE49-F238E27FC236}">
                <a16:creationId xmlns:a16="http://schemas.microsoft.com/office/drawing/2014/main" id="{99F51508-D4B4-474D-8CA0-BEE514440CE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1FDFDAA-7F51-4794-9706-C1B380B1C961}" type="slidenum">
              <a:t>24</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F79565-4C3E-46F6-B5A1-AFCE3EA96A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B79D9E-2CEA-4E3D-92ED-EAC2F5F95579}"/>
              </a:ext>
            </a:extLst>
          </p:cNvPr>
          <p:cNvSpPr txBox="1">
            <a:spLocks noGrp="1"/>
          </p:cNvSpPr>
          <p:nvPr>
            <p:ph type="body" sz="quarter" idx="1"/>
          </p:nvPr>
        </p:nvSpPr>
        <p:spPr/>
        <p:txBody>
          <a:bodyPr/>
          <a:lstStyle/>
          <a:p>
            <a:pPr lvl="0"/>
            <a:r>
              <a:rPr lang="nl-NL"/>
              <a:t>Notes on where to find additional information on REST Assured</a:t>
            </a:r>
          </a:p>
        </p:txBody>
      </p:sp>
      <p:sp>
        <p:nvSpPr>
          <p:cNvPr id="4" name="Slide Number Placeholder 3">
            <a:extLst>
              <a:ext uri="{FF2B5EF4-FFF2-40B4-BE49-F238E27FC236}">
                <a16:creationId xmlns:a16="http://schemas.microsoft.com/office/drawing/2014/main" id="{53166D26-6899-4899-B25B-B111EF5BB0C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198A150-4204-4F47-A0B8-0C95210AA61D}" type="slidenum">
              <a:t>25</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0CEFCB-DEB9-41C7-867A-704FE4687B70}"/>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B5D6F79-56B3-4063-86DD-1AA1EB8599E7}"/>
              </a:ext>
            </a:extLst>
          </p:cNvPr>
          <p:cNvSpPr txBox="1">
            <a:spLocks noGrp="1"/>
          </p:cNvSpPr>
          <p:nvPr>
            <p:ph type="body" sz="quarter" idx="1"/>
          </p:nvPr>
        </p:nvSpPr>
        <p:spPr/>
        <p:txBody>
          <a:bodyPr/>
          <a:lstStyle/>
          <a:p>
            <a:pPr lvl="0"/>
            <a:r>
              <a:rPr lang="nl-NL"/>
              <a:t>Demonstrate how easy it is to write a fully functional test on a RESTful web service with REST Assured. This is the only code you need. And it’s readable too!</a:t>
            </a:r>
          </a:p>
        </p:txBody>
      </p:sp>
      <p:sp>
        <p:nvSpPr>
          <p:cNvPr id="4" name="Slide Number Placeholder 3">
            <a:extLst>
              <a:ext uri="{FF2B5EF4-FFF2-40B4-BE49-F238E27FC236}">
                <a16:creationId xmlns:a16="http://schemas.microsoft.com/office/drawing/2014/main" id="{B4FAEC46-A6AD-4533-8506-7E7A7965094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AD050DA-0191-4C07-B211-3EF42803C1BE}" type="slidenum">
              <a:t>26</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E46676-F74B-4B67-ADF4-E8C2D467D30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17072BF-7DCA-4A52-A4FB-964503B1DAA9}"/>
              </a:ext>
            </a:extLst>
          </p:cNvPr>
          <p:cNvSpPr txBox="1">
            <a:spLocks noGrp="1"/>
          </p:cNvSpPr>
          <p:nvPr>
            <p:ph type="body" sz="quarter" idx="1"/>
          </p:nvPr>
        </p:nvSpPr>
        <p:spPr/>
        <p:txBody>
          <a:bodyPr/>
          <a:lstStyle/>
          <a:p>
            <a:pPr lvl="0"/>
            <a:r>
              <a:rPr lang="nl-NL"/>
              <a:t>Using the example from the previous sheet, introduce some of the basic REST Assured features</a:t>
            </a:r>
          </a:p>
        </p:txBody>
      </p:sp>
      <p:sp>
        <p:nvSpPr>
          <p:cNvPr id="4" name="Slide Number Placeholder 3">
            <a:extLst>
              <a:ext uri="{FF2B5EF4-FFF2-40B4-BE49-F238E27FC236}">
                <a16:creationId xmlns:a16="http://schemas.microsoft.com/office/drawing/2014/main" id="{11566955-9002-4D02-B8F8-8FB2D134B69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A100B20-5661-451E-BFF2-0F7A5880D9CF}" type="slidenum">
              <a:t>27</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A5A934-0096-4FEF-B81B-56068B61B71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9EC687F7-65E6-4360-A6C4-05710FDEB770}"/>
              </a:ext>
            </a:extLst>
          </p:cNvPr>
          <p:cNvSpPr txBox="1">
            <a:spLocks noGrp="1"/>
          </p:cNvSpPr>
          <p:nvPr>
            <p:ph type="body" sz="quarter" idx="1"/>
          </p:nvPr>
        </p:nvSpPr>
        <p:spPr/>
        <p:txBody>
          <a:bodyPr/>
          <a:lstStyle/>
          <a:p>
            <a:pPr lvl="0"/>
            <a:r>
              <a:rPr lang="nl-NL"/>
              <a:t>It’s probably useful to note here that while there are many different Hamcrest matchers that operate on Java collections, only the hasItem() matcher works well with REST Assured. Using the admittedly more obvious option contains() will result in a failure.</a:t>
            </a:r>
          </a:p>
        </p:txBody>
      </p:sp>
      <p:sp>
        <p:nvSpPr>
          <p:cNvPr id="4" name="Slide Number Placeholder 3">
            <a:extLst>
              <a:ext uri="{FF2B5EF4-FFF2-40B4-BE49-F238E27FC236}">
                <a16:creationId xmlns:a16="http://schemas.microsoft.com/office/drawing/2014/main" id="{F0104DB0-99AF-4C18-85E1-DA479E46CD5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2C0FAD8-5D09-40EE-85F8-051991D3C175}" type="slidenum">
              <a:t>28</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4FA178-032A-40E8-8DAE-3194CD8EA978}"/>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7937F67-380D-4238-BBCC-D90F066067E0}"/>
              </a:ext>
            </a:extLst>
          </p:cNvPr>
          <p:cNvSpPr txBox="1">
            <a:spLocks noGrp="1"/>
          </p:cNvSpPr>
          <p:nvPr>
            <p:ph type="body" sz="quarter" idx="1"/>
          </p:nvPr>
        </p:nvSpPr>
        <p:spPr/>
        <p:txBody>
          <a:bodyPr/>
          <a:lstStyle/>
          <a:p>
            <a:pPr lvl="0"/>
            <a:r>
              <a:rPr lang="nl-NL"/>
              <a:t>Go into a little more detail with regards to Gpath for effective selection of elements from XML and JSON responses</a:t>
            </a:r>
          </a:p>
        </p:txBody>
      </p:sp>
      <p:sp>
        <p:nvSpPr>
          <p:cNvPr id="4" name="Slide Number Placeholder 3">
            <a:extLst>
              <a:ext uri="{FF2B5EF4-FFF2-40B4-BE49-F238E27FC236}">
                <a16:creationId xmlns:a16="http://schemas.microsoft.com/office/drawing/2014/main" id="{5CB046F0-78C5-4978-867C-8612978D392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38D9105-00B8-4692-89D4-7B021155AD1E}" type="slidenum">
              <a:t>29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D5FE46-FB7B-4AAA-8043-AAD391BF3EB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308FFDB-D784-469B-A86C-2B0982B35B22}"/>
              </a:ext>
            </a:extLst>
          </p:cNvPr>
          <p:cNvSpPr txBox="1">
            <a:spLocks noGrp="1"/>
          </p:cNvSpPr>
          <p:nvPr>
            <p:ph type="body" sz="quarter" idx="1"/>
          </p:nvPr>
        </p:nvSpPr>
        <p:spPr/>
        <p:txBody>
          <a:bodyPr/>
          <a:lstStyle/>
          <a:p>
            <a:pPr lvl="0"/>
            <a:r>
              <a:rPr lang="nl-NL"/>
              <a:t>Explain that since this is not a Gpath course, all required Gpath expressions will be included in the exercise descriptions</a:t>
            </a:r>
          </a:p>
        </p:txBody>
      </p:sp>
      <p:sp>
        <p:nvSpPr>
          <p:cNvPr id="4" name="Slide Number Placeholder 3">
            <a:extLst>
              <a:ext uri="{FF2B5EF4-FFF2-40B4-BE49-F238E27FC236}">
                <a16:creationId xmlns:a16="http://schemas.microsoft.com/office/drawing/2014/main" id="{270E9D5D-988F-41FD-A5EF-3194F3D0D5F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39C1CB-1461-4174-9880-96BF0BECC797}" type="slidenum">
              <a:t>30</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511C8B-4ED5-4B6E-91E7-A628A50872C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4A5D9BD-E814-40C6-AED1-388BD6009D13}"/>
              </a:ext>
            </a:extLst>
          </p:cNvPr>
          <p:cNvSpPr txBox="1">
            <a:spLocks noGrp="1"/>
          </p:cNvSpPr>
          <p:nvPr>
            <p:ph type="body" sz="quarter" idx="1"/>
          </p:nvPr>
        </p:nvSpPr>
        <p:spPr/>
        <p:txBody>
          <a:bodyPr/>
          <a:lstStyle/>
          <a:p>
            <a:pPr lvl="0"/>
            <a:r>
              <a:rPr lang="nl-NL"/>
              <a:t>Explain how you can not only perform validations on response content, but also on response headers.</a:t>
            </a:r>
          </a:p>
        </p:txBody>
      </p:sp>
      <p:sp>
        <p:nvSpPr>
          <p:cNvPr id="4" name="Slide Number Placeholder 3">
            <a:extLst>
              <a:ext uri="{FF2B5EF4-FFF2-40B4-BE49-F238E27FC236}">
                <a16:creationId xmlns:a16="http://schemas.microsoft.com/office/drawing/2014/main" id="{0EE10FE3-0308-4D8F-BC21-B8E9650ADEE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54D5628-42C0-4D4B-B9B6-67F917992EF4}" type="slidenum">
              <a:t>31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D5FE46-FB7B-4AAA-8043-AAD391BF3EB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308FFDB-D784-469B-A86C-2B0982B35B22}"/>
              </a:ext>
            </a:extLst>
          </p:cNvPr>
          <p:cNvSpPr txBox="1">
            <a:spLocks noGrp="1"/>
          </p:cNvSpPr>
          <p:nvPr>
            <p:ph type="body" sz="quarter" idx="1"/>
          </p:nvPr>
        </p:nvSpPr>
        <p:spPr/>
        <p:txBody>
          <a:bodyPr/>
          <a:lstStyle/>
          <a:p>
            <a:pPr lvl="0"/>
            <a:r>
              <a:rPr lang="nl-NL"/>
              <a:t>Sometimes it’s useful to see the data that REST Assured sends in the console, this should help</a:t>
            </a:r>
          </a:p>
        </p:txBody>
      </p:sp>
      <p:sp>
        <p:nvSpPr>
          <p:cNvPr id="4" name="Slide Number Placeholder 3">
            <a:extLst>
              <a:ext uri="{FF2B5EF4-FFF2-40B4-BE49-F238E27FC236}">
                <a16:creationId xmlns:a16="http://schemas.microsoft.com/office/drawing/2014/main" id="{270E9D5D-988F-41FD-A5EF-3194F3D0D5F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39C1CB-1461-4174-9880-96BF0BECC797}" type="slidenum">
              <a:t>32</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2592055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D5FE46-FB7B-4AAA-8043-AAD391BF3EB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308FFDB-D784-469B-A86C-2B0982B35B22}"/>
              </a:ext>
            </a:extLst>
          </p:cNvPr>
          <p:cNvSpPr txBox="1">
            <a:spLocks noGrp="1"/>
          </p:cNvSpPr>
          <p:nvPr>
            <p:ph type="body" sz="quarter" idx="1"/>
          </p:nvPr>
        </p:nvSpPr>
        <p:spPr/>
        <p:txBody>
          <a:bodyPr/>
          <a:lstStyle/>
          <a:p>
            <a:pPr lvl="0"/>
            <a:r>
              <a:rPr lang="nl-NL"/>
              <a:t>Sometimes it’s useful to see the data that REST Assured sends in the console, this should help</a:t>
            </a:r>
          </a:p>
        </p:txBody>
      </p:sp>
      <p:sp>
        <p:nvSpPr>
          <p:cNvPr id="4" name="Slide Number Placeholder 3">
            <a:extLst>
              <a:ext uri="{FF2B5EF4-FFF2-40B4-BE49-F238E27FC236}">
                <a16:creationId xmlns:a16="http://schemas.microsoft.com/office/drawing/2014/main" id="{270E9D5D-988F-41FD-A5EF-3194F3D0D5F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39C1CB-1461-4174-9880-96BF0BECC797}" type="slidenum">
              <a:t>33</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636564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9FED66-C945-4F02-A5D6-0E54A068D8E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7282AE2-31F1-4C82-B447-22A4EBD2A15E}"/>
              </a:ext>
            </a:extLst>
          </p:cNvPr>
          <p:cNvSpPr txBox="1">
            <a:spLocks noGrp="1"/>
          </p:cNvSpPr>
          <p:nvPr>
            <p:ph type="body" sz="quarter" idx="1"/>
          </p:nvPr>
        </p:nvSpPr>
        <p:spPr/>
        <p:txBody>
          <a:bodyPr/>
          <a:lstStyle/>
          <a:p>
            <a:pPr lvl="0"/>
            <a:r>
              <a:rPr lang="nl-NL"/>
              <a:t>Depending on the way you deliver this workshop, this sheet can be altered or even removed. When I delivered it, I had participants bring in their own laptop and asked them to follow installation instructions. I only provided them for Eclipse and mentioned that whenever they wanted to use a different IDE, they were allowed to do so. I wanted to keep things simple and therefore did not provide installation instructions for other IDEs.</a:t>
            </a:r>
          </a:p>
        </p:txBody>
      </p:sp>
      <p:sp>
        <p:nvSpPr>
          <p:cNvPr id="4" name="Slide Number Placeholder 3">
            <a:extLst>
              <a:ext uri="{FF2B5EF4-FFF2-40B4-BE49-F238E27FC236}">
                <a16:creationId xmlns:a16="http://schemas.microsoft.com/office/drawing/2014/main" id="{51343F59-862F-4315-B5A3-368226B647C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E01C6E9-6533-4DFC-A6D7-C598BBDCBDA6}" type="slidenum">
              <a:t>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D5FE46-FB7B-4AAA-8043-AAD391BF3EB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308FFDB-D784-469B-A86C-2B0982B35B22}"/>
              </a:ext>
            </a:extLst>
          </p:cNvPr>
          <p:cNvSpPr txBox="1">
            <a:spLocks noGrp="1"/>
          </p:cNvSpPr>
          <p:nvPr>
            <p:ph type="body" sz="quarter" idx="1"/>
          </p:nvPr>
        </p:nvSpPr>
        <p:spPr/>
        <p:txBody>
          <a:bodyPr/>
          <a:lstStyle/>
          <a:p>
            <a:pPr lvl="0"/>
            <a:r>
              <a:rPr lang="nl-NL"/>
              <a:t>Sometimes it’s useful to see the data that REST Assured sends in the console, this should help</a:t>
            </a:r>
          </a:p>
        </p:txBody>
      </p:sp>
      <p:sp>
        <p:nvSpPr>
          <p:cNvPr id="4" name="Slide Number Placeholder 3">
            <a:extLst>
              <a:ext uri="{FF2B5EF4-FFF2-40B4-BE49-F238E27FC236}">
                <a16:creationId xmlns:a16="http://schemas.microsoft.com/office/drawing/2014/main" id="{270E9D5D-988F-41FD-A5EF-3194F3D0D5F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39C1CB-1461-4174-9880-96BF0BECC797}" type="slidenum">
              <a:t>34</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6250781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D5FE46-FB7B-4AAA-8043-AAD391BF3EB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308FFDB-D784-469B-A86C-2B0982B35B22}"/>
              </a:ext>
            </a:extLst>
          </p:cNvPr>
          <p:cNvSpPr txBox="1">
            <a:spLocks noGrp="1"/>
          </p:cNvSpPr>
          <p:nvPr>
            <p:ph type="body" sz="quarter" idx="1"/>
          </p:nvPr>
        </p:nvSpPr>
        <p:spPr/>
        <p:txBody>
          <a:bodyPr/>
          <a:lstStyle/>
          <a:p>
            <a:pPr lvl="0"/>
            <a:r>
              <a:rPr lang="nl-NL"/>
              <a:t>Sometimes it’s useful to see the data that REST Assured sends in the console, this should help</a:t>
            </a:r>
          </a:p>
        </p:txBody>
      </p:sp>
      <p:sp>
        <p:nvSpPr>
          <p:cNvPr id="4" name="Slide Number Placeholder 3">
            <a:extLst>
              <a:ext uri="{FF2B5EF4-FFF2-40B4-BE49-F238E27FC236}">
                <a16:creationId xmlns:a16="http://schemas.microsoft.com/office/drawing/2014/main" id="{270E9D5D-988F-41FD-A5EF-3194F3D0D5F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39C1CB-1461-4174-9880-96BF0BECC797}" type="slidenum">
              <a:t>35</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2725477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F0A7A-5445-4473-BE0C-88A92B32593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009C60B-3DBD-4EEB-ACE5-BBABCCAB63C1}"/>
              </a:ext>
            </a:extLst>
          </p:cNvPr>
          <p:cNvSpPr txBox="1">
            <a:spLocks noGrp="1"/>
          </p:cNvSpPr>
          <p:nvPr>
            <p:ph type="body" sz="quarter" idx="1"/>
          </p:nvPr>
        </p:nvSpPr>
        <p:spPr/>
        <p:txBody>
          <a:bodyPr/>
          <a:lstStyle/>
          <a:p>
            <a:pPr lvl="0"/>
            <a:r>
              <a:rPr lang="nl-NL"/>
              <a:t>Explain why this API was chosen (simple, very ‘real’ data, something lots of people can relate to)</a:t>
            </a:r>
          </a:p>
          <a:p>
            <a:pPr lvl="0"/>
            <a:endParaRPr lang="nl-NL"/>
          </a:p>
          <a:p>
            <a:pPr lvl="0"/>
            <a:r>
              <a:rPr lang="nl-NL"/>
              <a:t>Mocks are included in the project to avoid the risk of the API being unavailable during the workshop (this actually happened to me once), feel free to remove it and test against the actual API</a:t>
            </a:r>
          </a:p>
          <a:p>
            <a:pPr lvl="0"/>
            <a:endParaRPr lang="nl-NL"/>
          </a:p>
          <a:p>
            <a:pPr lvl="0"/>
            <a:r>
              <a:rPr lang="nl-NL"/>
              <a:t>Alternatively, you can always use your own API of course!</a:t>
            </a:r>
          </a:p>
        </p:txBody>
      </p:sp>
      <p:sp>
        <p:nvSpPr>
          <p:cNvPr id="4" name="Slide Number Placeholder 3">
            <a:extLst>
              <a:ext uri="{FF2B5EF4-FFF2-40B4-BE49-F238E27FC236}">
                <a16:creationId xmlns:a16="http://schemas.microsoft.com/office/drawing/2014/main" id="{BE36F008-9CA4-4676-AD30-3884078B22A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8946A66-8415-4C9D-9AD1-5C5DE7E9D67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36</a:t>
            </a:fld>
            <a:endParaRPr kumimoji="0" lang="nl-NL"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22576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37BE89-DBF4-422C-BB4C-5655070FBCA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34CDBFD-FA56-47D5-9DB7-099662F2EF8E}"/>
              </a:ext>
            </a:extLst>
          </p:cNvPr>
          <p:cNvSpPr txBox="1">
            <a:spLocks noGrp="1"/>
          </p:cNvSpPr>
          <p:nvPr>
            <p:ph type="body" sz="quarter" idx="1"/>
          </p:nvPr>
        </p:nvSpPr>
        <p:spPr/>
        <p:txBody>
          <a:bodyPr/>
          <a:lstStyle/>
          <a:p>
            <a:pPr lvl="0"/>
            <a:r>
              <a:rPr lang="nl-NL"/>
              <a:t>A quick demo before the participants start with the first series of exercises might be helpful to ensure they’ve understood everything so far and are ready to go.</a:t>
            </a:r>
          </a:p>
        </p:txBody>
      </p:sp>
      <p:sp>
        <p:nvSpPr>
          <p:cNvPr id="4" name="Slide Number Placeholder 3">
            <a:extLst>
              <a:ext uri="{FF2B5EF4-FFF2-40B4-BE49-F238E27FC236}">
                <a16:creationId xmlns:a16="http://schemas.microsoft.com/office/drawing/2014/main" id="{8A66585B-C2C8-4095-B6E1-CC4B48FB26D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B5F74E5-456E-4992-A1C9-F0E80F9984E0}" type="slidenum">
              <a:t>37</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2A199A4-0056-49E9-B2D1-CF1EB25F2502}" type="slidenum">
              <a:t>38</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A99CA-F250-4F50-BADF-D351525623E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AB0099F-4346-454A-AED0-43FFC02360F1}"/>
              </a:ext>
            </a:extLst>
          </p:cNvPr>
          <p:cNvSpPr txBox="1">
            <a:spLocks noGrp="1"/>
          </p:cNvSpPr>
          <p:nvPr>
            <p:ph type="body" sz="quarter" idx="1"/>
          </p:nvPr>
        </p:nvSpPr>
        <p:spPr/>
        <p:txBody>
          <a:bodyPr/>
          <a:lstStyle/>
          <a:p>
            <a:pPr lvl="0"/>
            <a:r>
              <a:rPr lang="nl-NL"/>
              <a:t>Explain the difference between path and query string parameters in RESTful web services</a:t>
            </a:r>
          </a:p>
        </p:txBody>
      </p:sp>
      <p:sp>
        <p:nvSpPr>
          <p:cNvPr id="4" name="Slide Number Placeholder 3">
            <a:extLst>
              <a:ext uri="{FF2B5EF4-FFF2-40B4-BE49-F238E27FC236}">
                <a16:creationId xmlns:a16="http://schemas.microsoft.com/office/drawing/2014/main" id="{AA4F93A4-C0CC-453D-A36C-F76E0CC483D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7D80D5E-092C-42BE-83C4-CE827814DFCE}" type="slidenum">
              <a:t>39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7DD5F6-44B9-4012-80EF-B6D8AEF810C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6366499-F2AD-4FC7-9839-07F76B3157CA}"/>
              </a:ext>
            </a:extLst>
          </p:cNvPr>
          <p:cNvSpPr txBox="1">
            <a:spLocks noGrp="1"/>
          </p:cNvSpPr>
          <p:nvPr>
            <p:ph type="body" sz="quarter" idx="1"/>
          </p:nvPr>
        </p:nvSpPr>
        <p:spPr/>
        <p:txBody>
          <a:bodyPr/>
          <a:lstStyle/>
          <a:p>
            <a:pPr lvl="0"/>
            <a:r>
              <a:rPr lang="nl-NL"/>
              <a:t>Explain how you define query string parameters to be used when calling a service in REST Assured (using queryParam() )</a:t>
            </a:r>
          </a:p>
          <a:p>
            <a:pPr lvl="0"/>
            <a:endParaRPr lang="nl-NL"/>
          </a:p>
          <a:p>
            <a:pPr lvl="0"/>
            <a:r>
              <a:rPr lang="nl-NL"/>
              <a:t>Also note that this is not the only way to do this (you could for example do this using String.format(), too) but this is the most explicit way and it arguably adds to the readability, too</a:t>
            </a:r>
          </a:p>
        </p:txBody>
      </p:sp>
      <p:sp>
        <p:nvSpPr>
          <p:cNvPr id="4" name="Slide Number Placeholder 3">
            <a:extLst>
              <a:ext uri="{FF2B5EF4-FFF2-40B4-BE49-F238E27FC236}">
                <a16:creationId xmlns:a16="http://schemas.microsoft.com/office/drawing/2014/main" id="{ED68B408-0771-4C16-BE62-51A67D6FC65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F864EBE-ECAF-4186-91C0-CC4A39FC1194}" type="slidenum">
              <a:t>40</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A7B305-2EF7-4D56-AD0A-3F125115DF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9908A669-4B1C-4274-8F0B-85E30B722C7A}"/>
              </a:ext>
            </a:extLst>
          </p:cNvPr>
          <p:cNvSpPr txBox="1">
            <a:spLocks noGrp="1"/>
          </p:cNvSpPr>
          <p:nvPr>
            <p:ph type="body" sz="quarter" idx="1"/>
          </p:nvPr>
        </p:nvSpPr>
        <p:spPr/>
        <p:txBody>
          <a:bodyPr/>
          <a:lstStyle/>
          <a:p>
            <a:pPr lvl="0"/>
            <a:r>
              <a:rPr lang="nl-NL"/>
              <a:t>Explain how you define path parameters to be used when calling a service in REST Assured (using pathParam() )</a:t>
            </a:r>
          </a:p>
          <a:p>
            <a:pPr lvl="0"/>
            <a:endParaRPr lang="nl-NL"/>
          </a:p>
        </p:txBody>
      </p:sp>
      <p:sp>
        <p:nvSpPr>
          <p:cNvPr id="4" name="Slide Number Placeholder 3">
            <a:extLst>
              <a:ext uri="{FF2B5EF4-FFF2-40B4-BE49-F238E27FC236}">
                <a16:creationId xmlns:a16="http://schemas.microsoft.com/office/drawing/2014/main" id="{C1A2A42F-EF4B-4843-8F24-18E396D41BB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86F6240-279D-486B-B1B5-EA655A61EF3B}" type="slidenum">
              <a:t>41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79818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5791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48178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37647D-5C54-4535-A499-41ACBAD23C1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B1CCFE2-B237-4FCC-89D0-9DD507ADFCAC}"/>
              </a:ext>
            </a:extLst>
          </p:cNvPr>
          <p:cNvSpPr txBox="1">
            <a:spLocks noGrp="1"/>
          </p:cNvSpPr>
          <p:nvPr>
            <p:ph type="body" sz="quarter" idx="1"/>
          </p:nvPr>
        </p:nvSpPr>
        <p:spPr/>
        <p:txBody>
          <a:bodyPr/>
          <a:lstStyle/>
          <a:p>
            <a:pPr lvl="0"/>
            <a:r>
              <a:rPr lang="nl-NL"/>
              <a:t>Explain how to create data driven tests using the TestNG or JUnit @DataProvider and (path or query string) parameters</a:t>
            </a:r>
          </a:p>
        </p:txBody>
      </p:sp>
      <p:sp>
        <p:nvSpPr>
          <p:cNvPr id="4" name="Slide Number Placeholder 3">
            <a:extLst>
              <a:ext uri="{FF2B5EF4-FFF2-40B4-BE49-F238E27FC236}">
                <a16:creationId xmlns:a16="http://schemas.microsoft.com/office/drawing/2014/main" id="{BC2F41DE-9DCB-467C-A170-70DFAF7F6B8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54F8F7-8B99-4F76-A56C-56A83016FCCA}" type="slidenum">
              <a:t>44</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37647D-5C54-4535-A499-41ACBAD23C1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B1CCFE2-B237-4FCC-89D0-9DD507ADFCAC}"/>
              </a:ext>
            </a:extLst>
          </p:cNvPr>
          <p:cNvSpPr txBox="1">
            <a:spLocks noGrp="1"/>
          </p:cNvSpPr>
          <p:nvPr>
            <p:ph type="body" sz="quarter" idx="1"/>
          </p:nvPr>
        </p:nvSpPr>
        <p:spPr/>
        <p:txBody>
          <a:bodyPr/>
          <a:lstStyle/>
          <a:p>
            <a:pPr lvl="0"/>
            <a:r>
              <a:rPr lang="nl-NL"/>
              <a:t>Explain how to create data driven tests using the TestNG or JUnit @DataProvider and (path or query string) parameters</a:t>
            </a:r>
          </a:p>
        </p:txBody>
      </p:sp>
      <p:sp>
        <p:nvSpPr>
          <p:cNvPr id="4" name="Slide Number Placeholder 3">
            <a:extLst>
              <a:ext uri="{FF2B5EF4-FFF2-40B4-BE49-F238E27FC236}">
                <a16:creationId xmlns:a16="http://schemas.microsoft.com/office/drawing/2014/main" id="{BC2F41DE-9DCB-467C-A170-70DFAF7F6B8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54F8F7-8B99-4F76-A56C-56A83016FCCA}" type="slidenum">
              <a:t>45</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1411493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2A199A4-0056-49E9-B2D1-CF1EB25F2502}" type="slidenum">
              <a:t>46</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42538113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5F410B-622E-4E55-814F-A1D4CC6243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A299A4-656A-41E8-B744-481B622B1128}"/>
              </a:ext>
            </a:extLst>
          </p:cNvPr>
          <p:cNvSpPr txBox="1">
            <a:spLocks noGrp="1"/>
          </p:cNvSpPr>
          <p:nvPr>
            <p:ph type="body" sz="quarter" idx="1"/>
          </p:nvPr>
        </p:nvSpPr>
        <p:spPr/>
        <p:txBody>
          <a:bodyPr/>
          <a:lstStyle/>
          <a:p>
            <a:pPr lvl="0"/>
            <a:r>
              <a:rPr lang="nl-NL"/>
              <a:t>Explain why web services sometimes need to be secured and introduce the different authentication options for RESTful web services</a:t>
            </a:r>
          </a:p>
        </p:txBody>
      </p:sp>
      <p:sp>
        <p:nvSpPr>
          <p:cNvPr id="4" name="Slide Number Placeholder 3">
            <a:extLst>
              <a:ext uri="{FF2B5EF4-FFF2-40B4-BE49-F238E27FC236}">
                <a16:creationId xmlns:a16="http://schemas.microsoft.com/office/drawing/2014/main" id="{C6E410CD-52A8-4301-AE77-36A5A34E7F2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5C34DD9-9198-446D-BBD5-56CE347407AC}" type="slidenum">
              <a:t>47</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0DA642-F37F-457B-9A96-0E0789AB7B9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25A648F5-7C79-4D50-8565-302A27410B35}"/>
              </a:ext>
            </a:extLst>
          </p:cNvPr>
          <p:cNvSpPr txBox="1">
            <a:spLocks noGrp="1"/>
          </p:cNvSpPr>
          <p:nvPr>
            <p:ph type="body" sz="quarter" idx="1"/>
          </p:nvPr>
        </p:nvSpPr>
        <p:spPr/>
        <p:txBody>
          <a:bodyPr/>
          <a:lstStyle/>
          <a:p>
            <a:pPr lvl="0"/>
            <a:r>
              <a:rPr lang="nl-NL"/>
              <a:t>Explain Basic (username / password) authentication</a:t>
            </a:r>
          </a:p>
        </p:txBody>
      </p:sp>
      <p:sp>
        <p:nvSpPr>
          <p:cNvPr id="4" name="Slide Number Placeholder 3">
            <a:extLst>
              <a:ext uri="{FF2B5EF4-FFF2-40B4-BE49-F238E27FC236}">
                <a16:creationId xmlns:a16="http://schemas.microsoft.com/office/drawing/2014/main" id="{3895CC1F-D092-424C-A5F8-04A62F32124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D0D3179-A241-44DE-83F0-8FA9F2D6A3A8}" type="slidenum">
              <a:t>48</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63D3B4-DAA7-4B59-B3C9-532C0D76ED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E1AEB68-7C95-4BFA-AB4B-A79F9177BC76}"/>
              </a:ext>
            </a:extLst>
          </p:cNvPr>
          <p:cNvSpPr txBox="1">
            <a:spLocks noGrp="1"/>
          </p:cNvSpPr>
          <p:nvPr>
            <p:ph type="body" sz="quarter" idx="1"/>
          </p:nvPr>
        </p:nvSpPr>
        <p:spPr/>
        <p:txBody>
          <a:bodyPr/>
          <a:lstStyle/>
          <a:p>
            <a:pPr lvl="0"/>
            <a:r>
              <a:rPr lang="nl-NL"/>
              <a:t>Explain Oauth</a:t>
            </a:r>
          </a:p>
          <a:p>
            <a:pPr marL="228600" lvl="0" indent="-228600">
              <a:buSzPct val="100000"/>
              <a:buAutoNum type="arabicPeriod"/>
            </a:pPr>
            <a:r>
              <a:rPr lang="nl-NL"/>
              <a:t>Retrieve access token by calling endpoint (mostly secured using Basic authentication)</a:t>
            </a:r>
          </a:p>
          <a:p>
            <a:pPr marL="228600" lvl="0" indent="-228600">
              <a:buSzPct val="100000"/>
              <a:buAutoNum type="arabicPeriod"/>
            </a:pPr>
            <a:r>
              <a:rPr lang="nl-NL"/>
              <a:t>Include obtained authentication token in the header of all subsequent requests</a:t>
            </a:r>
          </a:p>
          <a:p>
            <a:pPr marL="228600" lvl="0" indent="-228600">
              <a:buSzPct val="100000"/>
              <a:buAutoNum type="arabicPeriod"/>
            </a:pPr>
            <a:endParaRPr lang="nl-NL"/>
          </a:p>
          <a:p>
            <a:pPr lvl="0"/>
            <a:r>
              <a:rPr lang="nl-NL"/>
              <a:t>Explain that authentication token is tied to a specific user and that it has an expiration time (after which a new token needs to be requested)</a:t>
            </a:r>
          </a:p>
        </p:txBody>
      </p:sp>
      <p:sp>
        <p:nvSpPr>
          <p:cNvPr id="4" name="Slide Number Placeholder 3">
            <a:extLst>
              <a:ext uri="{FF2B5EF4-FFF2-40B4-BE49-F238E27FC236}">
                <a16:creationId xmlns:a16="http://schemas.microsoft.com/office/drawing/2014/main" id="{0C7E7D13-F520-4CD2-B1DA-237BCA19A95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12737FC-DA53-47D4-9C85-770A2D4150D5}" type="slidenum">
              <a:t>49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C21E1C-5EA0-4E1D-B1A0-4583C5FE2E8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A0FDDF71-84A0-4698-9FCD-AE3B98FEBA17}"/>
              </a:ext>
            </a:extLst>
          </p:cNvPr>
          <p:cNvSpPr txBox="1">
            <a:spLocks noGrp="1"/>
          </p:cNvSpPr>
          <p:nvPr>
            <p:ph type="body" sz="quarter" idx="1"/>
          </p:nvPr>
        </p:nvSpPr>
        <p:spPr/>
        <p:txBody>
          <a:bodyPr/>
          <a:lstStyle/>
          <a:p>
            <a:pPr lvl="0"/>
            <a:r>
              <a:rPr lang="nl-NL"/>
              <a:t>Refer to the exercise where you needed to manually copy and paste the OAuth authentication token. This is cumbersome, especially when you want to have your tests run unattended (which you want to ;). To be able to do so, you need a way to extract response values from a certain request (in this case the authentication token) and reuse it in subsequent tests.</a:t>
            </a:r>
          </a:p>
        </p:txBody>
      </p:sp>
      <p:sp>
        <p:nvSpPr>
          <p:cNvPr id="4" name="Slide Number Placeholder 3">
            <a:extLst>
              <a:ext uri="{FF2B5EF4-FFF2-40B4-BE49-F238E27FC236}">
                <a16:creationId xmlns:a16="http://schemas.microsoft.com/office/drawing/2014/main" id="{7DE59884-1797-4000-8721-47C11919276F}"/>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7A7B2E1-8AF2-496D-A8E4-B5644DB30E46}" type="slidenum">
              <a:t>50</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6C0D5F-8652-4B7B-A7E6-08B43E304EB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48204B8-05C2-4AAB-85C6-DD744B92B5CC}"/>
              </a:ext>
            </a:extLst>
          </p:cNvPr>
          <p:cNvSpPr txBox="1">
            <a:spLocks noGrp="1"/>
          </p:cNvSpPr>
          <p:nvPr>
            <p:ph type="body" sz="quarter" idx="1"/>
          </p:nvPr>
        </p:nvSpPr>
        <p:spPr/>
        <p:txBody>
          <a:bodyPr/>
          <a:lstStyle/>
          <a:p>
            <a:pPr lvl="0"/>
            <a:r>
              <a:rPr lang="nl-NL"/>
              <a:t>Explain the REST Assured extract() feature, which you can use (using GPath) to extract certain values from a response for later reuse.</a:t>
            </a:r>
          </a:p>
        </p:txBody>
      </p:sp>
      <p:sp>
        <p:nvSpPr>
          <p:cNvPr id="4" name="Slide Number Placeholder 3">
            <a:extLst>
              <a:ext uri="{FF2B5EF4-FFF2-40B4-BE49-F238E27FC236}">
                <a16:creationId xmlns:a16="http://schemas.microsoft.com/office/drawing/2014/main" id="{F889EFEF-9007-45E1-9F6A-6AA80E464BA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EB8895A-035D-412C-B8FC-24AC1B3EF434}" type="slidenum">
              <a:t>51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D9C799-8AEA-4DF9-9A0F-60267E1CE85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CBFBC5DD-1A17-45F4-8EE8-DCE4CF9B1B5D}"/>
              </a:ext>
            </a:extLst>
          </p:cNvPr>
          <p:cNvSpPr txBox="1">
            <a:spLocks noGrp="1"/>
          </p:cNvSpPr>
          <p:nvPr>
            <p:ph type="body" sz="quarter" idx="1"/>
          </p:nvPr>
        </p:nvSpPr>
        <p:spPr/>
        <p:txBody>
          <a:bodyPr/>
          <a:lstStyle/>
          <a:p>
            <a:pPr lvl="0"/>
            <a:r>
              <a:rPr lang="nl-NL"/>
              <a:t>If multiple (many) calls in your tests share the same request properties (base URL, port, authentication data, headers, …), it’s possible to define these in a RequestSpecification and apply those to your REST Assured API calls. This cleans up your test code and is a great way to improve both readability and maintainability.</a:t>
            </a:r>
          </a:p>
        </p:txBody>
      </p:sp>
      <p:sp>
        <p:nvSpPr>
          <p:cNvPr id="4" name="Slide Number Placeholder 3">
            <a:extLst>
              <a:ext uri="{FF2B5EF4-FFF2-40B4-BE49-F238E27FC236}">
                <a16:creationId xmlns:a16="http://schemas.microsoft.com/office/drawing/2014/main" id="{D5609D1F-3EA9-4399-8128-C840ACE238D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33FF9FC-81C2-482D-88C8-90A74C150015}" type="slidenum">
              <a:t>52</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7437798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D9C799-8AEA-4DF9-9A0F-60267E1CE85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CBFBC5DD-1A17-45F4-8EE8-DCE4CF9B1B5D}"/>
              </a:ext>
            </a:extLst>
          </p:cNvPr>
          <p:cNvSpPr txBox="1">
            <a:spLocks noGrp="1"/>
          </p:cNvSpPr>
          <p:nvPr>
            <p:ph type="body" sz="quarter" idx="1"/>
          </p:nvPr>
        </p:nvSpPr>
        <p:spPr/>
        <p:txBody>
          <a:bodyPr/>
          <a:lstStyle/>
          <a:p>
            <a:pPr lvl="0"/>
            <a:r>
              <a:rPr lang="nl-NL"/>
              <a:t>If multiple (many) calls in your tests share the same request properties (base URL, port, authentication data, headers, …), it’s possible to define these in a RequestSpecification and apply those to your REST Assured API calls. This cleans up your test code and is a great way to improve both readability and maintainability.</a:t>
            </a:r>
          </a:p>
        </p:txBody>
      </p:sp>
      <p:sp>
        <p:nvSpPr>
          <p:cNvPr id="4" name="Slide Number Placeholder 3">
            <a:extLst>
              <a:ext uri="{FF2B5EF4-FFF2-40B4-BE49-F238E27FC236}">
                <a16:creationId xmlns:a16="http://schemas.microsoft.com/office/drawing/2014/main" id="{D5609D1F-3EA9-4399-8128-C840ACE238D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33FF9FC-81C2-482D-88C8-90A74C150015}" type="slidenum">
              <a:t>53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47878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BB9394-BCA8-4CD3-87FF-CDD2F72FDA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8CA1AD-8FD8-4DC4-BFC3-05D9EB5F16E8}"/>
              </a:ext>
            </a:extLst>
          </p:cNvPr>
          <p:cNvSpPr txBox="1">
            <a:spLocks noGrp="1"/>
          </p:cNvSpPr>
          <p:nvPr>
            <p:ph type="body" sz="quarter" idx="1"/>
          </p:nvPr>
        </p:nvSpPr>
        <p:spPr/>
        <p:txBody>
          <a:bodyPr/>
          <a:lstStyle/>
          <a:p>
            <a:pPr lvl="0"/>
            <a:r>
              <a:rPr lang="nl-NL"/>
              <a:t>If you want the same check to be performed for a lot of different API calls, including them in each and every test (and having to update them X times when they require maintenance) is a waste of effort…</a:t>
            </a:r>
          </a:p>
        </p:txBody>
      </p:sp>
      <p:sp>
        <p:nvSpPr>
          <p:cNvPr id="4" name="Slide Number Placeholder 3">
            <a:extLst>
              <a:ext uri="{FF2B5EF4-FFF2-40B4-BE49-F238E27FC236}">
                <a16:creationId xmlns:a16="http://schemas.microsoft.com/office/drawing/2014/main" id="{2186B508-A79E-451E-B91E-67F2180825E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F43E1F2-95A8-4410-A660-3A488A630477}" type="slidenum">
              <a:t>54</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DBA50B-DC4D-426F-8ABA-F165A27F92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B61E002-A6DC-4419-8986-21279C1B9FC6}"/>
              </a:ext>
            </a:extLst>
          </p:cNvPr>
          <p:cNvSpPr txBox="1">
            <a:spLocks noGrp="1"/>
          </p:cNvSpPr>
          <p:nvPr>
            <p:ph type="body" sz="quarter" idx="1"/>
          </p:nvPr>
        </p:nvSpPr>
        <p:spPr/>
        <p:txBody>
          <a:bodyPr/>
          <a:lstStyle/>
          <a:p>
            <a:pPr lvl="0"/>
            <a:r>
              <a:rPr lang="nl-NL"/>
              <a:t>The ResponseSpecBuilder supports defining checks globally. You can then use these in your tests and combine them with test-specific checks.</a:t>
            </a:r>
          </a:p>
        </p:txBody>
      </p:sp>
      <p:sp>
        <p:nvSpPr>
          <p:cNvPr id="4" name="Slide Number Placeholder 3">
            <a:extLst>
              <a:ext uri="{FF2B5EF4-FFF2-40B4-BE49-F238E27FC236}">
                <a16:creationId xmlns:a16="http://schemas.microsoft.com/office/drawing/2014/main" id="{3FDF4E2C-0BED-48B2-9B6E-18D2389D225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52EDCEC-2507-4D6E-AF7B-A45A1444D4F7}" type="slidenum">
              <a:t>55</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2A199A4-0056-49E9-B2D1-CF1EB25F2502}" type="slidenum">
              <a:t>56</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4363256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63</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3604109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r>
              <a:rPr lang="en-US"/>
              <a:t>Note that this configuration has already been done in the workshop project, so the participants do not need to do that themselves</a:t>
            </a:r>
            <a:endParaRPr lang="en-NL"/>
          </a:p>
        </p:txBody>
      </p:sp>
      <p:sp>
        <p:nvSpPr>
          <p:cNvPr id="4" name="Tijdelijke aanduiding voor dianummer 3"/>
          <p:cNvSpPr>
            <a:spLocks noGrp="1"/>
          </p:cNvSpPr>
          <p:nvPr>
            <p:ph type="sldNum" sz="quarter" idx="5"/>
          </p:nvPr>
        </p:nvSpPr>
        <p:spPr/>
        <p:txBody>
          <a:bodyPr/>
          <a:lstStyle/>
          <a:p>
            <a:pPr lvl="0"/>
            <a:fld id="{7973DD44-48FC-416D-BD7D-CDF9A2A62DF8}" type="slidenum">
              <a:rPr lang="en-US" smtClean="0"/>
              <a:t>64</a:t>
            </a:fld>
            <a:endParaRPr lang="en-US"/>
          </a:p>
        </p:txBody>
      </p:sp>
    </p:spTree>
    <p:extLst>
      <p:ext uri="{BB962C8B-B14F-4D97-AF65-F5344CB8AC3E}">
        <p14:creationId xmlns:p14="http://schemas.microsoft.com/office/powerpoint/2010/main" val="115155708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68</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8955264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16525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Code review op testcode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tijdens het schrijven ervan</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periodiek</a:t>
            </a:r>
          </a:p>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0810F-782F-4878-A434-9F1717E7BF55}"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26165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47878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Code review op testcode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tijdens het schrijven ervan</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periodiek</a:t>
            </a:r>
          </a:p>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0810F-782F-4878-A434-9F1717E7BF55}"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5517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727438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Code review op testcode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tijdens het schrijven ervan</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periodiek</a:t>
            </a:r>
          </a:p>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0810F-782F-4878-A434-9F1717E7BF55}"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2926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63D3B4-DAA7-4B59-B3C9-532C0D76ED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E1AEB68-7C95-4BFA-AB4B-A79F9177BC76}"/>
              </a:ext>
            </a:extLst>
          </p:cNvPr>
          <p:cNvSpPr txBox="1">
            <a:spLocks noGrp="1"/>
          </p:cNvSpPr>
          <p:nvPr>
            <p:ph type="body" sz="quarter" idx="1"/>
          </p:nvPr>
        </p:nvSpPr>
        <p:spPr/>
        <p:txBody>
          <a:bodyPr/>
          <a:lstStyle/>
          <a:p>
            <a:pPr lvl="0"/>
            <a:r>
              <a:rPr lang="nl-NL"/>
              <a:t>Explain Oauth</a:t>
            </a:r>
          </a:p>
          <a:p>
            <a:pPr marL="228600" lvl="0" indent="-228600">
              <a:buSzPct val="100000"/>
              <a:buAutoNum type="arabicPeriod"/>
            </a:pPr>
            <a:r>
              <a:rPr lang="nl-NL"/>
              <a:t>Retrieve access token by calling endpoint (mostly secured using Basic authentication)</a:t>
            </a:r>
          </a:p>
          <a:p>
            <a:pPr marL="228600" lvl="0" indent="-228600">
              <a:buSzPct val="100000"/>
              <a:buAutoNum type="arabicPeriod"/>
            </a:pPr>
            <a:r>
              <a:rPr lang="nl-NL"/>
              <a:t>Include obtained authentication token in the header of all subsequent requests</a:t>
            </a:r>
          </a:p>
          <a:p>
            <a:pPr marL="228600" lvl="0" indent="-228600">
              <a:buSzPct val="100000"/>
              <a:buAutoNum type="arabicPeriod"/>
            </a:pPr>
            <a:endParaRPr lang="nl-NL"/>
          </a:p>
          <a:p>
            <a:pPr lvl="0"/>
            <a:r>
              <a:rPr lang="nl-NL"/>
              <a:t>Explain that authentication token is tied to a specific user and that it has an expiration time (after which a new token needs to be requested)</a:t>
            </a:r>
          </a:p>
        </p:txBody>
      </p:sp>
      <p:sp>
        <p:nvSpPr>
          <p:cNvPr id="4" name="Slide Number Placeholder 3">
            <a:extLst>
              <a:ext uri="{FF2B5EF4-FFF2-40B4-BE49-F238E27FC236}">
                <a16:creationId xmlns:a16="http://schemas.microsoft.com/office/drawing/2014/main" id="{0C7E7D13-F520-4CD2-B1DA-237BCA19A95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12737FC-DA53-47D4-9C85-770A2D4150D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74</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8920540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63D3B4-DAA7-4B59-B3C9-532C0D76ED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E1AEB68-7C95-4BFA-AB4B-A79F9177BC76}"/>
              </a:ext>
            </a:extLst>
          </p:cNvPr>
          <p:cNvSpPr txBox="1">
            <a:spLocks noGrp="1"/>
          </p:cNvSpPr>
          <p:nvPr>
            <p:ph type="body" sz="quarter" idx="1"/>
          </p:nvPr>
        </p:nvSpPr>
        <p:spPr/>
        <p:txBody>
          <a:bodyPr/>
          <a:lstStyle/>
          <a:p>
            <a:pPr lvl="0"/>
            <a:r>
              <a:rPr lang="nl-NL"/>
              <a:t>Explain Oauth</a:t>
            </a:r>
          </a:p>
          <a:p>
            <a:pPr marL="228600" lvl="0" indent="-228600">
              <a:buSzPct val="100000"/>
              <a:buAutoNum type="arabicPeriod"/>
            </a:pPr>
            <a:r>
              <a:rPr lang="nl-NL"/>
              <a:t>Retrieve access token by calling endpoint (mostly secured using Basic authentication)</a:t>
            </a:r>
          </a:p>
          <a:p>
            <a:pPr marL="228600" lvl="0" indent="-228600">
              <a:buSzPct val="100000"/>
              <a:buAutoNum type="arabicPeriod"/>
            </a:pPr>
            <a:r>
              <a:rPr lang="nl-NL"/>
              <a:t>Include obtained authentication token in the header of all subsequent requests</a:t>
            </a:r>
          </a:p>
          <a:p>
            <a:pPr marL="228600" lvl="0" indent="-228600">
              <a:buSzPct val="100000"/>
              <a:buAutoNum type="arabicPeriod"/>
            </a:pPr>
            <a:endParaRPr lang="nl-NL"/>
          </a:p>
          <a:p>
            <a:pPr lvl="0"/>
            <a:r>
              <a:rPr lang="nl-NL"/>
              <a:t>Explain that authentication token is tied to a specific user and that it has an expiration time (after which a new token needs to be requested)</a:t>
            </a:r>
          </a:p>
        </p:txBody>
      </p:sp>
      <p:sp>
        <p:nvSpPr>
          <p:cNvPr id="4" name="Slide Number Placeholder 3">
            <a:extLst>
              <a:ext uri="{FF2B5EF4-FFF2-40B4-BE49-F238E27FC236}">
                <a16:creationId xmlns:a16="http://schemas.microsoft.com/office/drawing/2014/main" id="{0C7E7D13-F520-4CD2-B1DA-237BCA19A95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12737FC-DA53-47D4-9C85-770A2D4150D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75</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2299913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76</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24698367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77</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414224606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DF07AD-101D-46D2-8A14-13DB25B69B9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29D86D9-D271-4E70-BD26-B4E0BD90C19B}"/>
              </a:ext>
            </a:extLst>
          </p:cNvPr>
          <p:cNvSpPr txBox="1">
            <a:spLocks noGrp="1"/>
          </p:cNvSpPr>
          <p:nvPr>
            <p:ph type="body" sz="quarter" idx="1"/>
          </p:nvPr>
        </p:nvSpPr>
        <p:spPr/>
        <p:txBody>
          <a:bodyPr/>
          <a:lstStyle/>
          <a:p>
            <a:pPr lvl="0"/>
            <a:r>
              <a:rPr lang="nl-NL"/>
              <a:t>Any questions?</a:t>
            </a:r>
          </a:p>
        </p:txBody>
      </p:sp>
      <p:sp>
        <p:nvSpPr>
          <p:cNvPr id="4" name="Slide Number Placeholder 3">
            <a:extLst>
              <a:ext uri="{FF2B5EF4-FFF2-40B4-BE49-F238E27FC236}">
                <a16:creationId xmlns:a16="http://schemas.microsoft.com/office/drawing/2014/main" id="{9CC864D2-459F-40A2-B5AF-0AFFBCF062D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797C95C-FBDB-4AA5-977F-19F9A2193BE5}" type="slidenum">
              <a:t>78</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A585B4-8CD5-471A-BFAE-C9EA5041C17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8C42949-2813-4570-A42A-5D07D6518823}"/>
              </a:ext>
            </a:extLst>
          </p:cNvPr>
          <p:cNvSpPr txBox="1">
            <a:spLocks noGrp="1"/>
          </p:cNvSpPr>
          <p:nvPr>
            <p:ph type="body" sz="quarter" idx="1"/>
          </p:nvPr>
        </p:nvSpPr>
        <p:spPr/>
        <p:txBody>
          <a:bodyPr/>
          <a:lstStyle/>
          <a:p>
            <a:pPr lvl="0"/>
            <a:r>
              <a:rPr lang="nl-NL"/>
              <a:t>Here’s the part where you can shamelessly promote yourself (or give the participants your contact details in case they want more information or have any other questions, of course…). Feel free to replace this with your own contact details, you’re the one delivering the workshop after all!</a:t>
            </a:r>
          </a:p>
        </p:txBody>
      </p:sp>
      <p:sp>
        <p:nvSpPr>
          <p:cNvPr id="4" name="Slide Number Placeholder 3">
            <a:extLst>
              <a:ext uri="{FF2B5EF4-FFF2-40B4-BE49-F238E27FC236}">
                <a16:creationId xmlns:a16="http://schemas.microsoft.com/office/drawing/2014/main" id="{58DB3C57-1ABD-4830-91E1-DA27212C0A7A}"/>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1901F8-18AB-4A4F-A64B-34056565670D}" type="slidenum">
              <a:t>79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123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3310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A99CA-F250-4F50-BADF-D351525623E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AB0099F-4346-454A-AED0-43FFC02360F1}"/>
              </a:ext>
            </a:extLst>
          </p:cNvPr>
          <p:cNvSpPr txBox="1">
            <a:spLocks noGrp="1"/>
          </p:cNvSpPr>
          <p:nvPr>
            <p:ph type="body" sz="quarter" idx="1"/>
          </p:nvPr>
        </p:nvSpPr>
        <p:spPr/>
        <p:txBody>
          <a:bodyPr/>
          <a:lstStyle/>
          <a:p>
            <a:pPr lvl="0"/>
            <a:r>
              <a:rPr lang="nl-NL"/>
              <a:t>Explain the difference between path and query string parameters in RESTful web services</a:t>
            </a:r>
          </a:p>
        </p:txBody>
      </p:sp>
      <p:sp>
        <p:nvSpPr>
          <p:cNvPr id="4" name="Slide Number Placeholder 3">
            <a:extLst>
              <a:ext uri="{FF2B5EF4-FFF2-40B4-BE49-F238E27FC236}">
                <a16:creationId xmlns:a16="http://schemas.microsoft.com/office/drawing/2014/main" id="{AA4F93A4-C0CC-453D-A36C-F76E0CC483D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7D80D5E-092C-42BE-83C4-CE827814DFCE}"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9</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255007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7F92-DFC7-4753-BEC1-C55B44F8D3BF}"/>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B901A750-0CDA-4BE5-9688-86845D500AD8}"/>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D2F7200A-788E-4824-A312-A2EE84FE596A}"/>
              </a:ext>
            </a:extLst>
          </p:cNvPr>
          <p:cNvSpPr txBox="1">
            <a:spLocks noGrp="1"/>
          </p:cNvSpPr>
          <p:nvPr>
            <p:ph type="dt" sz="half" idx="7"/>
          </p:nvPr>
        </p:nvSpPr>
        <p:spPr/>
        <p:txBody>
          <a:bodyPr/>
          <a:lstStyle>
            <a:lvl1pPr>
              <a:defRPr/>
            </a:lvl1pPr>
          </a:lstStyle>
          <a:p>
            <a:pPr lvl="0"/>
            <a:fld id="{9F353120-334F-4ED0-885F-86728C006A2A}" type="datetime1">
              <a:rPr lang="nl-NL"/>
              <a:pPr lvl="0"/>
              <a:t>6-7-2022</a:t>
            </a:fld>
            <a:endParaRPr lang="nl-NL"/>
          </a:p>
        </p:txBody>
      </p:sp>
      <p:sp>
        <p:nvSpPr>
          <p:cNvPr id="5" name="Footer Placeholder 4">
            <a:extLst>
              <a:ext uri="{FF2B5EF4-FFF2-40B4-BE49-F238E27FC236}">
                <a16:creationId xmlns:a16="http://schemas.microsoft.com/office/drawing/2014/main" id="{C5C6493F-8203-4973-9B72-C0D9EFC02480}"/>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D80DB1EC-87FC-48BD-ACCC-EBD22FF4A409}"/>
              </a:ext>
            </a:extLst>
          </p:cNvPr>
          <p:cNvSpPr txBox="1">
            <a:spLocks noGrp="1"/>
          </p:cNvSpPr>
          <p:nvPr>
            <p:ph type="sldNum" sz="quarter" idx="8"/>
          </p:nvPr>
        </p:nvSpPr>
        <p:spPr/>
        <p:txBody>
          <a:bodyPr/>
          <a:lstStyle>
            <a:lvl1pPr>
              <a:defRPr/>
            </a:lvl1pPr>
          </a:lstStyle>
          <a:p>
            <a:pPr lvl="0"/>
            <a:fld id="{E494D102-DE23-4507-929E-7C43BF54003F}" type="slidenum">
              <a:t>‹nr.›</a:t>
            </a:fld>
            <a:endParaRPr lang="nl-NL"/>
          </a:p>
        </p:txBody>
      </p:sp>
    </p:spTree>
    <p:extLst>
      <p:ext uri="{BB962C8B-B14F-4D97-AF65-F5344CB8AC3E}">
        <p14:creationId xmlns:p14="http://schemas.microsoft.com/office/powerpoint/2010/main" val="97037068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7BB2-ACA2-4D5D-95E6-7546856BF0FD}"/>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459698A-B579-4422-A0F8-82CCB2575583}"/>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89880A0-2734-43BB-80A9-4DE50E0286A4}"/>
              </a:ext>
            </a:extLst>
          </p:cNvPr>
          <p:cNvSpPr txBox="1">
            <a:spLocks noGrp="1"/>
          </p:cNvSpPr>
          <p:nvPr>
            <p:ph type="dt" sz="half" idx="7"/>
          </p:nvPr>
        </p:nvSpPr>
        <p:spPr/>
        <p:txBody>
          <a:bodyPr/>
          <a:lstStyle>
            <a:lvl1pPr>
              <a:defRPr/>
            </a:lvl1pPr>
          </a:lstStyle>
          <a:p>
            <a:pPr lvl="0"/>
            <a:fld id="{BBD559C5-BBD5-4E05-8119-BA84ECDCBBC9}" type="datetime1">
              <a:rPr lang="nl-NL"/>
              <a:pPr lvl="0"/>
              <a:t>6-7-2022</a:t>
            </a:fld>
            <a:endParaRPr lang="nl-NL"/>
          </a:p>
        </p:txBody>
      </p:sp>
      <p:sp>
        <p:nvSpPr>
          <p:cNvPr id="5" name="Footer Placeholder 4">
            <a:extLst>
              <a:ext uri="{FF2B5EF4-FFF2-40B4-BE49-F238E27FC236}">
                <a16:creationId xmlns:a16="http://schemas.microsoft.com/office/drawing/2014/main" id="{3F63C27A-5EA4-458E-A64B-ABF1C8527F7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E3C6B1F-93E1-4A67-9A30-BB17A561D469}"/>
              </a:ext>
            </a:extLst>
          </p:cNvPr>
          <p:cNvSpPr txBox="1">
            <a:spLocks noGrp="1"/>
          </p:cNvSpPr>
          <p:nvPr>
            <p:ph type="sldNum" sz="quarter" idx="8"/>
          </p:nvPr>
        </p:nvSpPr>
        <p:spPr/>
        <p:txBody>
          <a:bodyPr/>
          <a:lstStyle>
            <a:lvl1pPr>
              <a:defRPr/>
            </a:lvl1pPr>
          </a:lstStyle>
          <a:p>
            <a:pPr lvl="0"/>
            <a:fld id="{E46BD520-9CB0-4BF1-A32E-6B2AEB52404A}" type="slidenum">
              <a:t>‹nr.›</a:t>
            </a:fld>
            <a:endParaRPr lang="nl-NL"/>
          </a:p>
        </p:txBody>
      </p:sp>
    </p:spTree>
    <p:extLst>
      <p:ext uri="{BB962C8B-B14F-4D97-AF65-F5344CB8AC3E}">
        <p14:creationId xmlns:p14="http://schemas.microsoft.com/office/powerpoint/2010/main" val="581178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2F1C34-6F05-42E5-9313-03C4B8CD0189}"/>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03D148C3-C814-4813-9B81-67DCAE092D44}"/>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2D3B63C-C5E8-43E6-AD4E-76E9E51F120A}"/>
              </a:ext>
            </a:extLst>
          </p:cNvPr>
          <p:cNvSpPr txBox="1">
            <a:spLocks noGrp="1"/>
          </p:cNvSpPr>
          <p:nvPr>
            <p:ph type="dt" sz="half" idx="7"/>
          </p:nvPr>
        </p:nvSpPr>
        <p:spPr/>
        <p:txBody>
          <a:bodyPr/>
          <a:lstStyle>
            <a:lvl1pPr>
              <a:defRPr/>
            </a:lvl1pPr>
          </a:lstStyle>
          <a:p>
            <a:pPr lvl="0"/>
            <a:fld id="{1A8C06C7-C130-4EDF-A1BC-8A1ADA3A8C49}" type="datetime1">
              <a:rPr lang="nl-NL"/>
              <a:pPr lvl="0"/>
              <a:t>6-7-2022</a:t>
            </a:fld>
            <a:endParaRPr lang="nl-NL"/>
          </a:p>
        </p:txBody>
      </p:sp>
      <p:sp>
        <p:nvSpPr>
          <p:cNvPr id="5" name="Footer Placeholder 4">
            <a:extLst>
              <a:ext uri="{FF2B5EF4-FFF2-40B4-BE49-F238E27FC236}">
                <a16:creationId xmlns:a16="http://schemas.microsoft.com/office/drawing/2014/main" id="{90E85C6A-1B25-4D27-A1BB-46A3F5297906}"/>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B141B7DA-47C4-4201-884A-3DC9E5180740}"/>
              </a:ext>
            </a:extLst>
          </p:cNvPr>
          <p:cNvSpPr txBox="1">
            <a:spLocks noGrp="1"/>
          </p:cNvSpPr>
          <p:nvPr>
            <p:ph type="sldNum" sz="quarter" idx="8"/>
          </p:nvPr>
        </p:nvSpPr>
        <p:spPr/>
        <p:txBody>
          <a:bodyPr/>
          <a:lstStyle>
            <a:lvl1pPr>
              <a:defRPr/>
            </a:lvl1pPr>
          </a:lstStyle>
          <a:p>
            <a:pPr lvl="0"/>
            <a:fld id="{C1C54DBD-1E8A-4A47-8206-A820E432B3AE}" type="slidenum">
              <a:t>‹nr.›</a:t>
            </a:fld>
            <a:endParaRPr lang="nl-NL"/>
          </a:p>
        </p:txBody>
      </p:sp>
    </p:spTree>
    <p:extLst>
      <p:ext uri="{BB962C8B-B14F-4D97-AF65-F5344CB8AC3E}">
        <p14:creationId xmlns:p14="http://schemas.microsoft.com/office/powerpoint/2010/main" val="1923708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EAE1A-929D-44BC-8740-DB56181088A6}"/>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CAA92267-F56D-49D1-A3C0-4A532685CD5C}"/>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5872620F-4AAC-4681-9B01-E76E3F46585F}"/>
              </a:ext>
            </a:extLst>
          </p:cNvPr>
          <p:cNvSpPr txBox="1">
            <a:spLocks noGrp="1"/>
          </p:cNvSpPr>
          <p:nvPr>
            <p:ph type="dt" sz="half" idx="7"/>
          </p:nvPr>
        </p:nvSpPr>
        <p:spPr/>
        <p:txBody>
          <a:bodyPr/>
          <a:lstStyle>
            <a:lvl1pPr>
              <a:defRPr/>
            </a:lvl1pPr>
          </a:lstStyle>
          <a:p>
            <a:pPr lvl="0"/>
            <a:fld id="{0EEA0F42-FF54-4878-A646-C57FB974670E}" type="datetime1">
              <a:rPr lang="nl-NL"/>
              <a:pPr lvl="0"/>
              <a:t>6-7-2022</a:t>
            </a:fld>
            <a:endParaRPr lang="nl-NL"/>
          </a:p>
        </p:txBody>
      </p:sp>
      <p:sp>
        <p:nvSpPr>
          <p:cNvPr id="5" name="Footer Placeholder 4">
            <a:extLst>
              <a:ext uri="{FF2B5EF4-FFF2-40B4-BE49-F238E27FC236}">
                <a16:creationId xmlns:a16="http://schemas.microsoft.com/office/drawing/2014/main" id="{4614D1F5-FAB1-4536-9328-6708FDAD49F6}"/>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F4938428-86AE-4B13-94CF-EBEE54781D6E}"/>
              </a:ext>
            </a:extLst>
          </p:cNvPr>
          <p:cNvSpPr txBox="1">
            <a:spLocks noGrp="1"/>
          </p:cNvSpPr>
          <p:nvPr>
            <p:ph type="sldNum" sz="quarter" idx="8"/>
          </p:nvPr>
        </p:nvSpPr>
        <p:spPr/>
        <p:txBody>
          <a:bodyPr/>
          <a:lstStyle>
            <a:lvl1pPr>
              <a:defRPr/>
            </a:lvl1pPr>
          </a:lstStyle>
          <a:p>
            <a:pPr lvl="0"/>
            <a:fld id="{A0D10CEA-31C7-4EA9-9E1E-F01346817C4F}" type="slidenum">
              <a:t>‹nr.›</a:t>
            </a:fld>
            <a:endParaRPr lang="nl-NL"/>
          </a:p>
        </p:txBody>
      </p:sp>
    </p:spTree>
    <p:extLst>
      <p:ext uri="{BB962C8B-B14F-4D97-AF65-F5344CB8AC3E}">
        <p14:creationId xmlns:p14="http://schemas.microsoft.com/office/powerpoint/2010/main" val="4239369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8B647-1EEA-45A1-9FF5-2891424E28F6}"/>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8BDBCB01-2CDD-4F15-AB4E-C8FE1FCF753D}"/>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C6B1786-936B-46E2-8D9F-B75824A2366B}"/>
              </a:ext>
            </a:extLst>
          </p:cNvPr>
          <p:cNvSpPr txBox="1">
            <a:spLocks noGrp="1"/>
          </p:cNvSpPr>
          <p:nvPr>
            <p:ph type="dt" sz="half" idx="7"/>
          </p:nvPr>
        </p:nvSpPr>
        <p:spPr/>
        <p:txBody>
          <a:bodyPr/>
          <a:lstStyle>
            <a:lvl1pPr>
              <a:defRPr/>
            </a:lvl1pPr>
          </a:lstStyle>
          <a:p>
            <a:pPr lvl="0"/>
            <a:fld id="{862BB63C-E254-42D2-9CA7-2DD237DD4C22}" type="datetime1">
              <a:rPr lang="nl-NL"/>
              <a:pPr lvl="0"/>
              <a:t>6-7-2022</a:t>
            </a:fld>
            <a:endParaRPr lang="nl-NL"/>
          </a:p>
        </p:txBody>
      </p:sp>
      <p:sp>
        <p:nvSpPr>
          <p:cNvPr id="5" name="Footer Placeholder 4">
            <a:extLst>
              <a:ext uri="{FF2B5EF4-FFF2-40B4-BE49-F238E27FC236}">
                <a16:creationId xmlns:a16="http://schemas.microsoft.com/office/drawing/2014/main" id="{13B0D1B0-19F7-40BC-B3BD-5030D814C4BC}"/>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B2CF669D-FEC2-4695-A446-EA1A37F0E3AC}"/>
              </a:ext>
            </a:extLst>
          </p:cNvPr>
          <p:cNvSpPr txBox="1">
            <a:spLocks noGrp="1"/>
          </p:cNvSpPr>
          <p:nvPr>
            <p:ph type="sldNum" sz="quarter" idx="8"/>
          </p:nvPr>
        </p:nvSpPr>
        <p:spPr/>
        <p:txBody>
          <a:bodyPr/>
          <a:lstStyle>
            <a:lvl1pPr>
              <a:defRPr/>
            </a:lvl1pPr>
          </a:lstStyle>
          <a:p>
            <a:pPr lvl="0"/>
            <a:fld id="{ACA1E5A9-86D2-4F37-A6E6-5A0C508FA50A}" type="slidenum">
              <a:t>‹nr.›</a:t>
            </a:fld>
            <a:endParaRPr lang="nl-NL"/>
          </a:p>
        </p:txBody>
      </p:sp>
    </p:spTree>
    <p:extLst>
      <p:ext uri="{BB962C8B-B14F-4D97-AF65-F5344CB8AC3E}">
        <p14:creationId xmlns:p14="http://schemas.microsoft.com/office/powerpoint/2010/main" val="30921572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F9F3-EFCA-43E2-BDBA-3802FD70BDA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845E4CCE-E868-479F-8A25-F3536C603554}"/>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36285721-569D-49C1-800D-BEAFD0D346BF}"/>
              </a:ext>
            </a:extLst>
          </p:cNvPr>
          <p:cNvSpPr txBox="1">
            <a:spLocks noGrp="1"/>
          </p:cNvSpPr>
          <p:nvPr>
            <p:ph type="dt" sz="half" idx="7"/>
          </p:nvPr>
        </p:nvSpPr>
        <p:spPr/>
        <p:txBody>
          <a:bodyPr/>
          <a:lstStyle>
            <a:lvl1pPr>
              <a:defRPr/>
            </a:lvl1pPr>
          </a:lstStyle>
          <a:p>
            <a:pPr lvl="0"/>
            <a:fld id="{CA161285-D59A-496F-B4DB-1E80D5E8B075}" type="datetime1">
              <a:rPr lang="nl-NL"/>
              <a:pPr lvl="0"/>
              <a:t>6-7-2022</a:t>
            </a:fld>
            <a:endParaRPr lang="nl-NL"/>
          </a:p>
        </p:txBody>
      </p:sp>
      <p:sp>
        <p:nvSpPr>
          <p:cNvPr id="5" name="Footer Placeholder 4">
            <a:extLst>
              <a:ext uri="{FF2B5EF4-FFF2-40B4-BE49-F238E27FC236}">
                <a16:creationId xmlns:a16="http://schemas.microsoft.com/office/drawing/2014/main" id="{A70125DA-AC65-45FC-A94D-43C22DFF3E6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C4596FA0-80DC-4C18-9CD8-3A0B92198B0E}"/>
              </a:ext>
            </a:extLst>
          </p:cNvPr>
          <p:cNvSpPr txBox="1">
            <a:spLocks noGrp="1"/>
          </p:cNvSpPr>
          <p:nvPr>
            <p:ph type="sldNum" sz="quarter" idx="8"/>
          </p:nvPr>
        </p:nvSpPr>
        <p:spPr/>
        <p:txBody>
          <a:bodyPr/>
          <a:lstStyle>
            <a:lvl1pPr>
              <a:defRPr/>
            </a:lvl1pPr>
          </a:lstStyle>
          <a:p>
            <a:pPr lvl="0"/>
            <a:fld id="{3E143564-4B13-4F70-8FE7-6D84B0F53DB4}" type="slidenum">
              <a:t>‹nr.›</a:t>
            </a:fld>
            <a:endParaRPr lang="nl-NL"/>
          </a:p>
        </p:txBody>
      </p:sp>
    </p:spTree>
    <p:extLst>
      <p:ext uri="{BB962C8B-B14F-4D97-AF65-F5344CB8AC3E}">
        <p14:creationId xmlns:p14="http://schemas.microsoft.com/office/powerpoint/2010/main" val="510121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51B87-F089-46C3-B496-A587A5272F14}"/>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4CB6308-2C2F-469A-84B7-376CB20D0920}"/>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21FF6FD6-5A59-4464-86C7-048F21026E41}"/>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DC5974AD-577E-4F04-A401-A774951E47F7}"/>
              </a:ext>
            </a:extLst>
          </p:cNvPr>
          <p:cNvSpPr txBox="1">
            <a:spLocks noGrp="1"/>
          </p:cNvSpPr>
          <p:nvPr>
            <p:ph type="dt" sz="half" idx="7"/>
          </p:nvPr>
        </p:nvSpPr>
        <p:spPr/>
        <p:txBody>
          <a:bodyPr/>
          <a:lstStyle>
            <a:lvl1pPr>
              <a:defRPr/>
            </a:lvl1pPr>
          </a:lstStyle>
          <a:p>
            <a:pPr lvl="0"/>
            <a:fld id="{93F400A2-F3F0-4BAB-85D9-B0A4695384F6}" type="datetime1">
              <a:rPr lang="nl-NL"/>
              <a:pPr lvl="0"/>
              <a:t>6-7-2022</a:t>
            </a:fld>
            <a:endParaRPr lang="nl-NL"/>
          </a:p>
        </p:txBody>
      </p:sp>
      <p:sp>
        <p:nvSpPr>
          <p:cNvPr id="6" name="Footer Placeholder 5">
            <a:extLst>
              <a:ext uri="{FF2B5EF4-FFF2-40B4-BE49-F238E27FC236}">
                <a16:creationId xmlns:a16="http://schemas.microsoft.com/office/drawing/2014/main" id="{2BC3682B-62BB-4F5C-A375-AB9FEC8F1C0F}"/>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9DB8395D-1AF8-4DF7-9AD5-3227A6E6781D}"/>
              </a:ext>
            </a:extLst>
          </p:cNvPr>
          <p:cNvSpPr txBox="1">
            <a:spLocks noGrp="1"/>
          </p:cNvSpPr>
          <p:nvPr>
            <p:ph type="sldNum" sz="quarter" idx="8"/>
          </p:nvPr>
        </p:nvSpPr>
        <p:spPr/>
        <p:txBody>
          <a:bodyPr/>
          <a:lstStyle>
            <a:lvl1pPr>
              <a:defRPr/>
            </a:lvl1pPr>
          </a:lstStyle>
          <a:p>
            <a:pPr lvl="0"/>
            <a:fld id="{EAB78E39-C357-404B-92E7-B459C4405E87}" type="slidenum">
              <a:t>‹nr.›</a:t>
            </a:fld>
            <a:endParaRPr lang="nl-NL"/>
          </a:p>
        </p:txBody>
      </p:sp>
    </p:spTree>
    <p:extLst>
      <p:ext uri="{BB962C8B-B14F-4D97-AF65-F5344CB8AC3E}">
        <p14:creationId xmlns:p14="http://schemas.microsoft.com/office/powerpoint/2010/main" val="1816291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8B8B-A0F1-4629-8890-ACF357E66C48}"/>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8F7C6943-F0D2-4EFF-BD28-B10CCFCA12D8}"/>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60D68A21-8CC3-4514-9724-F6AE92408BE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0C2AE44-436F-4171-95AA-78BFDBD3412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4EE4898B-87CC-4329-90F7-EBB3FE1A6C67}"/>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5E6A5C9B-12C8-4B92-ABD2-4463352C54FD}"/>
              </a:ext>
            </a:extLst>
          </p:cNvPr>
          <p:cNvSpPr txBox="1">
            <a:spLocks noGrp="1"/>
          </p:cNvSpPr>
          <p:nvPr>
            <p:ph type="dt" sz="half" idx="7"/>
          </p:nvPr>
        </p:nvSpPr>
        <p:spPr/>
        <p:txBody>
          <a:bodyPr/>
          <a:lstStyle>
            <a:lvl1pPr>
              <a:defRPr/>
            </a:lvl1pPr>
          </a:lstStyle>
          <a:p>
            <a:pPr lvl="0"/>
            <a:fld id="{51074681-7954-455A-BC39-979E308542A1}" type="datetime1">
              <a:rPr lang="nl-NL"/>
              <a:pPr lvl="0"/>
              <a:t>6-7-2022</a:t>
            </a:fld>
            <a:endParaRPr lang="nl-NL"/>
          </a:p>
        </p:txBody>
      </p:sp>
      <p:sp>
        <p:nvSpPr>
          <p:cNvPr id="8" name="Footer Placeholder 7">
            <a:extLst>
              <a:ext uri="{FF2B5EF4-FFF2-40B4-BE49-F238E27FC236}">
                <a16:creationId xmlns:a16="http://schemas.microsoft.com/office/drawing/2014/main" id="{0B974E59-8EBB-4481-80B2-5E3A834303F4}"/>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071D64F7-1273-49E7-A8DD-41E791F0C54B}"/>
              </a:ext>
            </a:extLst>
          </p:cNvPr>
          <p:cNvSpPr txBox="1">
            <a:spLocks noGrp="1"/>
          </p:cNvSpPr>
          <p:nvPr>
            <p:ph type="sldNum" sz="quarter" idx="8"/>
          </p:nvPr>
        </p:nvSpPr>
        <p:spPr/>
        <p:txBody>
          <a:bodyPr/>
          <a:lstStyle>
            <a:lvl1pPr>
              <a:defRPr/>
            </a:lvl1pPr>
          </a:lstStyle>
          <a:p>
            <a:pPr lvl="0"/>
            <a:fld id="{9F8E2C85-D01E-4FA9-8166-31D47C2AE8D4}" type="slidenum">
              <a:t>‹nr.›</a:t>
            </a:fld>
            <a:endParaRPr lang="nl-NL"/>
          </a:p>
        </p:txBody>
      </p:sp>
    </p:spTree>
    <p:extLst>
      <p:ext uri="{BB962C8B-B14F-4D97-AF65-F5344CB8AC3E}">
        <p14:creationId xmlns:p14="http://schemas.microsoft.com/office/powerpoint/2010/main" val="770324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84DD4-A44E-4D1E-BBB9-6D0AF1519199}"/>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2D889D60-6BFA-4E14-8E0A-D54CF56FF165}"/>
              </a:ext>
            </a:extLst>
          </p:cNvPr>
          <p:cNvSpPr txBox="1">
            <a:spLocks noGrp="1"/>
          </p:cNvSpPr>
          <p:nvPr>
            <p:ph type="dt" sz="half" idx="7"/>
          </p:nvPr>
        </p:nvSpPr>
        <p:spPr/>
        <p:txBody>
          <a:bodyPr/>
          <a:lstStyle>
            <a:lvl1pPr>
              <a:defRPr/>
            </a:lvl1pPr>
          </a:lstStyle>
          <a:p>
            <a:pPr lvl="0"/>
            <a:fld id="{843EDBCF-B50F-4F9D-82FF-FE37B8E3242F}" type="datetime1">
              <a:rPr lang="nl-NL"/>
              <a:pPr lvl="0"/>
              <a:t>6-7-2022</a:t>
            </a:fld>
            <a:endParaRPr lang="nl-NL"/>
          </a:p>
        </p:txBody>
      </p:sp>
      <p:sp>
        <p:nvSpPr>
          <p:cNvPr id="4" name="Footer Placeholder 3">
            <a:extLst>
              <a:ext uri="{FF2B5EF4-FFF2-40B4-BE49-F238E27FC236}">
                <a16:creationId xmlns:a16="http://schemas.microsoft.com/office/drawing/2014/main" id="{738D434C-4D98-4394-A1C4-C0E5382F9ADC}"/>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9228D20-F346-452E-91BD-D104D3C84D62}"/>
              </a:ext>
            </a:extLst>
          </p:cNvPr>
          <p:cNvSpPr txBox="1">
            <a:spLocks noGrp="1"/>
          </p:cNvSpPr>
          <p:nvPr>
            <p:ph type="sldNum" sz="quarter" idx="8"/>
          </p:nvPr>
        </p:nvSpPr>
        <p:spPr/>
        <p:txBody>
          <a:bodyPr/>
          <a:lstStyle>
            <a:lvl1pPr>
              <a:defRPr/>
            </a:lvl1pPr>
          </a:lstStyle>
          <a:p>
            <a:pPr lvl="0"/>
            <a:fld id="{C7B0E609-29E9-47B3-BF6E-8CC865B9D25E}" type="slidenum">
              <a:t>‹nr.›</a:t>
            </a:fld>
            <a:endParaRPr lang="nl-NL"/>
          </a:p>
        </p:txBody>
      </p:sp>
    </p:spTree>
    <p:extLst>
      <p:ext uri="{BB962C8B-B14F-4D97-AF65-F5344CB8AC3E}">
        <p14:creationId xmlns:p14="http://schemas.microsoft.com/office/powerpoint/2010/main" val="6710692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C3A8A6-EEFD-46BD-9598-D8BFEA3291DF}"/>
              </a:ext>
            </a:extLst>
          </p:cNvPr>
          <p:cNvSpPr txBox="1">
            <a:spLocks noGrp="1"/>
          </p:cNvSpPr>
          <p:nvPr>
            <p:ph type="dt" sz="half" idx="7"/>
          </p:nvPr>
        </p:nvSpPr>
        <p:spPr/>
        <p:txBody>
          <a:bodyPr/>
          <a:lstStyle>
            <a:lvl1pPr>
              <a:defRPr/>
            </a:lvl1pPr>
          </a:lstStyle>
          <a:p>
            <a:pPr lvl="0"/>
            <a:fld id="{E66AEB38-A95A-4131-9C16-2EDD2FD8A7E3}" type="datetime1">
              <a:rPr lang="nl-NL"/>
              <a:pPr lvl="0"/>
              <a:t>6-7-2022</a:t>
            </a:fld>
            <a:endParaRPr lang="nl-NL"/>
          </a:p>
        </p:txBody>
      </p:sp>
      <p:sp>
        <p:nvSpPr>
          <p:cNvPr id="3" name="Footer Placeholder 2">
            <a:extLst>
              <a:ext uri="{FF2B5EF4-FFF2-40B4-BE49-F238E27FC236}">
                <a16:creationId xmlns:a16="http://schemas.microsoft.com/office/drawing/2014/main" id="{251D0570-A4FC-4D4B-8B4D-BDDF4AA7FD08}"/>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0030E181-B58F-41FD-AC45-C2DF78F7E7A2}"/>
              </a:ext>
            </a:extLst>
          </p:cNvPr>
          <p:cNvSpPr txBox="1">
            <a:spLocks noGrp="1"/>
          </p:cNvSpPr>
          <p:nvPr>
            <p:ph type="sldNum" sz="quarter" idx="8"/>
          </p:nvPr>
        </p:nvSpPr>
        <p:spPr/>
        <p:txBody>
          <a:bodyPr/>
          <a:lstStyle>
            <a:lvl1pPr>
              <a:defRPr/>
            </a:lvl1pPr>
          </a:lstStyle>
          <a:p>
            <a:pPr lvl="0"/>
            <a:fld id="{3FCEFF80-C2AD-407B-8695-E7EDBB97F650}" type="slidenum">
              <a:t>‹nr.›</a:t>
            </a:fld>
            <a:endParaRPr lang="nl-NL"/>
          </a:p>
        </p:txBody>
      </p:sp>
    </p:spTree>
    <p:extLst>
      <p:ext uri="{BB962C8B-B14F-4D97-AF65-F5344CB8AC3E}">
        <p14:creationId xmlns:p14="http://schemas.microsoft.com/office/powerpoint/2010/main" val="35943617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F8382-D268-472B-A1CA-753584106373}"/>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3FBDCA44-DBE6-4AE8-87CF-D5577375F757}"/>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DBFC3289-3C2E-45A5-8126-42625B32CD3F}"/>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65B84473-28AC-4835-ABFE-B1174B235EC2}"/>
              </a:ext>
            </a:extLst>
          </p:cNvPr>
          <p:cNvSpPr txBox="1">
            <a:spLocks noGrp="1"/>
          </p:cNvSpPr>
          <p:nvPr>
            <p:ph type="dt" sz="half" idx="7"/>
          </p:nvPr>
        </p:nvSpPr>
        <p:spPr/>
        <p:txBody>
          <a:bodyPr/>
          <a:lstStyle>
            <a:lvl1pPr>
              <a:defRPr/>
            </a:lvl1pPr>
          </a:lstStyle>
          <a:p>
            <a:pPr lvl="0"/>
            <a:fld id="{DE00E736-EA6F-44D7-B99F-5E4D15F940C3}" type="datetime1">
              <a:rPr lang="nl-NL"/>
              <a:pPr lvl="0"/>
              <a:t>6-7-2022</a:t>
            </a:fld>
            <a:endParaRPr lang="nl-NL"/>
          </a:p>
        </p:txBody>
      </p:sp>
      <p:sp>
        <p:nvSpPr>
          <p:cNvPr id="6" name="Footer Placeholder 5">
            <a:extLst>
              <a:ext uri="{FF2B5EF4-FFF2-40B4-BE49-F238E27FC236}">
                <a16:creationId xmlns:a16="http://schemas.microsoft.com/office/drawing/2014/main" id="{7A747DA6-9B3E-4F66-89B7-2FE8C910F206}"/>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27975E6F-26DA-4209-9E44-EACDF910A065}"/>
              </a:ext>
            </a:extLst>
          </p:cNvPr>
          <p:cNvSpPr txBox="1">
            <a:spLocks noGrp="1"/>
          </p:cNvSpPr>
          <p:nvPr>
            <p:ph type="sldNum" sz="quarter" idx="8"/>
          </p:nvPr>
        </p:nvSpPr>
        <p:spPr/>
        <p:txBody>
          <a:bodyPr/>
          <a:lstStyle>
            <a:lvl1pPr>
              <a:defRPr/>
            </a:lvl1pPr>
          </a:lstStyle>
          <a:p>
            <a:pPr lvl="0"/>
            <a:fld id="{E346D08F-EF9F-4089-86C9-A05B7C3AD1D8}" type="slidenum">
              <a:t>‹nr.›</a:t>
            </a:fld>
            <a:endParaRPr lang="nl-NL"/>
          </a:p>
        </p:txBody>
      </p:sp>
    </p:spTree>
    <p:extLst>
      <p:ext uri="{BB962C8B-B14F-4D97-AF65-F5344CB8AC3E}">
        <p14:creationId xmlns:p14="http://schemas.microsoft.com/office/powerpoint/2010/main" val="214202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77F40-9E64-498A-B7B6-E894BEE1FCE9}"/>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2C3597EB-3E42-47E9-A74B-0EA44F197624}"/>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1F8B225-E965-4492-ACA6-1C8F10B423C0}"/>
              </a:ext>
            </a:extLst>
          </p:cNvPr>
          <p:cNvSpPr txBox="1">
            <a:spLocks noGrp="1"/>
          </p:cNvSpPr>
          <p:nvPr>
            <p:ph type="dt" sz="half" idx="7"/>
          </p:nvPr>
        </p:nvSpPr>
        <p:spPr/>
        <p:txBody>
          <a:bodyPr/>
          <a:lstStyle>
            <a:lvl1pPr>
              <a:defRPr/>
            </a:lvl1pPr>
          </a:lstStyle>
          <a:p>
            <a:pPr lvl="0"/>
            <a:fld id="{1A143B82-DD4F-4088-A624-3503A61074F0}" type="datetime1">
              <a:rPr lang="nl-NL"/>
              <a:pPr lvl="0"/>
              <a:t>6-7-2022</a:t>
            </a:fld>
            <a:endParaRPr lang="nl-NL"/>
          </a:p>
        </p:txBody>
      </p:sp>
      <p:sp>
        <p:nvSpPr>
          <p:cNvPr id="5" name="Footer Placeholder 4">
            <a:extLst>
              <a:ext uri="{FF2B5EF4-FFF2-40B4-BE49-F238E27FC236}">
                <a16:creationId xmlns:a16="http://schemas.microsoft.com/office/drawing/2014/main" id="{198891BC-7625-4573-8D8A-05C3658F11D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EB2014FA-85A5-44F2-9E7C-39ACFCAD29FE}"/>
              </a:ext>
            </a:extLst>
          </p:cNvPr>
          <p:cNvSpPr txBox="1">
            <a:spLocks noGrp="1"/>
          </p:cNvSpPr>
          <p:nvPr>
            <p:ph type="sldNum" sz="quarter" idx="8"/>
          </p:nvPr>
        </p:nvSpPr>
        <p:spPr/>
        <p:txBody>
          <a:bodyPr/>
          <a:lstStyle>
            <a:lvl1pPr>
              <a:defRPr/>
            </a:lvl1pPr>
          </a:lstStyle>
          <a:p>
            <a:pPr lvl="0"/>
            <a:fld id="{BD21FDCA-7000-4F25-9F93-2F30BAEAC511}" type="slidenum">
              <a:t>‹nr.›</a:t>
            </a:fld>
            <a:endParaRPr lang="nl-NL"/>
          </a:p>
        </p:txBody>
      </p:sp>
    </p:spTree>
    <p:extLst>
      <p:ext uri="{BB962C8B-B14F-4D97-AF65-F5344CB8AC3E}">
        <p14:creationId xmlns:p14="http://schemas.microsoft.com/office/powerpoint/2010/main" val="266437184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A3660-2F49-4E6B-9AFE-53F3F597DA3C}"/>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48525ECB-6055-4AF2-A02D-F6BD9B2D6384}"/>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A566D658-5196-461A-A034-62C4DB7116EE}"/>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C52EA320-898C-4615-B0CC-AE18A26ED948}"/>
              </a:ext>
            </a:extLst>
          </p:cNvPr>
          <p:cNvSpPr txBox="1">
            <a:spLocks noGrp="1"/>
          </p:cNvSpPr>
          <p:nvPr>
            <p:ph type="dt" sz="half" idx="7"/>
          </p:nvPr>
        </p:nvSpPr>
        <p:spPr/>
        <p:txBody>
          <a:bodyPr/>
          <a:lstStyle>
            <a:lvl1pPr>
              <a:defRPr/>
            </a:lvl1pPr>
          </a:lstStyle>
          <a:p>
            <a:pPr lvl="0"/>
            <a:fld id="{2B71CD38-120C-4370-82EF-6EFC98206A62}" type="datetime1">
              <a:rPr lang="nl-NL"/>
              <a:pPr lvl="0"/>
              <a:t>6-7-2022</a:t>
            </a:fld>
            <a:endParaRPr lang="nl-NL"/>
          </a:p>
        </p:txBody>
      </p:sp>
      <p:sp>
        <p:nvSpPr>
          <p:cNvPr id="6" name="Footer Placeholder 5">
            <a:extLst>
              <a:ext uri="{FF2B5EF4-FFF2-40B4-BE49-F238E27FC236}">
                <a16:creationId xmlns:a16="http://schemas.microsoft.com/office/drawing/2014/main" id="{7577817A-A3F1-41F0-9025-B17915491FBF}"/>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39C884D6-44FF-47BC-8931-593575A7DF27}"/>
              </a:ext>
            </a:extLst>
          </p:cNvPr>
          <p:cNvSpPr txBox="1">
            <a:spLocks noGrp="1"/>
          </p:cNvSpPr>
          <p:nvPr>
            <p:ph type="sldNum" sz="quarter" idx="8"/>
          </p:nvPr>
        </p:nvSpPr>
        <p:spPr/>
        <p:txBody>
          <a:bodyPr/>
          <a:lstStyle>
            <a:lvl1pPr>
              <a:defRPr/>
            </a:lvl1pPr>
          </a:lstStyle>
          <a:p>
            <a:pPr lvl="0"/>
            <a:fld id="{DDE64B74-C993-4593-95AD-511F9FFFA76E}" type="slidenum">
              <a:t>‹nr.›</a:t>
            </a:fld>
            <a:endParaRPr lang="nl-NL"/>
          </a:p>
        </p:txBody>
      </p:sp>
    </p:spTree>
    <p:extLst>
      <p:ext uri="{BB962C8B-B14F-4D97-AF65-F5344CB8AC3E}">
        <p14:creationId xmlns:p14="http://schemas.microsoft.com/office/powerpoint/2010/main" val="2634919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92517-4732-4406-9A67-68F64FB4CD30}"/>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FDB14695-7019-46E9-87F5-AF80E7572262}"/>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92CB6DB1-F471-48EE-B4A1-BE40A7BE6189}"/>
              </a:ext>
            </a:extLst>
          </p:cNvPr>
          <p:cNvSpPr txBox="1">
            <a:spLocks noGrp="1"/>
          </p:cNvSpPr>
          <p:nvPr>
            <p:ph type="dt" sz="half" idx="7"/>
          </p:nvPr>
        </p:nvSpPr>
        <p:spPr/>
        <p:txBody>
          <a:bodyPr/>
          <a:lstStyle>
            <a:lvl1pPr>
              <a:defRPr/>
            </a:lvl1pPr>
          </a:lstStyle>
          <a:p>
            <a:pPr lvl="0"/>
            <a:fld id="{9E817389-298C-4898-AC8C-24B846E7FDE0}" type="datetime1">
              <a:rPr lang="nl-NL"/>
              <a:pPr lvl="0"/>
              <a:t>6-7-2022</a:t>
            </a:fld>
            <a:endParaRPr lang="nl-NL"/>
          </a:p>
        </p:txBody>
      </p:sp>
      <p:sp>
        <p:nvSpPr>
          <p:cNvPr id="5" name="Footer Placeholder 4">
            <a:extLst>
              <a:ext uri="{FF2B5EF4-FFF2-40B4-BE49-F238E27FC236}">
                <a16:creationId xmlns:a16="http://schemas.microsoft.com/office/drawing/2014/main" id="{E01DDC43-526C-4355-BFEE-BA0E9D96C98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31A5FF82-4F74-4272-AE4E-F4B9FB197827}"/>
              </a:ext>
            </a:extLst>
          </p:cNvPr>
          <p:cNvSpPr txBox="1">
            <a:spLocks noGrp="1"/>
          </p:cNvSpPr>
          <p:nvPr>
            <p:ph type="sldNum" sz="quarter" idx="8"/>
          </p:nvPr>
        </p:nvSpPr>
        <p:spPr/>
        <p:txBody>
          <a:bodyPr/>
          <a:lstStyle>
            <a:lvl1pPr>
              <a:defRPr/>
            </a:lvl1pPr>
          </a:lstStyle>
          <a:p>
            <a:pPr lvl="0"/>
            <a:fld id="{E7C7B5F7-23F7-4933-A7DB-A5BDE51BA056}" type="slidenum">
              <a:t>‹nr.›</a:t>
            </a:fld>
            <a:endParaRPr lang="nl-NL"/>
          </a:p>
        </p:txBody>
      </p:sp>
    </p:spTree>
    <p:extLst>
      <p:ext uri="{BB962C8B-B14F-4D97-AF65-F5344CB8AC3E}">
        <p14:creationId xmlns:p14="http://schemas.microsoft.com/office/powerpoint/2010/main" val="32722554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55C5B9-817D-4AE5-A1C4-569887848CF5}"/>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20931117-B1E0-40F5-ABB6-46AC6A4C1F4B}"/>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C4A58E0-9A16-46A0-9B7F-18F220762549}"/>
              </a:ext>
            </a:extLst>
          </p:cNvPr>
          <p:cNvSpPr txBox="1">
            <a:spLocks noGrp="1"/>
          </p:cNvSpPr>
          <p:nvPr>
            <p:ph type="dt" sz="half" idx="7"/>
          </p:nvPr>
        </p:nvSpPr>
        <p:spPr/>
        <p:txBody>
          <a:bodyPr/>
          <a:lstStyle>
            <a:lvl1pPr>
              <a:defRPr/>
            </a:lvl1pPr>
          </a:lstStyle>
          <a:p>
            <a:pPr lvl="0"/>
            <a:fld id="{A7DD276C-3068-4FCD-8BB9-E63E5743A8E7}" type="datetime1">
              <a:rPr lang="nl-NL"/>
              <a:pPr lvl="0"/>
              <a:t>6-7-2022</a:t>
            </a:fld>
            <a:endParaRPr lang="nl-NL"/>
          </a:p>
        </p:txBody>
      </p:sp>
      <p:sp>
        <p:nvSpPr>
          <p:cNvPr id="5" name="Footer Placeholder 4">
            <a:extLst>
              <a:ext uri="{FF2B5EF4-FFF2-40B4-BE49-F238E27FC236}">
                <a16:creationId xmlns:a16="http://schemas.microsoft.com/office/drawing/2014/main" id="{D74336DD-3C66-43E3-B6AF-2D8FE69A2C6B}"/>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9C168DD-AAC8-4539-8E68-F4FA31EE2AC0}"/>
              </a:ext>
            </a:extLst>
          </p:cNvPr>
          <p:cNvSpPr txBox="1">
            <a:spLocks noGrp="1"/>
          </p:cNvSpPr>
          <p:nvPr>
            <p:ph type="sldNum" sz="quarter" idx="8"/>
          </p:nvPr>
        </p:nvSpPr>
        <p:spPr/>
        <p:txBody>
          <a:bodyPr/>
          <a:lstStyle>
            <a:lvl1pPr>
              <a:defRPr/>
            </a:lvl1pPr>
          </a:lstStyle>
          <a:p>
            <a:pPr lvl="0"/>
            <a:fld id="{696FA2F0-D51B-474D-AAC9-5ED7E2E996C7}" type="slidenum">
              <a:t>‹nr.›</a:t>
            </a:fld>
            <a:endParaRPr lang="nl-NL"/>
          </a:p>
        </p:txBody>
      </p:sp>
    </p:spTree>
    <p:extLst>
      <p:ext uri="{BB962C8B-B14F-4D97-AF65-F5344CB8AC3E}">
        <p14:creationId xmlns:p14="http://schemas.microsoft.com/office/powerpoint/2010/main" val="23518944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11D4-C7F9-446B-B8FB-54F0DA96BEBD}"/>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C8CE182F-5799-47EF-B42B-603F1B4221C6}"/>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7648B9D-C146-4A58-B96A-608AE4DFED62}"/>
              </a:ext>
            </a:extLst>
          </p:cNvPr>
          <p:cNvSpPr txBox="1">
            <a:spLocks noGrp="1"/>
          </p:cNvSpPr>
          <p:nvPr>
            <p:ph type="dt" sz="half" idx="7"/>
          </p:nvPr>
        </p:nvSpPr>
        <p:spPr/>
        <p:txBody>
          <a:bodyPr/>
          <a:lstStyle>
            <a:lvl1pPr>
              <a:defRPr/>
            </a:lvl1pPr>
          </a:lstStyle>
          <a:p>
            <a:pPr lvl="0"/>
            <a:fld id="{38B22AC6-E809-412A-B7FD-325ABF3A6E9F}" type="datetime1">
              <a:rPr lang="nl-NL"/>
              <a:pPr lvl="0"/>
              <a:t>6-7-2022</a:t>
            </a:fld>
            <a:endParaRPr lang="nl-NL"/>
          </a:p>
        </p:txBody>
      </p:sp>
      <p:sp>
        <p:nvSpPr>
          <p:cNvPr id="5" name="Footer Placeholder 4">
            <a:extLst>
              <a:ext uri="{FF2B5EF4-FFF2-40B4-BE49-F238E27FC236}">
                <a16:creationId xmlns:a16="http://schemas.microsoft.com/office/drawing/2014/main" id="{C2DFA18A-5D7A-4866-B621-36F964E23EE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8B1A97D-9DE6-49BB-8852-26B8C99BE184}"/>
              </a:ext>
            </a:extLst>
          </p:cNvPr>
          <p:cNvSpPr txBox="1">
            <a:spLocks noGrp="1"/>
          </p:cNvSpPr>
          <p:nvPr>
            <p:ph type="sldNum" sz="quarter" idx="8"/>
          </p:nvPr>
        </p:nvSpPr>
        <p:spPr/>
        <p:txBody>
          <a:bodyPr/>
          <a:lstStyle>
            <a:lvl1pPr>
              <a:defRPr/>
            </a:lvl1pPr>
          </a:lstStyle>
          <a:p>
            <a:pPr lvl="0"/>
            <a:fld id="{AE3687A6-5231-46EA-861E-2992EEABD66B}" type="slidenum">
              <a:t>‹nr.›</a:t>
            </a:fld>
            <a:endParaRPr lang="nl-NL"/>
          </a:p>
        </p:txBody>
      </p:sp>
    </p:spTree>
    <p:extLst>
      <p:ext uri="{BB962C8B-B14F-4D97-AF65-F5344CB8AC3E}">
        <p14:creationId xmlns:p14="http://schemas.microsoft.com/office/powerpoint/2010/main" val="1547270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B84E8-E8B7-4018-98B4-AB8DFFCDD5D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79A37A7A-3A78-47F5-BDEB-7017A56FD8B7}"/>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C1A73EA-B9A5-4677-BFA4-3AC28B17641E}"/>
              </a:ext>
            </a:extLst>
          </p:cNvPr>
          <p:cNvSpPr txBox="1">
            <a:spLocks noGrp="1"/>
          </p:cNvSpPr>
          <p:nvPr>
            <p:ph type="dt" sz="half" idx="7"/>
          </p:nvPr>
        </p:nvSpPr>
        <p:spPr/>
        <p:txBody>
          <a:bodyPr/>
          <a:lstStyle>
            <a:lvl1pPr>
              <a:defRPr/>
            </a:lvl1pPr>
          </a:lstStyle>
          <a:p>
            <a:pPr lvl="0"/>
            <a:fld id="{7C98114B-2606-441D-9B0C-C8E4F832DA47}" type="datetime1">
              <a:rPr lang="nl-NL"/>
              <a:pPr lvl="0"/>
              <a:t>6-7-2022</a:t>
            </a:fld>
            <a:endParaRPr lang="nl-NL"/>
          </a:p>
        </p:txBody>
      </p:sp>
      <p:sp>
        <p:nvSpPr>
          <p:cNvPr id="5" name="Footer Placeholder 4">
            <a:extLst>
              <a:ext uri="{FF2B5EF4-FFF2-40B4-BE49-F238E27FC236}">
                <a16:creationId xmlns:a16="http://schemas.microsoft.com/office/drawing/2014/main" id="{E4BB63A3-C6D1-4926-99CD-72BAD68866C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6631B07-5B35-48FA-B878-ED5A041D1E7C}"/>
              </a:ext>
            </a:extLst>
          </p:cNvPr>
          <p:cNvSpPr txBox="1">
            <a:spLocks noGrp="1"/>
          </p:cNvSpPr>
          <p:nvPr>
            <p:ph type="sldNum" sz="quarter" idx="8"/>
          </p:nvPr>
        </p:nvSpPr>
        <p:spPr/>
        <p:txBody>
          <a:bodyPr/>
          <a:lstStyle>
            <a:lvl1pPr>
              <a:defRPr/>
            </a:lvl1pPr>
          </a:lstStyle>
          <a:p>
            <a:pPr lvl="0"/>
            <a:fld id="{BACC6889-D5D0-480A-AE32-C25CD778FE6C}" type="slidenum">
              <a:t>‹nr.›</a:t>
            </a:fld>
            <a:endParaRPr lang="nl-NL"/>
          </a:p>
        </p:txBody>
      </p:sp>
    </p:spTree>
    <p:extLst>
      <p:ext uri="{BB962C8B-B14F-4D97-AF65-F5344CB8AC3E}">
        <p14:creationId xmlns:p14="http://schemas.microsoft.com/office/powerpoint/2010/main" val="916571003"/>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F5FE-A08C-4558-B09E-5821BFA45E12}"/>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16E0C109-CD27-4969-A1CE-0591749ED1D1}"/>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23925DC9-26B6-4357-B5FB-28F7C3587841}"/>
              </a:ext>
            </a:extLst>
          </p:cNvPr>
          <p:cNvSpPr txBox="1">
            <a:spLocks noGrp="1"/>
          </p:cNvSpPr>
          <p:nvPr>
            <p:ph type="dt" sz="half" idx="7"/>
          </p:nvPr>
        </p:nvSpPr>
        <p:spPr/>
        <p:txBody>
          <a:bodyPr/>
          <a:lstStyle>
            <a:lvl1pPr>
              <a:defRPr/>
            </a:lvl1pPr>
          </a:lstStyle>
          <a:p>
            <a:pPr lvl="0"/>
            <a:fld id="{12946972-30D7-4BCD-B945-1BFED9D30B57}" type="datetime1">
              <a:rPr lang="nl-NL"/>
              <a:pPr lvl="0"/>
              <a:t>6-7-2022</a:t>
            </a:fld>
            <a:endParaRPr lang="nl-NL"/>
          </a:p>
        </p:txBody>
      </p:sp>
      <p:sp>
        <p:nvSpPr>
          <p:cNvPr id="5" name="Footer Placeholder 4">
            <a:extLst>
              <a:ext uri="{FF2B5EF4-FFF2-40B4-BE49-F238E27FC236}">
                <a16:creationId xmlns:a16="http://schemas.microsoft.com/office/drawing/2014/main" id="{A2B888F6-D891-46D5-8C87-831D66A7CD08}"/>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C593CEA-CD24-41B5-B413-F6383FFC2699}"/>
              </a:ext>
            </a:extLst>
          </p:cNvPr>
          <p:cNvSpPr txBox="1">
            <a:spLocks noGrp="1"/>
          </p:cNvSpPr>
          <p:nvPr>
            <p:ph type="sldNum" sz="quarter" idx="8"/>
          </p:nvPr>
        </p:nvSpPr>
        <p:spPr/>
        <p:txBody>
          <a:bodyPr/>
          <a:lstStyle>
            <a:lvl1pPr>
              <a:defRPr/>
            </a:lvl1pPr>
          </a:lstStyle>
          <a:p>
            <a:pPr lvl="0"/>
            <a:fld id="{4588AEB0-9C3D-4C0A-9B49-9F994528BCC1}" type="slidenum">
              <a:t>‹nr.›</a:t>
            </a:fld>
            <a:endParaRPr lang="nl-NL"/>
          </a:p>
        </p:txBody>
      </p:sp>
    </p:spTree>
    <p:extLst>
      <p:ext uri="{BB962C8B-B14F-4D97-AF65-F5344CB8AC3E}">
        <p14:creationId xmlns:p14="http://schemas.microsoft.com/office/powerpoint/2010/main" val="23701894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C99D9-B8B2-47C8-ACC0-798AA28F9EF3}"/>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FD4E9A5D-6D30-41E6-8539-BCE2EDECC4B2}"/>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E83D2CE5-7B6A-4013-86B7-7E505F3C245C}"/>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5B8745C9-75E3-4C79-9A65-36A6C12348C4}"/>
              </a:ext>
            </a:extLst>
          </p:cNvPr>
          <p:cNvSpPr txBox="1">
            <a:spLocks noGrp="1"/>
          </p:cNvSpPr>
          <p:nvPr>
            <p:ph type="dt" sz="half" idx="7"/>
          </p:nvPr>
        </p:nvSpPr>
        <p:spPr/>
        <p:txBody>
          <a:bodyPr/>
          <a:lstStyle>
            <a:lvl1pPr>
              <a:defRPr/>
            </a:lvl1pPr>
          </a:lstStyle>
          <a:p>
            <a:pPr lvl="0"/>
            <a:fld id="{54A1A2A4-8D16-4856-9D98-1E00C03C68A5}" type="datetime1">
              <a:rPr lang="nl-NL"/>
              <a:pPr lvl="0"/>
              <a:t>6-7-2022</a:t>
            </a:fld>
            <a:endParaRPr lang="nl-NL"/>
          </a:p>
        </p:txBody>
      </p:sp>
      <p:sp>
        <p:nvSpPr>
          <p:cNvPr id="6" name="Footer Placeholder 5">
            <a:extLst>
              <a:ext uri="{FF2B5EF4-FFF2-40B4-BE49-F238E27FC236}">
                <a16:creationId xmlns:a16="http://schemas.microsoft.com/office/drawing/2014/main" id="{1BF45890-8ABB-45B0-A06E-6601CB82DD9E}"/>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494D3682-ACA9-41D1-AA5D-79DC20D98BD6}"/>
              </a:ext>
            </a:extLst>
          </p:cNvPr>
          <p:cNvSpPr txBox="1">
            <a:spLocks noGrp="1"/>
          </p:cNvSpPr>
          <p:nvPr>
            <p:ph type="sldNum" sz="quarter" idx="8"/>
          </p:nvPr>
        </p:nvSpPr>
        <p:spPr/>
        <p:txBody>
          <a:bodyPr/>
          <a:lstStyle>
            <a:lvl1pPr>
              <a:defRPr/>
            </a:lvl1pPr>
          </a:lstStyle>
          <a:p>
            <a:pPr lvl="0"/>
            <a:fld id="{52D1086B-1C49-4C6D-955B-65FBD8ECCF78}" type="slidenum">
              <a:t>‹nr.›</a:t>
            </a:fld>
            <a:endParaRPr lang="nl-NL"/>
          </a:p>
        </p:txBody>
      </p:sp>
    </p:spTree>
    <p:extLst>
      <p:ext uri="{BB962C8B-B14F-4D97-AF65-F5344CB8AC3E}">
        <p14:creationId xmlns:p14="http://schemas.microsoft.com/office/powerpoint/2010/main" val="10365205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F5487-DB76-4D56-953D-8BF7D98A1631}"/>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727713D-CED1-4477-B46B-474157D222DC}"/>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2914F8FD-EBC0-4E4C-A748-B8336021672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E3D5BDBC-3EAE-4815-8465-EFD1F865A17D}"/>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334482AE-7503-486C-87BC-D02B6BC1AF1A}"/>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3B6B1BC8-B3F6-4BA2-8FD5-CC8E1BEBF6D6}"/>
              </a:ext>
            </a:extLst>
          </p:cNvPr>
          <p:cNvSpPr txBox="1">
            <a:spLocks noGrp="1"/>
          </p:cNvSpPr>
          <p:nvPr>
            <p:ph type="dt" sz="half" idx="7"/>
          </p:nvPr>
        </p:nvSpPr>
        <p:spPr/>
        <p:txBody>
          <a:bodyPr/>
          <a:lstStyle>
            <a:lvl1pPr>
              <a:defRPr/>
            </a:lvl1pPr>
          </a:lstStyle>
          <a:p>
            <a:pPr lvl="0"/>
            <a:fld id="{98F7FD0A-3441-4AD1-97F8-A4D453E965C6}" type="datetime1">
              <a:rPr lang="nl-NL"/>
              <a:pPr lvl="0"/>
              <a:t>6-7-2022</a:t>
            </a:fld>
            <a:endParaRPr lang="nl-NL"/>
          </a:p>
        </p:txBody>
      </p:sp>
      <p:sp>
        <p:nvSpPr>
          <p:cNvPr id="8" name="Footer Placeholder 7">
            <a:extLst>
              <a:ext uri="{FF2B5EF4-FFF2-40B4-BE49-F238E27FC236}">
                <a16:creationId xmlns:a16="http://schemas.microsoft.com/office/drawing/2014/main" id="{EB9593B4-9E67-4AB1-929B-4459AC4FB491}"/>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AD2903A6-EA42-4B2C-A177-2AF0D45E45B7}"/>
              </a:ext>
            </a:extLst>
          </p:cNvPr>
          <p:cNvSpPr txBox="1">
            <a:spLocks noGrp="1"/>
          </p:cNvSpPr>
          <p:nvPr>
            <p:ph type="sldNum" sz="quarter" idx="8"/>
          </p:nvPr>
        </p:nvSpPr>
        <p:spPr/>
        <p:txBody>
          <a:bodyPr/>
          <a:lstStyle>
            <a:lvl1pPr>
              <a:defRPr/>
            </a:lvl1pPr>
          </a:lstStyle>
          <a:p>
            <a:pPr lvl="0"/>
            <a:fld id="{FFB98BA3-4D34-4F8E-B04E-C81561813E3C}" type="slidenum">
              <a:t>‹nr.›</a:t>
            </a:fld>
            <a:endParaRPr lang="nl-NL"/>
          </a:p>
        </p:txBody>
      </p:sp>
    </p:spTree>
    <p:extLst>
      <p:ext uri="{BB962C8B-B14F-4D97-AF65-F5344CB8AC3E}">
        <p14:creationId xmlns:p14="http://schemas.microsoft.com/office/powerpoint/2010/main" val="42596114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39B0-0B92-4E36-B514-EE4BF7EA8391}"/>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DDA73254-87AB-4B40-AECE-271E90858740}"/>
              </a:ext>
            </a:extLst>
          </p:cNvPr>
          <p:cNvSpPr txBox="1">
            <a:spLocks noGrp="1"/>
          </p:cNvSpPr>
          <p:nvPr>
            <p:ph type="dt" sz="half" idx="7"/>
          </p:nvPr>
        </p:nvSpPr>
        <p:spPr/>
        <p:txBody>
          <a:bodyPr/>
          <a:lstStyle>
            <a:lvl1pPr>
              <a:defRPr/>
            </a:lvl1pPr>
          </a:lstStyle>
          <a:p>
            <a:pPr lvl="0"/>
            <a:fld id="{F4500FEA-CE93-4330-AE25-C1CB1FE0057E}" type="datetime1">
              <a:rPr lang="nl-NL"/>
              <a:pPr lvl="0"/>
              <a:t>6-7-2022</a:t>
            </a:fld>
            <a:endParaRPr lang="nl-NL"/>
          </a:p>
        </p:txBody>
      </p:sp>
      <p:sp>
        <p:nvSpPr>
          <p:cNvPr id="4" name="Footer Placeholder 3">
            <a:extLst>
              <a:ext uri="{FF2B5EF4-FFF2-40B4-BE49-F238E27FC236}">
                <a16:creationId xmlns:a16="http://schemas.microsoft.com/office/drawing/2014/main" id="{6653774E-CED6-4934-83FC-D323ECA8B3E5}"/>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32C2A333-A4D4-422B-A6D5-7739657A72C6}"/>
              </a:ext>
            </a:extLst>
          </p:cNvPr>
          <p:cNvSpPr txBox="1">
            <a:spLocks noGrp="1"/>
          </p:cNvSpPr>
          <p:nvPr>
            <p:ph type="sldNum" sz="quarter" idx="8"/>
          </p:nvPr>
        </p:nvSpPr>
        <p:spPr/>
        <p:txBody>
          <a:bodyPr/>
          <a:lstStyle>
            <a:lvl1pPr>
              <a:defRPr/>
            </a:lvl1pPr>
          </a:lstStyle>
          <a:p>
            <a:pPr lvl="0"/>
            <a:fld id="{1394AA9A-51CF-4EB9-A234-1F4237B25A77}" type="slidenum">
              <a:t>‹nr.›</a:t>
            </a:fld>
            <a:endParaRPr lang="nl-NL"/>
          </a:p>
        </p:txBody>
      </p:sp>
    </p:spTree>
    <p:extLst>
      <p:ext uri="{BB962C8B-B14F-4D97-AF65-F5344CB8AC3E}">
        <p14:creationId xmlns:p14="http://schemas.microsoft.com/office/powerpoint/2010/main" val="23028716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C39186-EED5-430A-B37D-CB1BE0A43AEE}"/>
              </a:ext>
            </a:extLst>
          </p:cNvPr>
          <p:cNvSpPr txBox="1">
            <a:spLocks noGrp="1"/>
          </p:cNvSpPr>
          <p:nvPr>
            <p:ph type="dt" sz="half" idx="7"/>
          </p:nvPr>
        </p:nvSpPr>
        <p:spPr/>
        <p:txBody>
          <a:bodyPr/>
          <a:lstStyle>
            <a:lvl1pPr>
              <a:defRPr/>
            </a:lvl1pPr>
          </a:lstStyle>
          <a:p>
            <a:pPr lvl="0"/>
            <a:fld id="{D0EAF5EB-F2A7-43A7-9549-45FD408C7D0F}" type="datetime1">
              <a:rPr lang="nl-NL"/>
              <a:pPr lvl="0"/>
              <a:t>6-7-2022</a:t>
            </a:fld>
            <a:endParaRPr lang="nl-NL"/>
          </a:p>
        </p:txBody>
      </p:sp>
      <p:sp>
        <p:nvSpPr>
          <p:cNvPr id="3" name="Footer Placeholder 2">
            <a:extLst>
              <a:ext uri="{FF2B5EF4-FFF2-40B4-BE49-F238E27FC236}">
                <a16:creationId xmlns:a16="http://schemas.microsoft.com/office/drawing/2014/main" id="{DA511984-7DD5-4A87-8EB5-DB28E889D16E}"/>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E4B83537-2992-493D-B6BB-5331A4FD3373}"/>
              </a:ext>
            </a:extLst>
          </p:cNvPr>
          <p:cNvSpPr txBox="1">
            <a:spLocks noGrp="1"/>
          </p:cNvSpPr>
          <p:nvPr>
            <p:ph type="sldNum" sz="quarter" idx="8"/>
          </p:nvPr>
        </p:nvSpPr>
        <p:spPr/>
        <p:txBody>
          <a:bodyPr/>
          <a:lstStyle>
            <a:lvl1pPr>
              <a:defRPr/>
            </a:lvl1pPr>
          </a:lstStyle>
          <a:p>
            <a:pPr lvl="0"/>
            <a:fld id="{83FD8F48-404C-41BF-A36E-4C1DEC2A04C7}" type="slidenum">
              <a:t>‹nr.›</a:t>
            </a:fld>
            <a:endParaRPr lang="nl-NL"/>
          </a:p>
        </p:txBody>
      </p:sp>
    </p:spTree>
    <p:extLst>
      <p:ext uri="{BB962C8B-B14F-4D97-AF65-F5344CB8AC3E}">
        <p14:creationId xmlns:p14="http://schemas.microsoft.com/office/powerpoint/2010/main" val="202155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14B3B-7A6C-4144-9EA1-50BB4783EE0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DA564CD6-925D-4280-BA31-2DCBA8B6CC1C}"/>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24763D72-CD4B-4FB8-A4C3-26BC52E35749}"/>
              </a:ext>
            </a:extLst>
          </p:cNvPr>
          <p:cNvSpPr txBox="1">
            <a:spLocks noGrp="1"/>
          </p:cNvSpPr>
          <p:nvPr>
            <p:ph type="dt" sz="half" idx="7"/>
          </p:nvPr>
        </p:nvSpPr>
        <p:spPr/>
        <p:txBody>
          <a:bodyPr/>
          <a:lstStyle>
            <a:lvl1pPr>
              <a:defRPr/>
            </a:lvl1pPr>
          </a:lstStyle>
          <a:p>
            <a:pPr lvl="0"/>
            <a:fld id="{94507691-7B59-419E-9A18-3770DDAE5591}" type="datetime1">
              <a:rPr lang="nl-NL"/>
              <a:pPr lvl="0"/>
              <a:t>6-7-2022</a:t>
            </a:fld>
            <a:endParaRPr lang="nl-NL"/>
          </a:p>
        </p:txBody>
      </p:sp>
      <p:sp>
        <p:nvSpPr>
          <p:cNvPr id="5" name="Footer Placeholder 4">
            <a:extLst>
              <a:ext uri="{FF2B5EF4-FFF2-40B4-BE49-F238E27FC236}">
                <a16:creationId xmlns:a16="http://schemas.microsoft.com/office/drawing/2014/main" id="{F152C838-5379-4E83-A915-96F078348C6C}"/>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53566CED-F089-4829-8639-64F1A9C44296}"/>
              </a:ext>
            </a:extLst>
          </p:cNvPr>
          <p:cNvSpPr txBox="1">
            <a:spLocks noGrp="1"/>
          </p:cNvSpPr>
          <p:nvPr>
            <p:ph type="sldNum" sz="quarter" idx="8"/>
          </p:nvPr>
        </p:nvSpPr>
        <p:spPr/>
        <p:txBody>
          <a:bodyPr/>
          <a:lstStyle>
            <a:lvl1pPr>
              <a:defRPr/>
            </a:lvl1pPr>
          </a:lstStyle>
          <a:p>
            <a:pPr lvl="0"/>
            <a:fld id="{0608542F-2FB6-41E2-8A70-3B59E20BB44C}" type="slidenum">
              <a:t>‹nr.›</a:t>
            </a:fld>
            <a:endParaRPr lang="nl-NL"/>
          </a:p>
        </p:txBody>
      </p:sp>
    </p:spTree>
    <p:extLst>
      <p:ext uri="{BB962C8B-B14F-4D97-AF65-F5344CB8AC3E}">
        <p14:creationId xmlns:p14="http://schemas.microsoft.com/office/powerpoint/2010/main" val="37724275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D4E3-E0AE-422A-8122-015CF12DCECF}"/>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63A40632-29CE-423D-BFD3-CD10F56228E8}"/>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F169E397-ABED-4539-8984-1B1F3F06C87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BB9201DF-768A-43AC-BB79-5C9CC1270C13}"/>
              </a:ext>
            </a:extLst>
          </p:cNvPr>
          <p:cNvSpPr txBox="1">
            <a:spLocks noGrp="1"/>
          </p:cNvSpPr>
          <p:nvPr>
            <p:ph type="dt" sz="half" idx="7"/>
          </p:nvPr>
        </p:nvSpPr>
        <p:spPr/>
        <p:txBody>
          <a:bodyPr/>
          <a:lstStyle>
            <a:lvl1pPr>
              <a:defRPr/>
            </a:lvl1pPr>
          </a:lstStyle>
          <a:p>
            <a:pPr lvl="0"/>
            <a:fld id="{210F20F8-4CB9-4625-ABC2-8F6437464197}" type="datetime1">
              <a:rPr lang="nl-NL"/>
              <a:pPr lvl="0"/>
              <a:t>6-7-2022</a:t>
            </a:fld>
            <a:endParaRPr lang="nl-NL"/>
          </a:p>
        </p:txBody>
      </p:sp>
      <p:sp>
        <p:nvSpPr>
          <p:cNvPr id="6" name="Footer Placeholder 5">
            <a:extLst>
              <a:ext uri="{FF2B5EF4-FFF2-40B4-BE49-F238E27FC236}">
                <a16:creationId xmlns:a16="http://schemas.microsoft.com/office/drawing/2014/main" id="{1D40AC9B-F332-4D84-977C-A46832C0C344}"/>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BBBC16B4-D49F-4237-9F7C-B5DE6346AD91}"/>
              </a:ext>
            </a:extLst>
          </p:cNvPr>
          <p:cNvSpPr txBox="1">
            <a:spLocks noGrp="1"/>
          </p:cNvSpPr>
          <p:nvPr>
            <p:ph type="sldNum" sz="quarter" idx="8"/>
          </p:nvPr>
        </p:nvSpPr>
        <p:spPr/>
        <p:txBody>
          <a:bodyPr/>
          <a:lstStyle>
            <a:lvl1pPr>
              <a:defRPr/>
            </a:lvl1pPr>
          </a:lstStyle>
          <a:p>
            <a:pPr lvl="0"/>
            <a:fld id="{E9B1271D-403B-47BA-90DF-9E3BB0F54714}" type="slidenum">
              <a:t>‹nr.›</a:t>
            </a:fld>
            <a:endParaRPr lang="nl-NL"/>
          </a:p>
        </p:txBody>
      </p:sp>
    </p:spTree>
    <p:extLst>
      <p:ext uri="{BB962C8B-B14F-4D97-AF65-F5344CB8AC3E}">
        <p14:creationId xmlns:p14="http://schemas.microsoft.com/office/powerpoint/2010/main" val="29971910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F17C-6200-4B4A-98F3-B5B1130D3496}"/>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BCC79FED-57CC-4C60-865D-E0CB2E76ED3B}"/>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ACA9280C-D94C-4D0D-80C9-C1B8FF0FFB31}"/>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1FFF625F-B748-4402-8A2F-0407A0093C46}"/>
              </a:ext>
            </a:extLst>
          </p:cNvPr>
          <p:cNvSpPr txBox="1">
            <a:spLocks noGrp="1"/>
          </p:cNvSpPr>
          <p:nvPr>
            <p:ph type="dt" sz="half" idx="7"/>
          </p:nvPr>
        </p:nvSpPr>
        <p:spPr/>
        <p:txBody>
          <a:bodyPr/>
          <a:lstStyle>
            <a:lvl1pPr>
              <a:defRPr/>
            </a:lvl1pPr>
          </a:lstStyle>
          <a:p>
            <a:pPr lvl="0"/>
            <a:fld id="{F38CEE4A-2408-410F-BF05-68AE90595830}" type="datetime1">
              <a:rPr lang="nl-NL"/>
              <a:pPr lvl="0"/>
              <a:t>6-7-2022</a:t>
            </a:fld>
            <a:endParaRPr lang="nl-NL"/>
          </a:p>
        </p:txBody>
      </p:sp>
      <p:sp>
        <p:nvSpPr>
          <p:cNvPr id="6" name="Footer Placeholder 5">
            <a:extLst>
              <a:ext uri="{FF2B5EF4-FFF2-40B4-BE49-F238E27FC236}">
                <a16:creationId xmlns:a16="http://schemas.microsoft.com/office/drawing/2014/main" id="{8FB980C7-3860-4968-AC2C-818B03194EFB}"/>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EBE208AF-D86D-4D9B-957F-15C0E8B8DF6B}"/>
              </a:ext>
            </a:extLst>
          </p:cNvPr>
          <p:cNvSpPr txBox="1">
            <a:spLocks noGrp="1"/>
          </p:cNvSpPr>
          <p:nvPr>
            <p:ph type="sldNum" sz="quarter" idx="8"/>
          </p:nvPr>
        </p:nvSpPr>
        <p:spPr/>
        <p:txBody>
          <a:bodyPr/>
          <a:lstStyle>
            <a:lvl1pPr>
              <a:defRPr/>
            </a:lvl1pPr>
          </a:lstStyle>
          <a:p>
            <a:pPr lvl="0"/>
            <a:fld id="{81F2A4A3-F893-413A-AF79-81D5C80C8AF1}" type="slidenum">
              <a:t>‹nr.›</a:t>
            </a:fld>
            <a:endParaRPr lang="nl-NL"/>
          </a:p>
        </p:txBody>
      </p:sp>
    </p:spTree>
    <p:extLst>
      <p:ext uri="{BB962C8B-B14F-4D97-AF65-F5344CB8AC3E}">
        <p14:creationId xmlns:p14="http://schemas.microsoft.com/office/powerpoint/2010/main" val="4533930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93BD-0FC7-426B-A239-7582944BC74B}"/>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DCB8323F-E75C-4EFB-BB3B-DCA95C82FFAE}"/>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3BFACB4-D428-47FA-BD44-6E43C06FF71B}"/>
              </a:ext>
            </a:extLst>
          </p:cNvPr>
          <p:cNvSpPr txBox="1">
            <a:spLocks noGrp="1"/>
          </p:cNvSpPr>
          <p:nvPr>
            <p:ph type="dt" sz="half" idx="7"/>
          </p:nvPr>
        </p:nvSpPr>
        <p:spPr/>
        <p:txBody>
          <a:bodyPr/>
          <a:lstStyle>
            <a:lvl1pPr>
              <a:defRPr/>
            </a:lvl1pPr>
          </a:lstStyle>
          <a:p>
            <a:pPr lvl="0"/>
            <a:fld id="{D4A366E7-BE4A-419E-8E37-D3D581A948E8}" type="datetime1">
              <a:rPr lang="nl-NL"/>
              <a:pPr lvl="0"/>
              <a:t>6-7-2022</a:t>
            </a:fld>
            <a:endParaRPr lang="nl-NL"/>
          </a:p>
        </p:txBody>
      </p:sp>
      <p:sp>
        <p:nvSpPr>
          <p:cNvPr id="5" name="Footer Placeholder 4">
            <a:extLst>
              <a:ext uri="{FF2B5EF4-FFF2-40B4-BE49-F238E27FC236}">
                <a16:creationId xmlns:a16="http://schemas.microsoft.com/office/drawing/2014/main" id="{27BAF928-B2E7-4AB6-B931-7F8223325B1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9B7AA2D6-3DBA-4003-AC80-35EE171DC5EC}"/>
              </a:ext>
            </a:extLst>
          </p:cNvPr>
          <p:cNvSpPr txBox="1">
            <a:spLocks noGrp="1"/>
          </p:cNvSpPr>
          <p:nvPr>
            <p:ph type="sldNum" sz="quarter" idx="8"/>
          </p:nvPr>
        </p:nvSpPr>
        <p:spPr/>
        <p:txBody>
          <a:bodyPr/>
          <a:lstStyle>
            <a:lvl1pPr>
              <a:defRPr/>
            </a:lvl1pPr>
          </a:lstStyle>
          <a:p>
            <a:pPr lvl="0"/>
            <a:fld id="{F6038B16-1C68-4459-9137-100AAD291828}" type="slidenum">
              <a:t>‹nr.›</a:t>
            </a:fld>
            <a:endParaRPr lang="nl-NL"/>
          </a:p>
        </p:txBody>
      </p:sp>
    </p:spTree>
    <p:extLst>
      <p:ext uri="{BB962C8B-B14F-4D97-AF65-F5344CB8AC3E}">
        <p14:creationId xmlns:p14="http://schemas.microsoft.com/office/powerpoint/2010/main" val="17276116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73C048-CD99-4837-8C0F-18E1963B9757}"/>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A954DC26-C41E-4855-AD34-3F18ABEB9C88}"/>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560F35C-3C13-4A63-AFA0-831F2A067DE4}"/>
              </a:ext>
            </a:extLst>
          </p:cNvPr>
          <p:cNvSpPr txBox="1">
            <a:spLocks noGrp="1"/>
          </p:cNvSpPr>
          <p:nvPr>
            <p:ph type="dt" sz="half" idx="7"/>
          </p:nvPr>
        </p:nvSpPr>
        <p:spPr/>
        <p:txBody>
          <a:bodyPr/>
          <a:lstStyle>
            <a:lvl1pPr>
              <a:defRPr/>
            </a:lvl1pPr>
          </a:lstStyle>
          <a:p>
            <a:pPr lvl="0"/>
            <a:fld id="{97A7867A-847C-4448-ACCC-33AFE1856F0B}" type="datetime1">
              <a:rPr lang="nl-NL"/>
              <a:pPr lvl="0"/>
              <a:t>6-7-2022</a:t>
            </a:fld>
            <a:endParaRPr lang="nl-NL"/>
          </a:p>
        </p:txBody>
      </p:sp>
      <p:sp>
        <p:nvSpPr>
          <p:cNvPr id="5" name="Footer Placeholder 4">
            <a:extLst>
              <a:ext uri="{FF2B5EF4-FFF2-40B4-BE49-F238E27FC236}">
                <a16:creationId xmlns:a16="http://schemas.microsoft.com/office/drawing/2014/main" id="{84F7BDC9-9607-4D85-A499-92AB1B45D297}"/>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A0CD7AB1-7D4E-4D2B-ABA2-30CB4E8A8514}"/>
              </a:ext>
            </a:extLst>
          </p:cNvPr>
          <p:cNvSpPr txBox="1">
            <a:spLocks noGrp="1"/>
          </p:cNvSpPr>
          <p:nvPr>
            <p:ph type="sldNum" sz="quarter" idx="8"/>
          </p:nvPr>
        </p:nvSpPr>
        <p:spPr/>
        <p:txBody>
          <a:bodyPr/>
          <a:lstStyle>
            <a:lvl1pPr>
              <a:defRPr/>
            </a:lvl1pPr>
          </a:lstStyle>
          <a:p>
            <a:pPr lvl="0"/>
            <a:fld id="{D285B58A-4177-4E4F-BDF6-E9BC465C0D27}" type="slidenum">
              <a:t>‹nr.›</a:t>
            </a:fld>
            <a:endParaRPr lang="nl-NL"/>
          </a:p>
        </p:txBody>
      </p:sp>
    </p:spTree>
    <p:extLst>
      <p:ext uri="{BB962C8B-B14F-4D97-AF65-F5344CB8AC3E}">
        <p14:creationId xmlns:p14="http://schemas.microsoft.com/office/powerpoint/2010/main" val="3242914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ECF-B2C2-4AB3-BDA2-B6422181F863}"/>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BFC27E26-14DF-417C-88AB-D4F2524DBA50}"/>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4B27FE5-AE93-42EA-8CEB-37A3D14A4832}"/>
              </a:ext>
            </a:extLst>
          </p:cNvPr>
          <p:cNvSpPr txBox="1">
            <a:spLocks noGrp="1"/>
          </p:cNvSpPr>
          <p:nvPr>
            <p:ph type="dt" sz="half" idx="7"/>
          </p:nvPr>
        </p:nvSpPr>
        <p:spPr/>
        <p:txBody>
          <a:bodyPr/>
          <a:lstStyle>
            <a:lvl1pPr>
              <a:defRPr/>
            </a:lvl1pPr>
          </a:lstStyle>
          <a:p>
            <a:pPr lvl="0"/>
            <a:fld id="{7C834043-2FDA-4D68-8414-01D8CBA95D6D}" type="datetime1">
              <a:rPr lang="nl-NL"/>
              <a:pPr lvl="0"/>
              <a:t>6-7-2022</a:t>
            </a:fld>
            <a:endParaRPr lang="nl-NL"/>
          </a:p>
        </p:txBody>
      </p:sp>
      <p:sp>
        <p:nvSpPr>
          <p:cNvPr id="5" name="Footer Placeholder 4">
            <a:extLst>
              <a:ext uri="{FF2B5EF4-FFF2-40B4-BE49-F238E27FC236}">
                <a16:creationId xmlns:a16="http://schemas.microsoft.com/office/drawing/2014/main" id="{90089119-DF80-490D-B2A7-B22F8444F52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74675B38-E8BF-4FE4-8EE9-26CB8776A103}"/>
              </a:ext>
            </a:extLst>
          </p:cNvPr>
          <p:cNvSpPr txBox="1">
            <a:spLocks noGrp="1"/>
          </p:cNvSpPr>
          <p:nvPr>
            <p:ph type="sldNum" sz="quarter" idx="8"/>
          </p:nvPr>
        </p:nvSpPr>
        <p:spPr/>
        <p:txBody>
          <a:bodyPr/>
          <a:lstStyle>
            <a:lvl1pPr>
              <a:defRPr/>
            </a:lvl1pPr>
          </a:lstStyle>
          <a:p>
            <a:pPr lvl="0"/>
            <a:fld id="{D93A30D4-EC63-43E2-A96A-1AD39FDDD351}" type="slidenum">
              <a:t>‹nr.›</a:t>
            </a:fld>
            <a:endParaRPr lang="nl-NL"/>
          </a:p>
        </p:txBody>
      </p:sp>
    </p:spTree>
    <p:extLst>
      <p:ext uri="{BB962C8B-B14F-4D97-AF65-F5344CB8AC3E}">
        <p14:creationId xmlns:p14="http://schemas.microsoft.com/office/powerpoint/2010/main" val="11367894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D429-80C4-4A9B-B0EB-780FE4A0BA6E}"/>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4CE304B5-7C37-4210-8EC5-599F21BE351A}"/>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6C98E46-B477-4AA4-9206-99FE1DB994FA}"/>
              </a:ext>
            </a:extLst>
          </p:cNvPr>
          <p:cNvSpPr txBox="1">
            <a:spLocks noGrp="1"/>
          </p:cNvSpPr>
          <p:nvPr>
            <p:ph type="dt" sz="half" idx="7"/>
          </p:nvPr>
        </p:nvSpPr>
        <p:spPr/>
        <p:txBody>
          <a:bodyPr/>
          <a:lstStyle>
            <a:lvl1pPr>
              <a:defRPr/>
            </a:lvl1pPr>
          </a:lstStyle>
          <a:p>
            <a:pPr lvl="0"/>
            <a:fld id="{E11FCED8-4DBE-418A-8D6A-AF59252D44B3}" type="datetime1">
              <a:rPr lang="nl-NL"/>
              <a:pPr lvl="0"/>
              <a:t>6-7-2022</a:t>
            </a:fld>
            <a:endParaRPr lang="nl-NL"/>
          </a:p>
        </p:txBody>
      </p:sp>
      <p:sp>
        <p:nvSpPr>
          <p:cNvPr id="5" name="Footer Placeholder 4">
            <a:extLst>
              <a:ext uri="{FF2B5EF4-FFF2-40B4-BE49-F238E27FC236}">
                <a16:creationId xmlns:a16="http://schemas.microsoft.com/office/drawing/2014/main" id="{3C556E41-A05F-4DE0-966D-EFAC9060E302}"/>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4D743F2-EE47-4350-AE1C-9E52643B3326}"/>
              </a:ext>
            </a:extLst>
          </p:cNvPr>
          <p:cNvSpPr txBox="1">
            <a:spLocks noGrp="1"/>
          </p:cNvSpPr>
          <p:nvPr>
            <p:ph type="sldNum" sz="quarter" idx="8"/>
          </p:nvPr>
        </p:nvSpPr>
        <p:spPr/>
        <p:txBody>
          <a:bodyPr/>
          <a:lstStyle>
            <a:lvl1pPr>
              <a:defRPr/>
            </a:lvl1pPr>
          </a:lstStyle>
          <a:p>
            <a:pPr lvl="0"/>
            <a:fld id="{E3D3D042-50AB-43C2-B8C9-F8AA5051F31D}" type="slidenum">
              <a:t>‹nr.›</a:t>
            </a:fld>
            <a:endParaRPr lang="nl-NL"/>
          </a:p>
        </p:txBody>
      </p:sp>
    </p:spTree>
    <p:extLst>
      <p:ext uri="{BB962C8B-B14F-4D97-AF65-F5344CB8AC3E}">
        <p14:creationId xmlns:p14="http://schemas.microsoft.com/office/powerpoint/2010/main" val="3134649481"/>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9CEEE-2D75-4D2B-9C44-AE98DC4EAA7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3F41076-41FA-4133-86BF-5BB270E6EDE9}"/>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6F00AAF9-60D6-4830-8CE3-B092E96C11B0}"/>
              </a:ext>
            </a:extLst>
          </p:cNvPr>
          <p:cNvSpPr txBox="1">
            <a:spLocks noGrp="1"/>
          </p:cNvSpPr>
          <p:nvPr>
            <p:ph type="dt" sz="half" idx="7"/>
          </p:nvPr>
        </p:nvSpPr>
        <p:spPr/>
        <p:txBody>
          <a:bodyPr/>
          <a:lstStyle>
            <a:lvl1pPr>
              <a:defRPr/>
            </a:lvl1pPr>
          </a:lstStyle>
          <a:p>
            <a:pPr lvl="0"/>
            <a:fld id="{9D616604-5EB0-4C28-9DD9-6ADC34229F0C}" type="datetime1">
              <a:rPr lang="nl-NL"/>
              <a:pPr lvl="0"/>
              <a:t>6-7-2022</a:t>
            </a:fld>
            <a:endParaRPr lang="nl-NL"/>
          </a:p>
        </p:txBody>
      </p:sp>
      <p:sp>
        <p:nvSpPr>
          <p:cNvPr id="5" name="Footer Placeholder 4">
            <a:extLst>
              <a:ext uri="{FF2B5EF4-FFF2-40B4-BE49-F238E27FC236}">
                <a16:creationId xmlns:a16="http://schemas.microsoft.com/office/drawing/2014/main" id="{BF513248-27FD-4900-9675-E4D9296D3068}"/>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7D6B1E3-F075-4991-856D-5135CA6E6305}"/>
              </a:ext>
            </a:extLst>
          </p:cNvPr>
          <p:cNvSpPr txBox="1">
            <a:spLocks noGrp="1"/>
          </p:cNvSpPr>
          <p:nvPr>
            <p:ph type="sldNum" sz="quarter" idx="8"/>
          </p:nvPr>
        </p:nvSpPr>
        <p:spPr/>
        <p:txBody>
          <a:bodyPr/>
          <a:lstStyle>
            <a:lvl1pPr>
              <a:defRPr/>
            </a:lvl1pPr>
          </a:lstStyle>
          <a:p>
            <a:pPr lvl="0"/>
            <a:fld id="{7BA1A113-22CE-46B3-B577-C15510B80F0E}" type="slidenum">
              <a:t>‹nr.›</a:t>
            </a:fld>
            <a:endParaRPr lang="nl-NL"/>
          </a:p>
        </p:txBody>
      </p:sp>
    </p:spTree>
    <p:extLst>
      <p:ext uri="{BB962C8B-B14F-4D97-AF65-F5344CB8AC3E}">
        <p14:creationId xmlns:p14="http://schemas.microsoft.com/office/powerpoint/2010/main" val="641130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8E9F-43C0-46EC-B2DF-72D3ED01A2EC}"/>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4E531B0B-72A9-4D3F-AB82-6CD6C0FA97A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B67A58D2-ADBE-4AEE-BC93-5A46E5967A61}"/>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B4A7B9F1-0B39-4693-97D0-7B587382854B}"/>
              </a:ext>
            </a:extLst>
          </p:cNvPr>
          <p:cNvSpPr txBox="1">
            <a:spLocks noGrp="1"/>
          </p:cNvSpPr>
          <p:nvPr>
            <p:ph type="dt" sz="half" idx="7"/>
          </p:nvPr>
        </p:nvSpPr>
        <p:spPr/>
        <p:txBody>
          <a:bodyPr/>
          <a:lstStyle>
            <a:lvl1pPr>
              <a:defRPr/>
            </a:lvl1pPr>
          </a:lstStyle>
          <a:p>
            <a:pPr lvl="0"/>
            <a:fld id="{2F71F75A-B000-4A31-9296-751EE3556BD3}" type="datetime1">
              <a:rPr lang="nl-NL"/>
              <a:pPr lvl="0"/>
              <a:t>6-7-2022</a:t>
            </a:fld>
            <a:endParaRPr lang="nl-NL"/>
          </a:p>
        </p:txBody>
      </p:sp>
      <p:sp>
        <p:nvSpPr>
          <p:cNvPr id="6" name="Footer Placeholder 5">
            <a:extLst>
              <a:ext uri="{FF2B5EF4-FFF2-40B4-BE49-F238E27FC236}">
                <a16:creationId xmlns:a16="http://schemas.microsoft.com/office/drawing/2014/main" id="{BDE49FB8-31E2-4AE3-B50C-0AC66CDC1B9A}"/>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2992F783-678C-4976-8117-D74E56BE14E2}"/>
              </a:ext>
            </a:extLst>
          </p:cNvPr>
          <p:cNvSpPr txBox="1">
            <a:spLocks noGrp="1"/>
          </p:cNvSpPr>
          <p:nvPr>
            <p:ph type="sldNum" sz="quarter" idx="8"/>
          </p:nvPr>
        </p:nvSpPr>
        <p:spPr/>
        <p:txBody>
          <a:bodyPr/>
          <a:lstStyle>
            <a:lvl1pPr>
              <a:defRPr/>
            </a:lvl1pPr>
          </a:lstStyle>
          <a:p>
            <a:pPr lvl="0"/>
            <a:fld id="{DDA04B8B-F43E-4EFA-AD25-8B6D1B4CE93F}" type="slidenum">
              <a:t>‹nr.›</a:t>
            </a:fld>
            <a:endParaRPr lang="nl-NL"/>
          </a:p>
        </p:txBody>
      </p:sp>
    </p:spTree>
    <p:extLst>
      <p:ext uri="{BB962C8B-B14F-4D97-AF65-F5344CB8AC3E}">
        <p14:creationId xmlns:p14="http://schemas.microsoft.com/office/powerpoint/2010/main" val="20082226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0E4A-CBB7-4B53-8875-ADCE5A8139DF}"/>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32CE702D-72D5-4B5C-A023-9908EF9C2CD1}"/>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8005C952-6B94-4039-9D46-2845D26701B9}"/>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9196FDAC-874C-4C2C-992C-ED1E58E1E659}"/>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991B280D-5F68-4BD1-B10E-E10AF7534D4B}"/>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901684EF-D364-43AE-8CF1-23CCFE93BB9D}"/>
              </a:ext>
            </a:extLst>
          </p:cNvPr>
          <p:cNvSpPr txBox="1">
            <a:spLocks noGrp="1"/>
          </p:cNvSpPr>
          <p:nvPr>
            <p:ph type="dt" sz="half" idx="7"/>
          </p:nvPr>
        </p:nvSpPr>
        <p:spPr/>
        <p:txBody>
          <a:bodyPr/>
          <a:lstStyle>
            <a:lvl1pPr>
              <a:defRPr/>
            </a:lvl1pPr>
          </a:lstStyle>
          <a:p>
            <a:pPr lvl="0"/>
            <a:fld id="{6E3EF149-2A2F-4C4B-A309-9FEBF52DE125}" type="datetime1">
              <a:rPr lang="nl-NL"/>
              <a:pPr lvl="0"/>
              <a:t>6-7-2022</a:t>
            </a:fld>
            <a:endParaRPr lang="nl-NL"/>
          </a:p>
        </p:txBody>
      </p:sp>
      <p:sp>
        <p:nvSpPr>
          <p:cNvPr id="8" name="Footer Placeholder 7">
            <a:extLst>
              <a:ext uri="{FF2B5EF4-FFF2-40B4-BE49-F238E27FC236}">
                <a16:creationId xmlns:a16="http://schemas.microsoft.com/office/drawing/2014/main" id="{1E7C2ED2-FCAD-4C5E-806B-4385891C23FE}"/>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C9AD390A-A3DF-41AD-AB37-B1BAD9A14730}"/>
              </a:ext>
            </a:extLst>
          </p:cNvPr>
          <p:cNvSpPr txBox="1">
            <a:spLocks noGrp="1"/>
          </p:cNvSpPr>
          <p:nvPr>
            <p:ph type="sldNum" sz="quarter" idx="8"/>
          </p:nvPr>
        </p:nvSpPr>
        <p:spPr/>
        <p:txBody>
          <a:bodyPr/>
          <a:lstStyle>
            <a:lvl1pPr>
              <a:defRPr/>
            </a:lvl1pPr>
          </a:lstStyle>
          <a:p>
            <a:pPr lvl="0"/>
            <a:fld id="{0FD54605-AA2E-415D-B5DE-09AAD61FCFB1}" type="slidenum">
              <a:t>‹nr.›</a:t>
            </a:fld>
            <a:endParaRPr lang="nl-NL"/>
          </a:p>
        </p:txBody>
      </p:sp>
    </p:spTree>
    <p:extLst>
      <p:ext uri="{BB962C8B-B14F-4D97-AF65-F5344CB8AC3E}">
        <p14:creationId xmlns:p14="http://schemas.microsoft.com/office/powerpoint/2010/main" val="37121546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E58DA-2DE0-46D9-8E18-F5154B3E9BE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6DC3592D-85F4-4921-8DD1-F5AC0FE6EDDC}"/>
              </a:ext>
            </a:extLst>
          </p:cNvPr>
          <p:cNvSpPr txBox="1">
            <a:spLocks noGrp="1"/>
          </p:cNvSpPr>
          <p:nvPr>
            <p:ph type="dt" sz="half" idx="7"/>
          </p:nvPr>
        </p:nvSpPr>
        <p:spPr/>
        <p:txBody>
          <a:bodyPr/>
          <a:lstStyle>
            <a:lvl1pPr>
              <a:defRPr/>
            </a:lvl1pPr>
          </a:lstStyle>
          <a:p>
            <a:pPr lvl="0"/>
            <a:fld id="{CA9E3964-DC07-4C1A-9B7E-9858C944F8B5}" type="datetime1">
              <a:rPr lang="nl-NL"/>
              <a:pPr lvl="0"/>
              <a:t>6-7-2022</a:t>
            </a:fld>
            <a:endParaRPr lang="nl-NL"/>
          </a:p>
        </p:txBody>
      </p:sp>
      <p:sp>
        <p:nvSpPr>
          <p:cNvPr id="4" name="Footer Placeholder 3">
            <a:extLst>
              <a:ext uri="{FF2B5EF4-FFF2-40B4-BE49-F238E27FC236}">
                <a16:creationId xmlns:a16="http://schemas.microsoft.com/office/drawing/2014/main" id="{8689C13F-012B-47E1-B7D2-AC9BB0F9427E}"/>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BD0539E-ED75-4FB2-B77A-53C60270E4C6}"/>
              </a:ext>
            </a:extLst>
          </p:cNvPr>
          <p:cNvSpPr txBox="1">
            <a:spLocks noGrp="1"/>
          </p:cNvSpPr>
          <p:nvPr>
            <p:ph type="sldNum" sz="quarter" idx="8"/>
          </p:nvPr>
        </p:nvSpPr>
        <p:spPr/>
        <p:txBody>
          <a:bodyPr/>
          <a:lstStyle>
            <a:lvl1pPr>
              <a:defRPr/>
            </a:lvl1pPr>
          </a:lstStyle>
          <a:p>
            <a:pPr lvl="0"/>
            <a:fld id="{8000D14C-35C2-4CF4-BBED-A5EA77C2EC93}" type="slidenum">
              <a:t>‹nr.›</a:t>
            </a:fld>
            <a:endParaRPr lang="nl-NL"/>
          </a:p>
        </p:txBody>
      </p:sp>
    </p:spTree>
    <p:extLst>
      <p:ext uri="{BB962C8B-B14F-4D97-AF65-F5344CB8AC3E}">
        <p14:creationId xmlns:p14="http://schemas.microsoft.com/office/powerpoint/2010/main" val="671933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8987-C6E8-4281-A236-F405A0EF0955}"/>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5CB24DD9-CEFA-4ACC-9815-CF990CB34EE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8546439E-DADE-4D69-B4DE-0A31C6725E5C}"/>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72B368FF-FC38-4B5F-A80D-42C6FDCBE085}"/>
              </a:ext>
            </a:extLst>
          </p:cNvPr>
          <p:cNvSpPr txBox="1">
            <a:spLocks noGrp="1"/>
          </p:cNvSpPr>
          <p:nvPr>
            <p:ph type="dt" sz="half" idx="7"/>
          </p:nvPr>
        </p:nvSpPr>
        <p:spPr/>
        <p:txBody>
          <a:bodyPr/>
          <a:lstStyle>
            <a:lvl1pPr>
              <a:defRPr/>
            </a:lvl1pPr>
          </a:lstStyle>
          <a:p>
            <a:pPr lvl="0"/>
            <a:fld id="{3110AB0F-217C-4943-B204-665BD86D8E3B}" type="datetime1">
              <a:rPr lang="nl-NL"/>
              <a:pPr lvl="0"/>
              <a:t>6-7-2022</a:t>
            </a:fld>
            <a:endParaRPr lang="nl-NL"/>
          </a:p>
        </p:txBody>
      </p:sp>
      <p:sp>
        <p:nvSpPr>
          <p:cNvPr id="6" name="Footer Placeholder 5">
            <a:extLst>
              <a:ext uri="{FF2B5EF4-FFF2-40B4-BE49-F238E27FC236}">
                <a16:creationId xmlns:a16="http://schemas.microsoft.com/office/drawing/2014/main" id="{EEE91859-D823-4FF6-9AD2-4146D7967BE4}"/>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54112C88-86B7-408C-B2EF-0CD681693C9D}"/>
              </a:ext>
            </a:extLst>
          </p:cNvPr>
          <p:cNvSpPr txBox="1">
            <a:spLocks noGrp="1"/>
          </p:cNvSpPr>
          <p:nvPr>
            <p:ph type="sldNum" sz="quarter" idx="8"/>
          </p:nvPr>
        </p:nvSpPr>
        <p:spPr/>
        <p:txBody>
          <a:bodyPr/>
          <a:lstStyle>
            <a:lvl1pPr>
              <a:defRPr/>
            </a:lvl1pPr>
          </a:lstStyle>
          <a:p>
            <a:pPr lvl="0"/>
            <a:fld id="{019699F4-A15C-48BA-A877-C6593968D164}" type="slidenum">
              <a:t>‹nr.›</a:t>
            </a:fld>
            <a:endParaRPr lang="nl-NL"/>
          </a:p>
        </p:txBody>
      </p:sp>
    </p:spTree>
    <p:extLst>
      <p:ext uri="{BB962C8B-B14F-4D97-AF65-F5344CB8AC3E}">
        <p14:creationId xmlns:p14="http://schemas.microsoft.com/office/powerpoint/2010/main" val="11211713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556726-DD12-405D-BCC6-A61E7EF797CD}"/>
              </a:ext>
            </a:extLst>
          </p:cNvPr>
          <p:cNvSpPr txBox="1">
            <a:spLocks noGrp="1"/>
          </p:cNvSpPr>
          <p:nvPr>
            <p:ph type="dt" sz="half" idx="7"/>
          </p:nvPr>
        </p:nvSpPr>
        <p:spPr/>
        <p:txBody>
          <a:bodyPr/>
          <a:lstStyle>
            <a:lvl1pPr>
              <a:defRPr/>
            </a:lvl1pPr>
          </a:lstStyle>
          <a:p>
            <a:pPr lvl="0"/>
            <a:fld id="{ED31B46A-6804-4A67-AC3A-3F41B9A42696}" type="datetime1">
              <a:rPr lang="nl-NL"/>
              <a:pPr lvl="0"/>
              <a:t>6-7-2022</a:t>
            </a:fld>
            <a:endParaRPr lang="nl-NL"/>
          </a:p>
        </p:txBody>
      </p:sp>
      <p:sp>
        <p:nvSpPr>
          <p:cNvPr id="3" name="Footer Placeholder 2">
            <a:extLst>
              <a:ext uri="{FF2B5EF4-FFF2-40B4-BE49-F238E27FC236}">
                <a16:creationId xmlns:a16="http://schemas.microsoft.com/office/drawing/2014/main" id="{48EEA521-3AC6-4803-B27B-90F0A8269746}"/>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E0FEA427-2277-41CE-ADFA-7B04EF7F973A}"/>
              </a:ext>
            </a:extLst>
          </p:cNvPr>
          <p:cNvSpPr txBox="1">
            <a:spLocks noGrp="1"/>
          </p:cNvSpPr>
          <p:nvPr>
            <p:ph type="sldNum" sz="quarter" idx="8"/>
          </p:nvPr>
        </p:nvSpPr>
        <p:spPr/>
        <p:txBody>
          <a:bodyPr/>
          <a:lstStyle>
            <a:lvl1pPr>
              <a:defRPr/>
            </a:lvl1pPr>
          </a:lstStyle>
          <a:p>
            <a:pPr lvl="0"/>
            <a:fld id="{798AD22F-0A9F-4344-ADBE-BF77F5D971C2}" type="slidenum">
              <a:t>‹nr.›</a:t>
            </a:fld>
            <a:endParaRPr lang="nl-NL"/>
          </a:p>
        </p:txBody>
      </p:sp>
    </p:spTree>
    <p:extLst>
      <p:ext uri="{BB962C8B-B14F-4D97-AF65-F5344CB8AC3E}">
        <p14:creationId xmlns:p14="http://schemas.microsoft.com/office/powerpoint/2010/main" val="2334790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AA80F-D546-4DF3-9883-04223F41CB11}"/>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3FA8251-7CB3-4C05-ACF9-D545FBA31AA0}"/>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B5872425-E13F-4B90-B1FA-B241751DE1B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2544FAA1-6967-4D32-A804-9E2AC4F31FA9}"/>
              </a:ext>
            </a:extLst>
          </p:cNvPr>
          <p:cNvSpPr txBox="1">
            <a:spLocks noGrp="1"/>
          </p:cNvSpPr>
          <p:nvPr>
            <p:ph type="dt" sz="half" idx="7"/>
          </p:nvPr>
        </p:nvSpPr>
        <p:spPr/>
        <p:txBody>
          <a:bodyPr/>
          <a:lstStyle>
            <a:lvl1pPr>
              <a:defRPr/>
            </a:lvl1pPr>
          </a:lstStyle>
          <a:p>
            <a:pPr lvl="0"/>
            <a:fld id="{57304D5D-294B-4607-A544-A480D2CA2C4C}" type="datetime1">
              <a:rPr lang="nl-NL"/>
              <a:pPr lvl="0"/>
              <a:t>6-7-2022</a:t>
            </a:fld>
            <a:endParaRPr lang="nl-NL"/>
          </a:p>
        </p:txBody>
      </p:sp>
      <p:sp>
        <p:nvSpPr>
          <p:cNvPr id="6" name="Footer Placeholder 5">
            <a:extLst>
              <a:ext uri="{FF2B5EF4-FFF2-40B4-BE49-F238E27FC236}">
                <a16:creationId xmlns:a16="http://schemas.microsoft.com/office/drawing/2014/main" id="{B1F448A2-E4D2-4B8F-9059-89E2E5859E4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6B1304F3-8DD1-437A-9516-4F6089B836AB}"/>
              </a:ext>
            </a:extLst>
          </p:cNvPr>
          <p:cNvSpPr txBox="1">
            <a:spLocks noGrp="1"/>
          </p:cNvSpPr>
          <p:nvPr>
            <p:ph type="sldNum" sz="quarter" idx="8"/>
          </p:nvPr>
        </p:nvSpPr>
        <p:spPr/>
        <p:txBody>
          <a:bodyPr/>
          <a:lstStyle>
            <a:lvl1pPr>
              <a:defRPr/>
            </a:lvl1pPr>
          </a:lstStyle>
          <a:p>
            <a:pPr lvl="0"/>
            <a:fld id="{3FC75F0B-82F8-4248-8A91-903E81525844}" type="slidenum">
              <a:t>‹nr.›</a:t>
            </a:fld>
            <a:endParaRPr lang="nl-NL"/>
          </a:p>
        </p:txBody>
      </p:sp>
    </p:spTree>
    <p:extLst>
      <p:ext uri="{BB962C8B-B14F-4D97-AF65-F5344CB8AC3E}">
        <p14:creationId xmlns:p14="http://schemas.microsoft.com/office/powerpoint/2010/main" val="61725508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EAD2-5251-4628-8E4F-7C17972A8FAE}"/>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40C8C6DD-1DFE-405B-AA8D-F52E37DEC0AF}"/>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C2AD73CB-A76E-43B8-90B6-541DC8030BED}"/>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BF1FA2D0-8846-48CE-B448-D7E469D3E76D}"/>
              </a:ext>
            </a:extLst>
          </p:cNvPr>
          <p:cNvSpPr txBox="1">
            <a:spLocks noGrp="1"/>
          </p:cNvSpPr>
          <p:nvPr>
            <p:ph type="dt" sz="half" idx="7"/>
          </p:nvPr>
        </p:nvSpPr>
        <p:spPr/>
        <p:txBody>
          <a:bodyPr/>
          <a:lstStyle>
            <a:lvl1pPr>
              <a:defRPr/>
            </a:lvl1pPr>
          </a:lstStyle>
          <a:p>
            <a:pPr lvl="0"/>
            <a:fld id="{94324F82-75CC-45B5-835B-7F772990C7D2}" type="datetime1">
              <a:rPr lang="nl-NL"/>
              <a:pPr lvl="0"/>
              <a:t>6-7-2022</a:t>
            </a:fld>
            <a:endParaRPr lang="nl-NL"/>
          </a:p>
        </p:txBody>
      </p:sp>
      <p:sp>
        <p:nvSpPr>
          <p:cNvPr id="6" name="Footer Placeholder 5">
            <a:extLst>
              <a:ext uri="{FF2B5EF4-FFF2-40B4-BE49-F238E27FC236}">
                <a16:creationId xmlns:a16="http://schemas.microsoft.com/office/drawing/2014/main" id="{C79617AC-5C34-45FE-ADB0-0D9E81151198}"/>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A69CF8BA-FD78-421B-863F-712B725D0D0D}"/>
              </a:ext>
            </a:extLst>
          </p:cNvPr>
          <p:cNvSpPr txBox="1">
            <a:spLocks noGrp="1"/>
          </p:cNvSpPr>
          <p:nvPr>
            <p:ph type="sldNum" sz="quarter" idx="8"/>
          </p:nvPr>
        </p:nvSpPr>
        <p:spPr/>
        <p:txBody>
          <a:bodyPr/>
          <a:lstStyle>
            <a:lvl1pPr>
              <a:defRPr/>
            </a:lvl1pPr>
          </a:lstStyle>
          <a:p>
            <a:pPr lvl="0"/>
            <a:fld id="{C7CE60F4-8B6C-4578-86E5-F00980D892F9}" type="slidenum">
              <a:t>‹nr.›</a:t>
            </a:fld>
            <a:endParaRPr lang="nl-NL"/>
          </a:p>
        </p:txBody>
      </p:sp>
    </p:spTree>
    <p:extLst>
      <p:ext uri="{BB962C8B-B14F-4D97-AF65-F5344CB8AC3E}">
        <p14:creationId xmlns:p14="http://schemas.microsoft.com/office/powerpoint/2010/main" val="38718985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A350-072D-42EA-A016-048C0F9C5E71}"/>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8A1C3D8C-12E0-4891-8D8F-39A4B8A74AE4}"/>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D643E99-9CF9-4EEB-8D1A-F68C0B5A14CE}"/>
              </a:ext>
            </a:extLst>
          </p:cNvPr>
          <p:cNvSpPr txBox="1">
            <a:spLocks noGrp="1"/>
          </p:cNvSpPr>
          <p:nvPr>
            <p:ph type="dt" sz="half" idx="7"/>
          </p:nvPr>
        </p:nvSpPr>
        <p:spPr/>
        <p:txBody>
          <a:bodyPr/>
          <a:lstStyle>
            <a:lvl1pPr>
              <a:defRPr/>
            </a:lvl1pPr>
          </a:lstStyle>
          <a:p>
            <a:pPr lvl="0"/>
            <a:fld id="{46AAE1CE-3742-4BF0-9C42-C8BC01CFDF24}" type="datetime1">
              <a:rPr lang="nl-NL"/>
              <a:pPr lvl="0"/>
              <a:t>6-7-2022</a:t>
            </a:fld>
            <a:endParaRPr lang="nl-NL"/>
          </a:p>
        </p:txBody>
      </p:sp>
      <p:sp>
        <p:nvSpPr>
          <p:cNvPr id="5" name="Footer Placeholder 4">
            <a:extLst>
              <a:ext uri="{FF2B5EF4-FFF2-40B4-BE49-F238E27FC236}">
                <a16:creationId xmlns:a16="http://schemas.microsoft.com/office/drawing/2014/main" id="{9B810155-221A-42E0-8D66-8CD3613FBA99}"/>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37C0596-E4B7-48A8-8625-844611C46CD3}"/>
              </a:ext>
            </a:extLst>
          </p:cNvPr>
          <p:cNvSpPr txBox="1">
            <a:spLocks noGrp="1"/>
          </p:cNvSpPr>
          <p:nvPr>
            <p:ph type="sldNum" sz="quarter" idx="8"/>
          </p:nvPr>
        </p:nvSpPr>
        <p:spPr/>
        <p:txBody>
          <a:bodyPr/>
          <a:lstStyle>
            <a:lvl1pPr>
              <a:defRPr/>
            </a:lvl1pPr>
          </a:lstStyle>
          <a:p>
            <a:pPr lvl="0"/>
            <a:fld id="{AA4300A2-9CC6-47DE-A0BC-B3094A8E657A}" type="slidenum">
              <a:t>‹nr.›</a:t>
            </a:fld>
            <a:endParaRPr lang="nl-NL"/>
          </a:p>
        </p:txBody>
      </p:sp>
    </p:spTree>
    <p:extLst>
      <p:ext uri="{BB962C8B-B14F-4D97-AF65-F5344CB8AC3E}">
        <p14:creationId xmlns:p14="http://schemas.microsoft.com/office/powerpoint/2010/main" val="349849448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A73331-54BA-4DB7-84B9-214D289C4A9F}"/>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CEA1BBB-1176-45E1-A188-A49865EA90C4}"/>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C7474EC-FBFE-47DE-8840-4D65A3706C3E}"/>
              </a:ext>
            </a:extLst>
          </p:cNvPr>
          <p:cNvSpPr txBox="1">
            <a:spLocks noGrp="1"/>
          </p:cNvSpPr>
          <p:nvPr>
            <p:ph type="dt" sz="half" idx="7"/>
          </p:nvPr>
        </p:nvSpPr>
        <p:spPr/>
        <p:txBody>
          <a:bodyPr/>
          <a:lstStyle>
            <a:lvl1pPr>
              <a:defRPr/>
            </a:lvl1pPr>
          </a:lstStyle>
          <a:p>
            <a:pPr lvl="0"/>
            <a:fld id="{445E01DF-2E30-40AA-8701-06A22289FED7}" type="datetime1">
              <a:rPr lang="nl-NL"/>
              <a:pPr lvl="0"/>
              <a:t>6-7-2022</a:t>
            </a:fld>
            <a:endParaRPr lang="nl-NL"/>
          </a:p>
        </p:txBody>
      </p:sp>
      <p:sp>
        <p:nvSpPr>
          <p:cNvPr id="5" name="Footer Placeholder 4">
            <a:extLst>
              <a:ext uri="{FF2B5EF4-FFF2-40B4-BE49-F238E27FC236}">
                <a16:creationId xmlns:a16="http://schemas.microsoft.com/office/drawing/2014/main" id="{17307AE2-F886-4203-8F49-7627A2869FF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83C8F6F-AD22-4297-B790-A3A2E51A737A}"/>
              </a:ext>
            </a:extLst>
          </p:cNvPr>
          <p:cNvSpPr txBox="1">
            <a:spLocks noGrp="1"/>
          </p:cNvSpPr>
          <p:nvPr>
            <p:ph type="sldNum" sz="quarter" idx="8"/>
          </p:nvPr>
        </p:nvSpPr>
        <p:spPr/>
        <p:txBody>
          <a:bodyPr/>
          <a:lstStyle>
            <a:lvl1pPr>
              <a:defRPr/>
            </a:lvl1pPr>
          </a:lstStyle>
          <a:p>
            <a:pPr lvl="0"/>
            <a:fld id="{A09150C0-389A-476E-B5B2-2E0D03E9D4CE}" type="slidenum">
              <a:t>‹nr.›</a:t>
            </a:fld>
            <a:endParaRPr lang="nl-NL"/>
          </a:p>
        </p:txBody>
      </p:sp>
    </p:spTree>
    <p:extLst>
      <p:ext uri="{BB962C8B-B14F-4D97-AF65-F5344CB8AC3E}">
        <p14:creationId xmlns:p14="http://schemas.microsoft.com/office/powerpoint/2010/main" val="399849787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6-7-2022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506439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6-7-2022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0885488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786E2-A2AD-407F-A096-CEC047B7C616}" type="datetimeFigureOut">
              <a:rPr lang="nl-NL" smtClean="0"/>
              <a:t>6-7-2022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8327711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p:txBody>
          <a:bodyPr/>
          <a:lstStyle/>
          <a:p>
            <a:fld id="{EF2786E2-A2AD-407F-A096-CEC047B7C616}" type="datetimeFigureOut">
              <a:rPr lang="nl-NL" smtClean="0"/>
              <a:t>6-7-2022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2387786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p:cNvSpPr>
            <a:spLocks noGrp="1"/>
          </p:cNvSpPr>
          <p:nvPr>
            <p:ph type="dt" sz="half" idx="10"/>
          </p:nvPr>
        </p:nvSpPr>
        <p:spPr/>
        <p:txBody>
          <a:bodyPr/>
          <a:lstStyle/>
          <a:p>
            <a:fld id="{EF2786E2-A2AD-407F-A096-CEC047B7C616}" type="datetimeFigureOut">
              <a:rPr lang="nl-NL" smtClean="0"/>
              <a:t>6-7-2022</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393585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02AC9-05D5-4EC8-BB24-5712DD2DF7A1}"/>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7AF8F659-121A-4B9B-A006-C57992DDA034}"/>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29F32215-8CE0-4D1E-8311-F5016E86172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6F471FD6-5A7E-4416-B347-92EA26B6DF0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FD5A4EED-1D90-46BB-BE71-0F6D01D138E4}"/>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B0B80942-D3F0-4C0C-8BE3-CA86F80DC6C8}"/>
              </a:ext>
            </a:extLst>
          </p:cNvPr>
          <p:cNvSpPr txBox="1">
            <a:spLocks noGrp="1"/>
          </p:cNvSpPr>
          <p:nvPr>
            <p:ph type="dt" sz="half" idx="7"/>
          </p:nvPr>
        </p:nvSpPr>
        <p:spPr/>
        <p:txBody>
          <a:bodyPr/>
          <a:lstStyle>
            <a:lvl1pPr>
              <a:defRPr/>
            </a:lvl1pPr>
          </a:lstStyle>
          <a:p>
            <a:pPr lvl="0"/>
            <a:fld id="{EF24B46D-6B49-4CBF-8355-DB4287F4ACE1}" type="datetime1">
              <a:rPr lang="nl-NL"/>
              <a:pPr lvl="0"/>
              <a:t>6-7-2022</a:t>
            </a:fld>
            <a:endParaRPr lang="nl-NL"/>
          </a:p>
        </p:txBody>
      </p:sp>
      <p:sp>
        <p:nvSpPr>
          <p:cNvPr id="8" name="Footer Placeholder 7">
            <a:extLst>
              <a:ext uri="{FF2B5EF4-FFF2-40B4-BE49-F238E27FC236}">
                <a16:creationId xmlns:a16="http://schemas.microsoft.com/office/drawing/2014/main" id="{3423EB7F-FDB2-4428-896C-7162DAE3EAE3}"/>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87E3E2AE-9952-4BA6-BF32-DE9E9E7A7FA3}"/>
              </a:ext>
            </a:extLst>
          </p:cNvPr>
          <p:cNvSpPr txBox="1">
            <a:spLocks noGrp="1"/>
          </p:cNvSpPr>
          <p:nvPr>
            <p:ph type="sldNum" sz="quarter" idx="8"/>
          </p:nvPr>
        </p:nvSpPr>
        <p:spPr/>
        <p:txBody>
          <a:bodyPr/>
          <a:lstStyle>
            <a:lvl1pPr>
              <a:defRPr/>
            </a:lvl1pPr>
          </a:lstStyle>
          <a:p>
            <a:pPr lvl="0"/>
            <a:fld id="{201C4BB2-94AD-4DB4-A213-208FEFA86CB3}" type="slidenum">
              <a:t>‹nr.›</a:t>
            </a:fld>
            <a:endParaRPr lang="nl-NL"/>
          </a:p>
        </p:txBody>
      </p:sp>
    </p:spTree>
    <p:extLst>
      <p:ext uri="{BB962C8B-B14F-4D97-AF65-F5344CB8AC3E}">
        <p14:creationId xmlns:p14="http://schemas.microsoft.com/office/powerpoint/2010/main" val="310099797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Date Placeholder 2"/>
          <p:cNvSpPr>
            <a:spLocks noGrp="1"/>
          </p:cNvSpPr>
          <p:nvPr>
            <p:ph type="dt" sz="half" idx="10"/>
          </p:nvPr>
        </p:nvSpPr>
        <p:spPr/>
        <p:txBody>
          <a:bodyPr/>
          <a:lstStyle/>
          <a:p>
            <a:fld id="{EF2786E2-A2AD-407F-A096-CEC047B7C616}" type="datetimeFigureOut">
              <a:rPr lang="nl-NL" smtClean="0"/>
              <a:t>6-7-2022</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84400781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786E2-A2AD-407F-A096-CEC047B7C616}" type="datetimeFigureOut">
              <a:rPr lang="nl-NL" smtClean="0"/>
              <a:t>6-7-2022</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2969482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6-7-2022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4976946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6-7-2022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6540165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6-7-2022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6123520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6-7-2022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71502227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4E4E6-D503-4190-9AF5-7D14C5196E89}"/>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0BD7CF4D-5004-4228-90D2-0FF88017F75B}"/>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84C03203-96D5-43B9-8F94-C0FCD0E2119D}"/>
              </a:ext>
            </a:extLst>
          </p:cNvPr>
          <p:cNvSpPr txBox="1">
            <a:spLocks noGrp="1"/>
          </p:cNvSpPr>
          <p:nvPr>
            <p:ph type="dt" sz="half" idx="7"/>
          </p:nvPr>
        </p:nvSpPr>
        <p:spPr/>
        <p:txBody>
          <a:bodyPr/>
          <a:lstStyle>
            <a:lvl1pPr>
              <a:defRPr/>
            </a:lvl1pPr>
          </a:lstStyle>
          <a:p>
            <a:pPr lvl="0"/>
            <a:fld id="{7D468DAA-F404-43B2-B186-58DE34DFEA1C}" type="datetime1">
              <a:rPr lang="nl-NL"/>
              <a:pPr lvl="0"/>
              <a:t>6-7-2022</a:t>
            </a:fld>
            <a:endParaRPr lang="nl-NL"/>
          </a:p>
        </p:txBody>
      </p:sp>
      <p:sp>
        <p:nvSpPr>
          <p:cNvPr id="5" name="Footer Placeholder 4">
            <a:extLst>
              <a:ext uri="{FF2B5EF4-FFF2-40B4-BE49-F238E27FC236}">
                <a16:creationId xmlns:a16="http://schemas.microsoft.com/office/drawing/2014/main" id="{1F03FE5C-4380-44E5-901A-E45EF443331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5B49F1D1-AF77-40F8-8B87-A9A9BF353478}"/>
              </a:ext>
            </a:extLst>
          </p:cNvPr>
          <p:cNvSpPr txBox="1">
            <a:spLocks noGrp="1"/>
          </p:cNvSpPr>
          <p:nvPr>
            <p:ph type="sldNum" sz="quarter" idx="8"/>
          </p:nvPr>
        </p:nvSpPr>
        <p:spPr/>
        <p:txBody>
          <a:bodyPr/>
          <a:lstStyle>
            <a:lvl1pPr>
              <a:defRPr/>
            </a:lvl1pPr>
          </a:lstStyle>
          <a:p>
            <a:pPr lvl="0"/>
            <a:fld id="{BA1D1F86-9271-48E4-91FF-C6F01CE9A62D}" type="slidenum">
              <a:t>‹nr.›</a:t>
            </a:fld>
            <a:endParaRPr lang="nl-NL"/>
          </a:p>
        </p:txBody>
      </p:sp>
    </p:spTree>
    <p:extLst>
      <p:ext uri="{BB962C8B-B14F-4D97-AF65-F5344CB8AC3E}">
        <p14:creationId xmlns:p14="http://schemas.microsoft.com/office/powerpoint/2010/main" val="2324120614"/>
      </p:ext>
    </p:extLst>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743D-5B3D-432F-8505-D23556F2BB74}"/>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2FCBB189-F6AD-4D80-876B-D39A09086D15}"/>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CC341F3-3E61-43BA-9815-049729ECC884}"/>
              </a:ext>
            </a:extLst>
          </p:cNvPr>
          <p:cNvSpPr txBox="1">
            <a:spLocks noGrp="1"/>
          </p:cNvSpPr>
          <p:nvPr>
            <p:ph type="dt" sz="half" idx="7"/>
          </p:nvPr>
        </p:nvSpPr>
        <p:spPr/>
        <p:txBody>
          <a:bodyPr/>
          <a:lstStyle>
            <a:lvl1pPr>
              <a:defRPr/>
            </a:lvl1pPr>
          </a:lstStyle>
          <a:p>
            <a:pPr lvl="0"/>
            <a:fld id="{0B4825A7-F003-475C-853D-C0959C371197}" type="datetime1">
              <a:rPr lang="nl-NL"/>
              <a:pPr lvl="0"/>
              <a:t>6-7-2022</a:t>
            </a:fld>
            <a:endParaRPr lang="nl-NL"/>
          </a:p>
        </p:txBody>
      </p:sp>
      <p:sp>
        <p:nvSpPr>
          <p:cNvPr id="5" name="Footer Placeholder 4">
            <a:extLst>
              <a:ext uri="{FF2B5EF4-FFF2-40B4-BE49-F238E27FC236}">
                <a16:creationId xmlns:a16="http://schemas.microsoft.com/office/drawing/2014/main" id="{0FF68B9E-B617-4E2B-B23C-0C68E803936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80FAD82C-7D1C-432F-B2E5-13FED2627D48}"/>
              </a:ext>
            </a:extLst>
          </p:cNvPr>
          <p:cNvSpPr txBox="1">
            <a:spLocks noGrp="1"/>
          </p:cNvSpPr>
          <p:nvPr>
            <p:ph type="sldNum" sz="quarter" idx="8"/>
          </p:nvPr>
        </p:nvSpPr>
        <p:spPr/>
        <p:txBody>
          <a:bodyPr/>
          <a:lstStyle>
            <a:lvl1pPr>
              <a:defRPr/>
            </a:lvl1pPr>
          </a:lstStyle>
          <a:p>
            <a:pPr lvl="0"/>
            <a:fld id="{0BB85754-C630-4708-A2CC-36FB6D83426D}" type="slidenum">
              <a:t>‹nr.›</a:t>
            </a:fld>
            <a:endParaRPr lang="nl-NL"/>
          </a:p>
        </p:txBody>
      </p:sp>
    </p:spTree>
    <p:extLst>
      <p:ext uri="{BB962C8B-B14F-4D97-AF65-F5344CB8AC3E}">
        <p14:creationId xmlns:p14="http://schemas.microsoft.com/office/powerpoint/2010/main" val="2696391331"/>
      </p:ext>
    </p:extLst>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5CA65-CE8A-4DEC-9B5B-38531984BC50}"/>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74077B39-15D1-431C-9335-6FDE14695B92}"/>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72D831F4-DDEF-4DF2-ADD8-D43293250501}"/>
              </a:ext>
            </a:extLst>
          </p:cNvPr>
          <p:cNvSpPr txBox="1">
            <a:spLocks noGrp="1"/>
          </p:cNvSpPr>
          <p:nvPr>
            <p:ph type="dt" sz="half" idx="7"/>
          </p:nvPr>
        </p:nvSpPr>
        <p:spPr/>
        <p:txBody>
          <a:bodyPr/>
          <a:lstStyle>
            <a:lvl1pPr>
              <a:defRPr/>
            </a:lvl1pPr>
          </a:lstStyle>
          <a:p>
            <a:pPr lvl="0"/>
            <a:fld id="{9DAAC751-F406-4E0F-AE66-886AF3056917}" type="datetime1">
              <a:rPr lang="nl-NL"/>
              <a:pPr lvl="0"/>
              <a:t>6-7-2022</a:t>
            </a:fld>
            <a:endParaRPr lang="nl-NL"/>
          </a:p>
        </p:txBody>
      </p:sp>
      <p:sp>
        <p:nvSpPr>
          <p:cNvPr id="5" name="Footer Placeholder 4">
            <a:extLst>
              <a:ext uri="{FF2B5EF4-FFF2-40B4-BE49-F238E27FC236}">
                <a16:creationId xmlns:a16="http://schemas.microsoft.com/office/drawing/2014/main" id="{13DC75B2-437B-43E1-9035-EC99DFBB4BA0}"/>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69939CD7-C751-4CEF-AB9E-EAB140EBD689}"/>
              </a:ext>
            </a:extLst>
          </p:cNvPr>
          <p:cNvSpPr txBox="1">
            <a:spLocks noGrp="1"/>
          </p:cNvSpPr>
          <p:nvPr>
            <p:ph type="sldNum" sz="quarter" idx="8"/>
          </p:nvPr>
        </p:nvSpPr>
        <p:spPr/>
        <p:txBody>
          <a:bodyPr/>
          <a:lstStyle>
            <a:lvl1pPr>
              <a:defRPr/>
            </a:lvl1pPr>
          </a:lstStyle>
          <a:p>
            <a:pPr lvl="0"/>
            <a:fld id="{E94C15CE-790C-49A2-B29F-5C0AC7479827}" type="slidenum">
              <a:t>‹nr.›</a:t>
            </a:fld>
            <a:endParaRPr lang="nl-NL"/>
          </a:p>
        </p:txBody>
      </p:sp>
    </p:spTree>
    <p:extLst>
      <p:ext uri="{BB962C8B-B14F-4D97-AF65-F5344CB8AC3E}">
        <p14:creationId xmlns:p14="http://schemas.microsoft.com/office/powerpoint/2010/main" val="288966042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442C2-35EC-47D5-A99B-9D320AF2200D}"/>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F768E43-8029-4FB9-8499-21C9D8C47FA9}"/>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263B9D3B-D147-4243-BE7A-0EAC13AE5CB3}"/>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7EA05806-5A7A-4EBF-9BDC-F8F60C01BC01}"/>
              </a:ext>
            </a:extLst>
          </p:cNvPr>
          <p:cNvSpPr txBox="1">
            <a:spLocks noGrp="1"/>
          </p:cNvSpPr>
          <p:nvPr>
            <p:ph type="dt" sz="half" idx="7"/>
          </p:nvPr>
        </p:nvSpPr>
        <p:spPr/>
        <p:txBody>
          <a:bodyPr/>
          <a:lstStyle>
            <a:lvl1pPr>
              <a:defRPr/>
            </a:lvl1pPr>
          </a:lstStyle>
          <a:p>
            <a:pPr lvl="0"/>
            <a:fld id="{5FC3EAEA-8D1D-4D60-B6A8-7F79A6DD655A}" type="datetime1">
              <a:rPr lang="nl-NL"/>
              <a:pPr lvl="0"/>
              <a:t>6-7-2022</a:t>
            </a:fld>
            <a:endParaRPr lang="nl-NL"/>
          </a:p>
        </p:txBody>
      </p:sp>
      <p:sp>
        <p:nvSpPr>
          <p:cNvPr id="6" name="Footer Placeholder 5">
            <a:extLst>
              <a:ext uri="{FF2B5EF4-FFF2-40B4-BE49-F238E27FC236}">
                <a16:creationId xmlns:a16="http://schemas.microsoft.com/office/drawing/2014/main" id="{5BBB4EFF-BB97-4110-863E-921F7DB86863}"/>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6FFCBD32-4177-4E49-A7A5-8B92CC4B3272}"/>
              </a:ext>
            </a:extLst>
          </p:cNvPr>
          <p:cNvSpPr txBox="1">
            <a:spLocks noGrp="1"/>
          </p:cNvSpPr>
          <p:nvPr>
            <p:ph type="sldNum" sz="quarter" idx="8"/>
          </p:nvPr>
        </p:nvSpPr>
        <p:spPr/>
        <p:txBody>
          <a:bodyPr/>
          <a:lstStyle>
            <a:lvl1pPr>
              <a:defRPr/>
            </a:lvl1pPr>
          </a:lstStyle>
          <a:p>
            <a:pPr lvl="0"/>
            <a:fld id="{56BCD370-C10F-4EE4-84AA-4E5CBD9D6ADE}" type="slidenum">
              <a:t>‹nr.›</a:t>
            </a:fld>
            <a:endParaRPr lang="nl-NL"/>
          </a:p>
        </p:txBody>
      </p:sp>
    </p:spTree>
    <p:extLst>
      <p:ext uri="{BB962C8B-B14F-4D97-AF65-F5344CB8AC3E}">
        <p14:creationId xmlns:p14="http://schemas.microsoft.com/office/powerpoint/2010/main" val="921167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795DA-015B-464B-A848-A6B4E2178462}"/>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751E40FF-7D5E-4CEB-ACDE-C8374B3C2268}"/>
              </a:ext>
            </a:extLst>
          </p:cNvPr>
          <p:cNvSpPr txBox="1">
            <a:spLocks noGrp="1"/>
          </p:cNvSpPr>
          <p:nvPr>
            <p:ph type="dt" sz="half" idx="7"/>
          </p:nvPr>
        </p:nvSpPr>
        <p:spPr/>
        <p:txBody>
          <a:bodyPr/>
          <a:lstStyle>
            <a:lvl1pPr>
              <a:defRPr/>
            </a:lvl1pPr>
          </a:lstStyle>
          <a:p>
            <a:pPr lvl="0"/>
            <a:fld id="{A29A2C93-44AC-4F0D-A967-589D486FAADA}" type="datetime1">
              <a:rPr lang="nl-NL"/>
              <a:pPr lvl="0"/>
              <a:t>6-7-2022</a:t>
            </a:fld>
            <a:endParaRPr lang="nl-NL"/>
          </a:p>
        </p:txBody>
      </p:sp>
      <p:sp>
        <p:nvSpPr>
          <p:cNvPr id="4" name="Footer Placeholder 3">
            <a:extLst>
              <a:ext uri="{FF2B5EF4-FFF2-40B4-BE49-F238E27FC236}">
                <a16:creationId xmlns:a16="http://schemas.microsoft.com/office/drawing/2014/main" id="{9BE07784-D6B8-4A6A-ACFF-B0C32DDDFD3F}"/>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B72205D-98AD-42A3-8C04-62269F9C53E9}"/>
              </a:ext>
            </a:extLst>
          </p:cNvPr>
          <p:cNvSpPr txBox="1">
            <a:spLocks noGrp="1"/>
          </p:cNvSpPr>
          <p:nvPr>
            <p:ph type="sldNum" sz="quarter" idx="8"/>
          </p:nvPr>
        </p:nvSpPr>
        <p:spPr/>
        <p:txBody>
          <a:bodyPr/>
          <a:lstStyle>
            <a:lvl1pPr>
              <a:defRPr/>
            </a:lvl1pPr>
          </a:lstStyle>
          <a:p>
            <a:pPr lvl="0"/>
            <a:fld id="{35BFBAED-05A8-457E-BD65-39E7F4816CD2}" type="slidenum">
              <a:t>‹nr.›</a:t>
            </a:fld>
            <a:endParaRPr lang="nl-NL"/>
          </a:p>
        </p:txBody>
      </p:sp>
    </p:spTree>
    <p:extLst>
      <p:ext uri="{BB962C8B-B14F-4D97-AF65-F5344CB8AC3E}">
        <p14:creationId xmlns:p14="http://schemas.microsoft.com/office/powerpoint/2010/main" val="69057558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7CAFB-93A8-4614-9131-BF00ADC88027}"/>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B4DEBDFE-72CB-4DCA-8F82-102B1C318997}"/>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920A77CC-DA2F-4F4F-B044-22FC7C701605}"/>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4756E769-F70F-4020-BC80-F528591AA26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02E22020-1E88-4564-9412-9ADA9159AC2D}"/>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DFE99FBF-F547-4FE7-9F3E-EF0DCE94F2C2}"/>
              </a:ext>
            </a:extLst>
          </p:cNvPr>
          <p:cNvSpPr txBox="1">
            <a:spLocks noGrp="1"/>
          </p:cNvSpPr>
          <p:nvPr>
            <p:ph type="dt" sz="half" idx="7"/>
          </p:nvPr>
        </p:nvSpPr>
        <p:spPr/>
        <p:txBody>
          <a:bodyPr/>
          <a:lstStyle>
            <a:lvl1pPr>
              <a:defRPr/>
            </a:lvl1pPr>
          </a:lstStyle>
          <a:p>
            <a:pPr lvl="0"/>
            <a:fld id="{43739CE8-0239-498B-B786-7DE5E7F3DF9D}" type="datetime1">
              <a:rPr lang="nl-NL"/>
              <a:pPr lvl="0"/>
              <a:t>6-7-2022</a:t>
            </a:fld>
            <a:endParaRPr lang="nl-NL"/>
          </a:p>
        </p:txBody>
      </p:sp>
      <p:sp>
        <p:nvSpPr>
          <p:cNvPr id="8" name="Footer Placeholder 7">
            <a:extLst>
              <a:ext uri="{FF2B5EF4-FFF2-40B4-BE49-F238E27FC236}">
                <a16:creationId xmlns:a16="http://schemas.microsoft.com/office/drawing/2014/main" id="{0B52627D-20C1-49AC-96D9-E55F9EA7B058}"/>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AE2BC28A-2060-4DF3-8269-74E95EBF6FC1}"/>
              </a:ext>
            </a:extLst>
          </p:cNvPr>
          <p:cNvSpPr txBox="1">
            <a:spLocks noGrp="1"/>
          </p:cNvSpPr>
          <p:nvPr>
            <p:ph type="sldNum" sz="quarter" idx="8"/>
          </p:nvPr>
        </p:nvSpPr>
        <p:spPr/>
        <p:txBody>
          <a:bodyPr/>
          <a:lstStyle>
            <a:lvl1pPr>
              <a:defRPr/>
            </a:lvl1pPr>
          </a:lstStyle>
          <a:p>
            <a:pPr lvl="0"/>
            <a:fld id="{A37A5604-65A1-47E4-8049-4DAFAAE4207C}" type="slidenum">
              <a:t>‹nr.›</a:t>
            </a:fld>
            <a:endParaRPr lang="nl-NL"/>
          </a:p>
        </p:txBody>
      </p:sp>
    </p:spTree>
    <p:extLst>
      <p:ext uri="{BB962C8B-B14F-4D97-AF65-F5344CB8AC3E}">
        <p14:creationId xmlns:p14="http://schemas.microsoft.com/office/powerpoint/2010/main" val="26217104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A106-40AC-49AF-8A87-E21D32EF782B}"/>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A2444623-9C77-4D4D-BFDA-F83BDE667582}"/>
              </a:ext>
            </a:extLst>
          </p:cNvPr>
          <p:cNvSpPr txBox="1">
            <a:spLocks noGrp="1"/>
          </p:cNvSpPr>
          <p:nvPr>
            <p:ph type="dt" sz="half" idx="7"/>
          </p:nvPr>
        </p:nvSpPr>
        <p:spPr/>
        <p:txBody>
          <a:bodyPr/>
          <a:lstStyle>
            <a:lvl1pPr>
              <a:defRPr/>
            </a:lvl1pPr>
          </a:lstStyle>
          <a:p>
            <a:pPr lvl="0"/>
            <a:fld id="{6AC3F32D-C224-456A-A4A6-A32E3720B9BF}" type="datetime1">
              <a:rPr lang="nl-NL"/>
              <a:pPr lvl="0"/>
              <a:t>6-7-2022</a:t>
            </a:fld>
            <a:endParaRPr lang="nl-NL"/>
          </a:p>
        </p:txBody>
      </p:sp>
      <p:sp>
        <p:nvSpPr>
          <p:cNvPr id="4" name="Footer Placeholder 3">
            <a:extLst>
              <a:ext uri="{FF2B5EF4-FFF2-40B4-BE49-F238E27FC236}">
                <a16:creationId xmlns:a16="http://schemas.microsoft.com/office/drawing/2014/main" id="{5672008E-806E-4A29-9FED-D6B4B42ACB46}"/>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6340078-C443-4F33-A47A-AEFA1AC02532}"/>
              </a:ext>
            </a:extLst>
          </p:cNvPr>
          <p:cNvSpPr txBox="1">
            <a:spLocks noGrp="1"/>
          </p:cNvSpPr>
          <p:nvPr>
            <p:ph type="sldNum" sz="quarter" idx="8"/>
          </p:nvPr>
        </p:nvSpPr>
        <p:spPr/>
        <p:txBody>
          <a:bodyPr/>
          <a:lstStyle>
            <a:lvl1pPr>
              <a:defRPr/>
            </a:lvl1pPr>
          </a:lstStyle>
          <a:p>
            <a:pPr lvl="0"/>
            <a:fld id="{8CB4341D-0C78-4A33-AC51-8643BDEED61F}" type="slidenum">
              <a:t>‹nr.›</a:t>
            </a:fld>
            <a:endParaRPr lang="nl-NL"/>
          </a:p>
        </p:txBody>
      </p:sp>
    </p:spTree>
    <p:extLst>
      <p:ext uri="{BB962C8B-B14F-4D97-AF65-F5344CB8AC3E}">
        <p14:creationId xmlns:p14="http://schemas.microsoft.com/office/powerpoint/2010/main" val="275202339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BDBA50-DD61-482C-9EAA-D16379DF8B69}"/>
              </a:ext>
            </a:extLst>
          </p:cNvPr>
          <p:cNvSpPr txBox="1">
            <a:spLocks noGrp="1"/>
          </p:cNvSpPr>
          <p:nvPr>
            <p:ph type="dt" sz="half" idx="7"/>
          </p:nvPr>
        </p:nvSpPr>
        <p:spPr/>
        <p:txBody>
          <a:bodyPr/>
          <a:lstStyle>
            <a:lvl1pPr>
              <a:defRPr/>
            </a:lvl1pPr>
          </a:lstStyle>
          <a:p>
            <a:pPr lvl="0"/>
            <a:fld id="{CDA845F1-7064-4D2D-A0AD-40B066CEE2CD}" type="datetime1">
              <a:rPr lang="nl-NL"/>
              <a:pPr lvl="0"/>
              <a:t>6-7-2022</a:t>
            </a:fld>
            <a:endParaRPr lang="nl-NL"/>
          </a:p>
        </p:txBody>
      </p:sp>
      <p:sp>
        <p:nvSpPr>
          <p:cNvPr id="3" name="Footer Placeholder 2">
            <a:extLst>
              <a:ext uri="{FF2B5EF4-FFF2-40B4-BE49-F238E27FC236}">
                <a16:creationId xmlns:a16="http://schemas.microsoft.com/office/drawing/2014/main" id="{D356B063-E110-4226-BD53-C5105F2C17BC}"/>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1376333D-6C99-4AD2-9345-2E3DE5466DE1}"/>
              </a:ext>
            </a:extLst>
          </p:cNvPr>
          <p:cNvSpPr txBox="1">
            <a:spLocks noGrp="1"/>
          </p:cNvSpPr>
          <p:nvPr>
            <p:ph type="sldNum" sz="quarter" idx="8"/>
          </p:nvPr>
        </p:nvSpPr>
        <p:spPr/>
        <p:txBody>
          <a:bodyPr/>
          <a:lstStyle>
            <a:lvl1pPr>
              <a:defRPr/>
            </a:lvl1pPr>
          </a:lstStyle>
          <a:p>
            <a:pPr lvl="0"/>
            <a:fld id="{5134444E-F538-4A11-8593-CC7D1F36ECDC}" type="slidenum">
              <a:t>‹nr.›</a:t>
            </a:fld>
            <a:endParaRPr lang="nl-NL"/>
          </a:p>
        </p:txBody>
      </p:sp>
    </p:spTree>
    <p:extLst>
      <p:ext uri="{BB962C8B-B14F-4D97-AF65-F5344CB8AC3E}">
        <p14:creationId xmlns:p14="http://schemas.microsoft.com/office/powerpoint/2010/main" val="157149306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EC63F-CE4F-46D4-B751-94D2C32AFC76}"/>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A136960C-2784-4EF1-8743-6EADDD4E70D7}"/>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A2E931A7-B54A-455C-8B70-F2F80C5C6E8D}"/>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7E4C20EF-6A96-4160-8B4C-8CA483EFA849}"/>
              </a:ext>
            </a:extLst>
          </p:cNvPr>
          <p:cNvSpPr txBox="1">
            <a:spLocks noGrp="1"/>
          </p:cNvSpPr>
          <p:nvPr>
            <p:ph type="dt" sz="half" idx="7"/>
          </p:nvPr>
        </p:nvSpPr>
        <p:spPr/>
        <p:txBody>
          <a:bodyPr/>
          <a:lstStyle>
            <a:lvl1pPr>
              <a:defRPr/>
            </a:lvl1pPr>
          </a:lstStyle>
          <a:p>
            <a:pPr lvl="0"/>
            <a:fld id="{A94B9522-BEE5-4244-9948-C40F934A0180}" type="datetime1">
              <a:rPr lang="nl-NL"/>
              <a:pPr lvl="0"/>
              <a:t>6-7-2022</a:t>
            </a:fld>
            <a:endParaRPr lang="nl-NL"/>
          </a:p>
        </p:txBody>
      </p:sp>
      <p:sp>
        <p:nvSpPr>
          <p:cNvPr id="6" name="Footer Placeholder 5">
            <a:extLst>
              <a:ext uri="{FF2B5EF4-FFF2-40B4-BE49-F238E27FC236}">
                <a16:creationId xmlns:a16="http://schemas.microsoft.com/office/drawing/2014/main" id="{97EE66F4-001A-48CC-BEDF-22DE396B6F7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4FA2BBC0-C3F3-4DB5-A7C4-432D2BF05E06}"/>
              </a:ext>
            </a:extLst>
          </p:cNvPr>
          <p:cNvSpPr txBox="1">
            <a:spLocks noGrp="1"/>
          </p:cNvSpPr>
          <p:nvPr>
            <p:ph type="sldNum" sz="quarter" idx="8"/>
          </p:nvPr>
        </p:nvSpPr>
        <p:spPr/>
        <p:txBody>
          <a:bodyPr/>
          <a:lstStyle>
            <a:lvl1pPr>
              <a:defRPr/>
            </a:lvl1pPr>
          </a:lstStyle>
          <a:p>
            <a:pPr lvl="0"/>
            <a:fld id="{CAC5E4FF-94B9-4889-BF69-C75140873FE5}" type="slidenum">
              <a:t>‹nr.›</a:t>
            </a:fld>
            <a:endParaRPr lang="nl-NL"/>
          </a:p>
        </p:txBody>
      </p:sp>
    </p:spTree>
    <p:extLst>
      <p:ext uri="{BB962C8B-B14F-4D97-AF65-F5344CB8AC3E}">
        <p14:creationId xmlns:p14="http://schemas.microsoft.com/office/powerpoint/2010/main" val="83043042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582C5-150B-4E99-8928-9BC1F2A35472}"/>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824E1461-B688-42D3-847B-22C6CC223315}"/>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5E9009E7-F423-4992-BB16-3779164C8747}"/>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95D210B0-949B-4726-B228-F017A28CEDD3}"/>
              </a:ext>
            </a:extLst>
          </p:cNvPr>
          <p:cNvSpPr txBox="1">
            <a:spLocks noGrp="1"/>
          </p:cNvSpPr>
          <p:nvPr>
            <p:ph type="dt" sz="half" idx="7"/>
          </p:nvPr>
        </p:nvSpPr>
        <p:spPr/>
        <p:txBody>
          <a:bodyPr/>
          <a:lstStyle>
            <a:lvl1pPr>
              <a:defRPr/>
            </a:lvl1pPr>
          </a:lstStyle>
          <a:p>
            <a:pPr lvl="0"/>
            <a:fld id="{AAD87361-95F9-4330-AE57-468E7ED0A231}" type="datetime1">
              <a:rPr lang="nl-NL"/>
              <a:pPr lvl="0"/>
              <a:t>6-7-2022</a:t>
            </a:fld>
            <a:endParaRPr lang="nl-NL"/>
          </a:p>
        </p:txBody>
      </p:sp>
      <p:sp>
        <p:nvSpPr>
          <p:cNvPr id="6" name="Footer Placeholder 5">
            <a:extLst>
              <a:ext uri="{FF2B5EF4-FFF2-40B4-BE49-F238E27FC236}">
                <a16:creationId xmlns:a16="http://schemas.microsoft.com/office/drawing/2014/main" id="{E7E28EB2-3E15-4E49-82AA-3A0319EEAF5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1984690B-55D7-489D-BB2D-87473BD7667A}"/>
              </a:ext>
            </a:extLst>
          </p:cNvPr>
          <p:cNvSpPr txBox="1">
            <a:spLocks noGrp="1"/>
          </p:cNvSpPr>
          <p:nvPr>
            <p:ph type="sldNum" sz="quarter" idx="8"/>
          </p:nvPr>
        </p:nvSpPr>
        <p:spPr/>
        <p:txBody>
          <a:bodyPr/>
          <a:lstStyle>
            <a:lvl1pPr>
              <a:defRPr/>
            </a:lvl1pPr>
          </a:lstStyle>
          <a:p>
            <a:pPr lvl="0"/>
            <a:fld id="{737B135A-5EE4-4D46-8E74-A267D739F855}" type="slidenum">
              <a:t>‹nr.›</a:t>
            </a:fld>
            <a:endParaRPr lang="nl-NL"/>
          </a:p>
        </p:txBody>
      </p:sp>
    </p:spTree>
    <p:extLst>
      <p:ext uri="{BB962C8B-B14F-4D97-AF65-F5344CB8AC3E}">
        <p14:creationId xmlns:p14="http://schemas.microsoft.com/office/powerpoint/2010/main" val="373293379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7975-6518-4501-AD17-9BFCD7C58A1F}"/>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74103B7D-9149-4CCD-8960-1699FEE470C4}"/>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8A4FAD36-1CA0-4BBA-9C05-C2395ACAFE06}"/>
              </a:ext>
            </a:extLst>
          </p:cNvPr>
          <p:cNvSpPr txBox="1">
            <a:spLocks noGrp="1"/>
          </p:cNvSpPr>
          <p:nvPr>
            <p:ph type="dt" sz="half" idx="7"/>
          </p:nvPr>
        </p:nvSpPr>
        <p:spPr/>
        <p:txBody>
          <a:bodyPr/>
          <a:lstStyle>
            <a:lvl1pPr>
              <a:defRPr/>
            </a:lvl1pPr>
          </a:lstStyle>
          <a:p>
            <a:pPr lvl="0"/>
            <a:fld id="{CF2E1CC4-018E-4CE4-AA82-26A3F8C084F0}" type="datetime1">
              <a:rPr lang="nl-NL"/>
              <a:pPr lvl="0"/>
              <a:t>6-7-2022</a:t>
            </a:fld>
            <a:endParaRPr lang="nl-NL"/>
          </a:p>
        </p:txBody>
      </p:sp>
      <p:sp>
        <p:nvSpPr>
          <p:cNvPr id="5" name="Footer Placeholder 4">
            <a:extLst>
              <a:ext uri="{FF2B5EF4-FFF2-40B4-BE49-F238E27FC236}">
                <a16:creationId xmlns:a16="http://schemas.microsoft.com/office/drawing/2014/main" id="{A4D552CC-88F6-4764-B498-83B5D12BC061}"/>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7CC56836-7E99-4E22-ADF1-8E053FD92171}"/>
              </a:ext>
            </a:extLst>
          </p:cNvPr>
          <p:cNvSpPr txBox="1">
            <a:spLocks noGrp="1"/>
          </p:cNvSpPr>
          <p:nvPr>
            <p:ph type="sldNum" sz="quarter" idx="8"/>
          </p:nvPr>
        </p:nvSpPr>
        <p:spPr/>
        <p:txBody>
          <a:bodyPr/>
          <a:lstStyle>
            <a:lvl1pPr>
              <a:defRPr/>
            </a:lvl1pPr>
          </a:lstStyle>
          <a:p>
            <a:pPr lvl="0"/>
            <a:fld id="{8FB48FA8-61B0-4A6D-B0DE-5A435F629844}" type="slidenum">
              <a:t>‹nr.›</a:t>
            </a:fld>
            <a:endParaRPr lang="nl-NL"/>
          </a:p>
        </p:txBody>
      </p:sp>
    </p:spTree>
    <p:extLst>
      <p:ext uri="{BB962C8B-B14F-4D97-AF65-F5344CB8AC3E}">
        <p14:creationId xmlns:p14="http://schemas.microsoft.com/office/powerpoint/2010/main" val="162203388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FC5002-844A-421F-B12C-E6CD08E02ADA}"/>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7079F8ED-9D26-4F49-B4DF-8F076737848E}"/>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278F4CE8-7065-40EE-A6B4-02D5434E3237}"/>
              </a:ext>
            </a:extLst>
          </p:cNvPr>
          <p:cNvSpPr txBox="1">
            <a:spLocks noGrp="1"/>
          </p:cNvSpPr>
          <p:nvPr>
            <p:ph type="dt" sz="half" idx="7"/>
          </p:nvPr>
        </p:nvSpPr>
        <p:spPr/>
        <p:txBody>
          <a:bodyPr/>
          <a:lstStyle>
            <a:lvl1pPr>
              <a:defRPr/>
            </a:lvl1pPr>
          </a:lstStyle>
          <a:p>
            <a:pPr lvl="0"/>
            <a:fld id="{BCD1D060-9570-401E-AF09-121E376B6D65}" type="datetime1">
              <a:rPr lang="nl-NL"/>
              <a:pPr lvl="0"/>
              <a:t>6-7-2022</a:t>
            </a:fld>
            <a:endParaRPr lang="nl-NL"/>
          </a:p>
        </p:txBody>
      </p:sp>
      <p:sp>
        <p:nvSpPr>
          <p:cNvPr id="5" name="Footer Placeholder 4">
            <a:extLst>
              <a:ext uri="{FF2B5EF4-FFF2-40B4-BE49-F238E27FC236}">
                <a16:creationId xmlns:a16="http://schemas.microsoft.com/office/drawing/2014/main" id="{C71F446C-A919-43DC-8579-426F3736797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F3AAC359-AB09-4AF7-955B-5D45645A5D3F}"/>
              </a:ext>
            </a:extLst>
          </p:cNvPr>
          <p:cNvSpPr txBox="1">
            <a:spLocks noGrp="1"/>
          </p:cNvSpPr>
          <p:nvPr>
            <p:ph type="sldNum" sz="quarter" idx="8"/>
          </p:nvPr>
        </p:nvSpPr>
        <p:spPr/>
        <p:txBody>
          <a:bodyPr/>
          <a:lstStyle>
            <a:lvl1pPr>
              <a:defRPr/>
            </a:lvl1pPr>
          </a:lstStyle>
          <a:p>
            <a:pPr lvl="0"/>
            <a:fld id="{4F3B649D-7FB2-4EDF-A106-24942687D446}" type="slidenum">
              <a:t>‹nr.›</a:t>
            </a:fld>
            <a:endParaRPr lang="nl-NL"/>
          </a:p>
        </p:txBody>
      </p:sp>
    </p:spTree>
    <p:extLst>
      <p:ext uri="{BB962C8B-B14F-4D97-AF65-F5344CB8AC3E}">
        <p14:creationId xmlns:p14="http://schemas.microsoft.com/office/powerpoint/2010/main" val="50604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C2E104-84F1-4688-8E9A-9702AFC82B89}"/>
              </a:ext>
            </a:extLst>
          </p:cNvPr>
          <p:cNvSpPr txBox="1">
            <a:spLocks noGrp="1"/>
          </p:cNvSpPr>
          <p:nvPr>
            <p:ph type="dt" sz="half" idx="7"/>
          </p:nvPr>
        </p:nvSpPr>
        <p:spPr/>
        <p:txBody>
          <a:bodyPr/>
          <a:lstStyle>
            <a:lvl1pPr>
              <a:defRPr/>
            </a:lvl1pPr>
          </a:lstStyle>
          <a:p>
            <a:pPr lvl="0"/>
            <a:fld id="{BA85F980-1A54-42AF-A7A2-D7E167AF3461}" type="datetime1">
              <a:rPr lang="nl-NL"/>
              <a:pPr lvl="0"/>
              <a:t>6-7-2022</a:t>
            </a:fld>
            <a:endParaRPr lang="nl-NL"/>
          </a:p>
        </p:txBody>
      </p:sp>
      <p:sp>
        <p:nvSpPr>
          <p:cNvPr id="3" name="Footer Placeholder 2">
            <a:extLst>
              <a:ext uri="{FF2B5EF4-FFF2-40B4-BE49-F238E27FC236}">
                <a16:creationId xmlns:a16="http://schemas.microsoft.com/office/drawing/2014/main" id="{5B1A4CDB-FA60-452F-AC17-80E73E0C00E8}"/>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DCFE21C3-DC79-437B-9AAF-C9EF9AC21B6A}"/>
              </a:ext>
            </a:extLst>
          </p:cNvPr>
          <p:cNvSpPr txBox="1">
            <a:spLocks noGrp="1"/>
          </p:cNvSpPr>
          <p:nvPr>
            <p:ph type="sldNum" sz="quarter" idx="8"/>
          </p:nvPr>
        </p:nvSpPr>
        <p:spPr/>
        <p:txBody>
          <a:bodyPr/>
          <a:lstStyle>
            <a:lvl1pPr>
              <a:defRPr/>
            </a:lvl1pPr>
          </a:lstStyle>
          <a:p>
            <a:pPr lvl="0"/>
            <a:fld id="{AEE00D41-B9EF-4015-8717-80D8B7360AFA}" type="slidenum">
              <a:t>‹nr.›</a:t>
            </a:fld>
            <a:endParaRPr lang="nl-NL"/>
          </a:p>
        </p:txBody>
      </p:sp>
    </p:spTree>
    <p:extLst>
      <p:ext uri="{BB962C8B-B14F-4D97-AF65-F5344CB8AC3E}">
        <p14:creationId xmlns:p14="http://schemas.microsoft.com/office/powerpoint/2010/main" val="99511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D44B-16D9-48AA-85D4-D5860BF3AC2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BCE46792-E541-4721-BF3E-018C6EAC785B}"/>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0B999D25-7551-473B-B7EB-57A423A8836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C9CF6B9A-47AE-42F1-9F3B-1881A03BE888}"/>
              </a:ext>
            </a:extLst>
          </p:cNvPr>
          <p:cNvSpPr txBox="1">
            <a:spLocks noGrp="1"/>
          </p:cNvSpPr>
          <p:nvPr>
            <p:ph type="dt" sz="half" idx="7"/>
          </p:nvPr>
        </p:nvSpPr>
        <p:spPr/>
        <p:txBody>
          <a:bodyPr/>
          <a:lstStyle>
            <a:lvl1pPr>
              <a:defRPr/>
            </a:lvl1pPr>
          </a:lstStyle>
          <a:p>
            <a:pPr lvl="0"/>
            <a:fld id="{7444FC49-4617-4375-90AE-574C49864662}" type="datetime1">
              <a:rPr lang="nl-NL"/>
              <a:pPr lvl="0"/>
              <a:t>6-7-2022</a:t>
            </a:fld>
            <a:endParaRPr lang="nl-NL"/>
          </a:p>
        </p:txBody>
      </p:sp>
      <p:sp>
        <p:nvSpPr>
          <p:cNvPr id="6" name="Footer Placeholder 5">
            <a:extLst>
              <a:ext uri="{FF2B5EF4-FFF2-40B4-BE49-F238E27FC236}">
                <a16:creationId xmlns:a16="http://schemas.microsoft.com/office/drawing/2014/main" id="{17AF1D70-25D9-49C1-93D0-607C78D89E8A}"/>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1B6FDF24-6F3C-471D-B803-608E17F71782}"/>
              </a:ext>
            </a:extLst>
          </p:cNvPr>
          <p:cNvSpPr txBox="1">
            <a:spLocks noGrp="1"/>
          </p:cNvSpPr>
          <p:nvPr>
            <p:ph type="sldNum" sz="quarter" idx="8"/>
          </p:nvPr>
        </p:nvSpPr>
        <p:spPr/>
        <p:txBody>
          <a:bodyPr/>
          <a:lstStyle>
            <a:lvl1pPr>
              <a:defRPr/>
            </a:lvl1pPr>
          </a:lstStyle>
          <a:p>
            <a:pPr lvl="0"/>
            <a:fld id="{0EEAC040-BDCC-4320-8837-0C20840DE295}" type="slidenum">
              <a:t>‹nr.›</a:t>
            </a:fld>
            <a:endParaRPr lang="nl-NL"/>
          </a:p>
        </p:txBody>
      </p:sp>
    </p:spTree>
    <p:extLst>
      <p:ext uri="{BB962C8B-B14F-4D97-AF65-F5344CB8AC3E}">
        <p14:creationId xmlns:p14="http://schemas.microsoft.com/office/powerpoint/2010/main" val="1773961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DEA9-5806-4E9D-BE02-DC68DFFEF40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C56E1054-EAD7-4B1D-A723-870AEEBB203E}"/>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93C20EB4-E46D-43BF-B48B-8913BB17793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05F616CF-7867-4065-826B-95CF33A24D99}"/>
              </a:ext>
            </a:extLst>
          </p:cNvPr>
          <p:cNvSpPr txBox="1">
            <a:spLocks noGrp="1"/>
          </p:cNvSpPr>
          <p:nvPr>
            <p:ph type="dt" sz="half" idx="7"/>
          </p:nvPr>
        </p:nvSpPr>
        <p:spPr/>
        <p:txBody>
          <a:bodyPr/>
          <a:lstStyle>
            <a:lvl1pPr>
              <a:defRPr/>
            </a:lvl1pPr>
          </a:lstStyle>
          <a:p>
            <a:pPr lvl="0"/>
            <a:fld id="{3DDCDB17-CBC3-4C37-9C62-F91CC0441161}" type="datetime1">
              <a:rPr lang="nl-NL"/>
              <a:pPr lvl="0"/>
              <a:t>6-7-2022</a:t>
            </a:fld>
            <a:endParaRPr lang="nl-NL"/>
          </a:p>
        </p:txBody>
      </p:sp>
      <p:sp>
        <p:nvSpPr>
          <p:cNvPr id="6" name="Footer Placeholder 5">
            <a:extLst>
              <a:ext uri="{FF2B5EF4-FFF2-40B4-BE49-F238E27FC236}">
                <a16:creationId xmlns:a16="http://schemas.microsoft.com/office/drawing/2014/main" id="{DD6CEB8F-0480-4D89-B970-B897B8D05D59}"/>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A6BEFC2C-9BA9-43D6-B9C9-901E40015383}"/>
              </a:ext>
            </a:extLst>
          </p:cNvPr>
          <p:cNvSpPr txBox="1">
            <a:spLocks noGrp="1"/>
          </p:cNvSpPr>
          <p:nvPr>
            <p:ph type="sldNum" sz="quarter" idx="8"/>
          </p:nvPr>
        </p:nvSpPr>
        <p:spPr/>
        <p:txBody>
          <a:bodyPr/>
          <a:lstStyle>
            <a:lvl1pPr>
              <a:defRPr/>
            </a:lvl1pPr>
          </a:lstStyle>
          <a:p>
            <a:pPr lvl="0"/>
            <a:fld id="{7C7AF284-2EBB-406E-9A42-A41DA1AC5EFD}" type="slidenum">
              <a:t>‹nr.›</a:t>
            </a:fld>
            <a:endParaRPr lang="nl-NL"/>
          </a:p>
        </p:txBody>
      </p:sp>
    </p:spTree>
    <p:extLst>
      <p:ext uri="{BB962C8B-B14F-4D97-AF65-F5344CB8AC3E}">
        <p14:creationId xmlns:p14="http://schemas.microsoft.com/office/powerpoint/2010/main" val="1154091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5EB517-0BCA-4DD5-8911-DBD71899726D}"/>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3B8E5ABA-9F3F-4DAF-9359-04B6D7A8886E}"/>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F24475B-982A-482B-B538-1D32230C0364}"/>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B322D304-BC79-44C5-8C38-9B2EAFD7A858}" type="datetime1">
              <a:rPr lang="nl-NL"/>
              <a:pPr lvl="0"/>
              <a:t>6-7-2022</a:t>
            </a:fld>
            <a:endParaRPr lang="nl-NL"/>
          </a:p>
        </p:txBody>
      </p:sp>
      <p:sp>
        <p:nvSpPr>
          <p:cNvPr id="5" name="Footer Placeholder 4">
            <a:extLst>
              <a:ext uri="{FF2B5EF4-FFF2-40B4-BE49-F238E27FC236}">
                <a16:creationId xmlns:a16="http://schemas.microsoft.com/office/drawing/2014/main" id="{923F2203-C69F-4046-8886-DB37031E4887}"/>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84EB2F81-409E-4299-9290-2D3EF3449D29}"/>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8FA8D4D2-A462-4411-9A2A-982FE3CC91D2}" type="slidenum">
              <a:t>‹nr.›</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1D70F9-D96B-41BD-B9FE-ED270BD1CFCB}"/>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84408D1F-5444-428D-AF75-0C6CEE304F87}"/>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FA66EC5-8A5E-4BC3-A2F7-381032B9BA46}"/>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054FFC27-5D2E-44C5-BF50-A60ABA0B841B}" type="datetime1">
              <a:rPr lang="nl-NL"/>
              <a:pPr lvl="0"/>
              <a:t>6-7-2022</a:t>
            </a:fld>
            <a:endParaRPr lang="nl-NL"/>
          </a:p>
        </p:txBody>
      </p:sp>
      <p:sp>
        <p:nvSpPr>
          <p:cNvPr id="5" name="Footer Placeholder 4">
            <a:extLst>
              <a:ext uri="{FF2B5EF4-FFF2-40B4-BE49-F238E27FC236}">
                <a16:creationId xmlns:a16="http://schemas.microsoft.com/office/drawing/2014/main" id="{EABCE7B5-D152-4073-9EBD-12E76C4AF22F}"/>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AA16AA39-EE68-455A-8A7C-E813AB7CC91E}"/>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041F524F-AE13-4C22-8936-06CAF0D422CA}" type="slidenum">
              <a:t>‹nr.›</a:t>
            </a:fld>
            <a:endParaRPr lang="nl-N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595D9C-56E8-463D-8F77-E9BF05A37A54}"/>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C603256-C5CA-4392-BD45-A270AC433B35}"/>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0C54F89-17CF-44BF-8FA5-AA43D605E281}"/>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F7E35A64-8696-430E-BD8D-C66B34156B77}" type="datetime1">
              <a:rPr lang="nl-NL"/>
              <a:pPr lvl="0"/>
              <a:t>6-7-2022</a:t>
            </a:fld>
            <a:endParaRPr lang="nl-NL"/>
          </a:p>
        </p:txBody>
      </p:sp>
      <p:sp>
        <p:nvSpPr>
          <p:cNvPr id="5" name="Footer Placeholder 4">
            <a:extLst>
              <a:ext uri="{FF2B5EF4-FFF2-40B4-BE49-F238E27FC236}">
                <a16:creationId xmlns:a16="http://schemas.microsoft.com/office/drawing/2014/main" id="{7D3779B0-BE34-47BE-B98E-CA151BC14FFF}"/>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AE878423-A6E9-456F-A772-0F81ECBE0DFD}"/>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3C217D96-87A3-462C-8D72-7E13D2BD480A}" type="slidenum">
              <a:t>‹nr.›</a:t>
            </a:fld>
            <a:endParaRPr lang="nl-NL"/>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D2A2D7-43B9-460C-897E-DF75C617B566}"/>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256507AD-FDCD-45FA-A599-706A8A14EE73}"/>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34AC52F-14DD-442E-9FF8-1B1A36925BBA}"/>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17D94DDC-74CB-418A-B090-026A60AF3AB9}" type="datetime1">
              <a:rPr lang="nl-NL"/>
              <a:pPr lvl="0"/>
              <a:t>6-7-2022</a:t>
            </a:fld>
            <a:endParaRPr lang="nl-NL"/>
          </a:p>
        </p:txBody>
      </p:sp>
      <p:sp>
        <p:nvSpPr>
          <p:cNvPr id="5" name="Footer Placeholder 4">
            <a:extLst>
              <a:ext uri="{FF2B5EF4-FFF2-40B4-BE49-F238E27FC236}">
                <a16:creationId xmlns:a16="http://schemas.microsoft.com/office/drawing/2014/main" id="{812A852D-0747-42EA-86A8-D8993D658518}"/>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EE11D4B1-B9A4-4EE2-9C4C-D3B4A9A7010F}"/>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901E53ED-FDFC-443F-8203-5D27E5DED233}" type="slidenum">
              <a:t>‹nr.›</a:t>
            </a:fld>
            <a:endParaRPr lang="nl-NL"/>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786E2-A2AD-407F-A096-CEC047B7C616}" type="datetimeFigureOut">
              <a:rPr lang="nl-NL" smtClean="0"/>
              <a:t>6-7-2022</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0E25B-CC98-43BD-90C5-DE2DB36ECBF3}" type="slidenum">
              <a:rPr lang="nl-NL" smtClean="0"/>
              <a:t>‹nr.›</a:t>
            </a:fld>
            <a:endParaRPr lang="nl-NL"/>
          </a:p>
        </p:txBody>
      </p:sp>
    </p:spTree>
    <p:extLst>
      <p:ext uri="{BB962C8B-B14F-4D97-AF65-F5344CB8AC3E}">
        <p14:creationId xmlns:p14="http://schemas.microsoft.com/office/powerpoint/2010/main" val="179816637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CE4429-5774-4B07-99E5-68092258DCB0}"/>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65C9426A-B3FD-4DFB-A528-7DCC3AA79FFC}"/>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2E398A92-8852-4AE2-A6F3-C1D4A4C57CC9}"/>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6DB71E64-6C95-4BFE-A60F-E6BE58595777}" type="datetime1">
              <a:rPr lang="nl-NL"/>
              <a:pPr lvl="0"/>
              <a:t>6-7-2022</a:t>
            </a:fld>
            <a:endParaRPr lang="nl-NL"/>
          </a:p>
        </p:txBody>
      </p:sp>
      <p:sp>
        <p:nvSpPr>
          <p:cNvPr id="5" name="Footer Placeholder 4">
            <a:extLst>
              <a:ext uri="{FF2B5EF4-FFF2-40B4-BE49-F238E27FC236}">
                <a16:creationId xmlns:a16="http://schemas.microsoft.com/office/drawing/2014/main" id="{1848CA38-EE5F-41A4-A3BF-64EB3CDA8C89}"/>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60D352B1-BEE6-4AF5-8F5A-16BB7A7386EE}"/>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FA7D2760-8F4C-4327-B1ED-3813C3DAFCE6}" type="slidenum">
              <a:t>‹nr.›</a:t>
            </a:fld>
            <a:endParaRPr lang="nl-NL"/>
          </a:p>
        </p:txBody>
      </p:sp>
    </p:spTree>
    <p:extLst>
      <p:ext uri="{BB962C8B-B14F-4D97-AF65-F5344CB8AC3E}">
        <p14:creationId xmlns:p14="http://schemas.microsoft.com/office/powerpoint/2010/main" val="147890154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6.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6.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6.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9.png"/><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0.png"/><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1.png"/><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4.xml"/><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7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3166D-CEA8-4CCF-AA4A-9631117ADB7D}"/>
              </a:ext>
            </a:extLst>
          </p:cNvPr>
          <p:cNvSpPr txBox="1">
            <a:spLocks noGrp="1"/>
          </p:cNvSpPr>
          <p:nvPr>
            <p:ph type="ctrTitle"/>
          </p:nvPr>
        </p:nvSpPr>
        <p:spPr>
          <a:xfrm>
            <a:off x="1524003" y="251103"/>
            <a:ext cx="9144000" cy="2387598"/>
          </a:xfrm>
        </p:spPr>
        <p:txBody>
          <a:bodyPr/>
          <a:lstStyle/>
          <a:p>
            <a:pPr lvl="0"/>
            <a:r>
              <a:rPr lang="nl-NL" dirty="0">
                <a:solidFill>
                  <a:srgbClr val="00FF00"/>
                </a:solidFill>
                <a:latin typeface="Courier New" pitchFamily="49"/>
                <a:cs typeface="Courier New" pitchFamily="49"/>
              </a:rPr>
              <a:t>Test </a:t>
            </a:r>
            <a:r>
              <a:rPr lang="nl-NL" dirty="0"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REST</a:t>
            </a:r>
          </a:p>
        </p:txBody>
      </p:sp>
      <p:sp>
        <p:nvSpPr>
          <p:cNvPr id="3" name="Subtitle 2">
            <a:extLst>
              <a:ext uri="{FF2B5EF4-FFF2-40B4-BE49-F238E27FC236}">
                <a16:creationId xmlns:a16="http://schemas.microsoft.com/office/drawing/2014/main" id="{C18C344A-42EA-41D8-97DB-21ED8F987205}"/>
              </a:ext>
            </a:extLst>
          </p:cNvPr>
          <p:cNvSpPr txBox="1">
            <a:spLocks noGrp="1"/>
          </p:cNvSpPr>
          <p:nvPr>
            <p:ph type="subTitle" idx="1"/>
          </p:nvPr>
        </p:nvSpPr>
        <p:spPr>
          <a:xfrm>
            <a:off x="238128" y="2700067"/>
            <a:ext cx="11706221" cy="3900757"/>
          </a:xfrm>
        </p:spPr>
        <p:txBody>
          <a:bodyPr anchorCtr="0"/>
          <a:lstStyle/>
          <a:p>
            <a:pPr lvl="0"/>
            <a:r>
              <a:rPr lang="nl-NL">
                <a:solidFill>
                  <a:srgbClr val="00FF00"/>
                </a:solidFill>
                <a:latin typeface="Courier New" pitchFamily="49"/>
                <a:cs typeface="Courier New" pitchFamily="49"/>
              </a:rPr>
              <a:t>Testing RESTful web services using REST Assured</a:t>
            </a:r>
          </a:p>
          <a:p>
            <a:pPr lvl="0"/>
            <a:endParaRPr lang="nl-NL">
              <a:solidFill>
                <a:srgbClr val="00FF00"/>
              </a:solidFill>
              <a:latin typeface="Courier New" pitchFamily="49"/>
              <a:cs typeface="Courier New" pitchFamily="49"/>
            </a:endParaRPr>
          </a:p>
          <a:p>
            <a:pPr lvl="0"/>
            <a:r>
              <a:rPr lang="nl-NL">
                <a:solidFill>
                  <a:srgbClr val="00FF00"/>
                </a:solidFill>
                <a:latin typeface="Courier New" pitchFamily="49"/>
                <a:cs typeface="Courier New" pitchFamily="49"/>
              </a:rPr>
              <a:t>An open source workshop by …</a:t>
            </a: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sz="1800">
              <a:solidFill>
                <a:srgbClr val="00FF00"/>
              </a:solidFill>
              <a:latin typeface="Courier New" pitchFamily="49"/>
              <a:cs typeface="Courier New" pitchFamily="49"/>
            </a:endParaRPr>
          </a:p>
          <a:p>
            <a:pPr lvl="0" algn="r"/>
            <a:r>
              <a:rPr lang="nl-NL" sz="1200">
                <a:solidFill>
                  <a:srgbClr val="00FF00"/>
                </a:solidFill>
                <a:latin typeface="Courier New" pitchFamily="49"/>
                <a:cs typeface="Courier New" pitchFamily="49"/>
              </a:rPr>
              <a:t>Originally created by Bas Dijkstra – bas@ontestautomation.com – https://www.ontestautomation.com</a:t>
            </a:r>
          </a:p>
          <a:p>
            <a:pPr lvl="0" algn="r"/>
            <a:endParaRPr lang="nl-NL" sz="1800">
              <a:solidFill>
                <a:srgbClr val="00FF00"/>
              </a:solidFill>
              <a:latin typeface="Courier New" pitchFamily="49"/>
              <a:cs typeface="Courier New" pitchFamily="4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lnSpcReduction="10000"/>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Key-value pairs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metadata about the request body</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Content-Type (what data format is the request body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Accept (what data format would I like the response body to be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session and authorization data</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Cookies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Authorization tokens</a:t>
            </a:r>
            <a:endParaRPr lang="nl-NL" dirty="0">
              <a:solidFill>
                <a:srgbClr val="00FF00"/>
              </a:solidFill>
              <a:latin typeface="Courier New" panose="02070309020205020404" pitchFamily="49" charset="0"/>
              <a:cs typeface="Courier New" panose="02070309020205020404" pitchFamily="49" charset="0"/>
            </a:endParaRP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t>
            </a:r>
            <a:endParaRPr lang="nl-NL"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734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Username and password sent with every request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Base64 encoded (not really secure!)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Ex: username = aladdin and password = opensesame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marL="0" indent="0">
              <a:buNone/>
            </a:pPr>
            <a:r>
              <a:rPr lang="nl-NL" i="1">
                <a:solidFill>
                  <a:srgbClr val="00FF00"/>
                </a:solidFill>
                <a:latin typeface="Courier New" panose="02070309020205020404" pitchFamily="49" charset="0"/>
                <a:cs typeface="Courier New" panose="02070309020205020404" pitchFamily="49" charset="0"/>
              </a:rPr>
              <a:t>Authorization: Basic YWxhZGRpbjpvcGVuc2VzYW1l</a:t>
            </a:r>
            <a:endParaRPr lang="nl-NL" i="1"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Authorization: Basic</a:t>
            </a:r>
            <a:endParaRPr kumimoji="0" lang="nl-NL" sz="4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A8630A86-8290-467A-AE7B-91CEDEBDD3CF}"/>
              </a:ext>
            </a:extLst>
          </p:cNvPr>
          <p:cNvSpPr/>
          <p:nvPr/>
        </p:nvSpPr>
        <p:spPr>
          <a:xfrm flipV="1">
            <a:off x="3952875" y="5079618"/>
            <a:ext cx="1400174"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4">
            <a:extLst>
              <a:ext uri="{FF2B5EF4-FFF2-40B4-BE49-F238E27FC236}">
                <a16:creationId xmlns:a16="http://schemas.microsoft.com/office/drawing/2014/main" id="{4CB1C617-FCCE-49D1-989F-48068A419F9E}"/>
              </a:ext>
            </a:extLst>
          </p:cNvPr>
          <p:cNvSpPr/>
          <p:nvPr/>
        </p:nvSpPr>
        <p:spPr>
          <a:xfrm flipV="1">
            <a:off x="5353048" y="5079618"/>
            <a:ext cx="55626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111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Token with limited validity is obtained first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Token is then sent with all subsequent requests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 mechanism is OAuth(2)</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JWT is a common token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marL="0" indent="0">
              <a:buNone/>
            </a:pPr>
            <a:r>
              <a:rPr lang="nl-NL" i="1">
                <a:solidFill>
                  <a:srgbClr val="00FF00"/>
                </a:solidFill>
                <a:latin typeface="Courier New" panose="02070309020205020404" pitchFamily="49" charset="0"/>
                <a:cs typeface="Courier New" panose="02070309020205020404" pitchFamily="49" charset="0"/>
              </a:rPr>
              <a:t>Authorization: Bearer RsT5OjbzRn430zqMLgV3Ia</a:t>
            </a:r>
            <a:endParaRPr lang="nl-NL" i="1"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Authorization: Bearer</a:t>
            </a:r>
            <a:endParaRPr kumimoji="0" lang="nl-NL" sz="4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A8630A86-8290-467A-AE7B-91CEDEBDD3CF}"/>
              </a:ext>
            </a:extLst>
          </p:cNvPr>
          <p:cNvSpPr/>
          <p:nvPr/>
        </p:nvSpPr>
        <p:spPr>
          <a:xfrm flipV="1">
            <a:off x="3952873" y="6112688"/>
            <a:ext cx="16383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4">
            <a:extLst>
              <a:ext uri="{FF2B5EF4-FFF2-40B4-BE49-F238E27FC236}">
                <a16:creationId xmlns:a16="http://schemas.microsoft.com/office/drawing/2014/main" id="{4CB1C617-FCCE-49D1-989F-48068A419F9E}"/>
              </a:ext>
            </a:extLst>
          </p:cNvPr>
          <p:cNvSpPr/>
          <p:nvPr/>
        </p:nvSpPr>
        <p:spPr>
          <a:xfrm flipV="1">
            <a:off x="5445423" y="6112688"/>
            <a:ext cx="55626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483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body</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Data to be sent to the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REST does not prescribe a specific data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JSON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XML</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Plain text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Other data formats can be sent using REST, too</a:t>
            </a:r>
            <a:endParaRPr lang="nl-NL"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15760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0" y="450088"/>
            <a:ext cx="121920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 REST API response</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013664" y="2612854"/>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013664" y="3631720"/>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013664" y="4650586"/>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43353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HTTP status code</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17231" y="1911766"/>
            <a:ext cx="11143891" cy="4661563"/>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Indicates result of request processing by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Five different categories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1XX		Informational	100 Continue</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2XX		Success			200 OK</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3XX		Redirection		301 Moved Permanently</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4XX		Client errors	400 Bad Request</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5XX		Server errors	503 Service Unavailable</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3102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Response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Key-value pairs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metadata about the response body</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Content-Type (what data format is the response body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Content-Length (how many bytes in the response body?)</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provider-specific data</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Caching-related headers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Information about the server type </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918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Response body</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Data returned by the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REST does not prescribe a specific data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JSON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XML</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Plain text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Other data formats can be sent using REST, too</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5118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solidFill>
                  <a:srgbClr val="00FF00"/>
                </a:solidFill>
                <a:latin typeface="Courier New" panose="02070309020205020404" pitchFamily="49" charset="0"/>
                <a:cs typeface="Courier New" panose="02070309020205020404" pitchFamily="49" charset="0"/>
              </a:rPr>
              <a:t>An example</a:t>
            </a:r>
            <a:endParaRPr lang="nl-NL" dirty="0">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GET http://ergast.com/api/f1/2018/drivers.json</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dirty="0">
              <a:solidFill>
                <a:srgbClr val="00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a:stretch>
            <a:fillRect/>
          </a:stretch>
        </p:blipFill>
        <p:spPr>
          <a:xfrm>
            <a:off x="838200" y="2515621"/>
            <a:ext cx="5000625" cy="3943350"/>
          </a:xfrm>
          <a:prstGeom prst="rect">
            <a:avLst/>
          </a:prstGeom>
        </p:spPr>
      </p:pic>
      <p:pic>
        <p:nvPicPr>
          <p:cNvPr id="8" name="Picture 7"/>
          <p:cNvPicPr>
            <a:picLocks noChangeAspect="1"/>
          </p:cNvPicPr>
          <p:nvPr/>
        </p:nvPicPr>
        <p:blipFill>
          <a:blip r:embed="rId3"/>
          <a:stretch>
            <a:fillRect/>
          </a:stretch>
        </p:blipFill>
        <p:spPr>
          <a:xfrm>
            <a:off x="7540397" y="2527017"/>
            <a:ext cx="3813403" cy="3931954"/>
          </a:xfrm>
          <a:prstGeom prst="rect">
            <a:avLst/>
          </a:prstGeom>
        </p:spPr>
      </p:pic>
    </p:spTree>
    <p:extLst>
      <p:ext uri="{BB962C8B-B14F-4D97-AF65-F5344CB8AC3E}">
        <p14:creationId xmlns:p14="http://schemas.microsoft.com/office/powerpoint/2010/main" val="244705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solidFill>
                  <a:srgbClr val="00FF00"/>
                </a:solidFill>
                <a:latin typeface="Courier New" panose="02070309020205020404" pitchFamily="49" charset="0"/>
                <a:cs typeface="Courier New" panose="02070309020205020404" pitchFamily="49" charset="0"/>
              </a:rPr>
              <a:t>Where are APIs used?</a:t>
            </a:r>
          </a:p>
        </p:txBody>
      </p:sp>
      <p:pic>
        <p:nvPicPr>
          <p:cNvPr id="1026" name="Picture 2" descr="Afbeeldingsresultaat voor mobile icon gree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02924"/>
            <a:ext cx="3511820" cy="40971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beeldingsresultaat voor internet icon green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090" y="1802923"/>
            <a:ext cx="3511820" cy="40971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cdn.mysitemyway.com/etc-mysitemyway/icons/legacy-previews/icons/green-metallic-orbs-icons-business/082491-green-metallic-orb-icon-business-currency-euro1-sc3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1910" y="1802922"/>
            <a:ext cx="3511820" cy="40971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38200" y="5376828"/>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Mobile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TextBox 8"/>
          <p:cNvSpPr txBox="1"/>
          <p:nvPr/>
        </p:nvSpPr>
        <p:spPr>
          <a:xfrm>
            <a:off x="4340090" y="5376828"/>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Internet of Things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TextBox 9"/>
          <p:cNvSpPr txBox="1"/>
          <p:nvPr/>
        </p:nvSpPr>
        <p:spPr>
          <a:xfrm>
            <a:off x="7851910" y="5376828"/>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economy</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46747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name="Slide4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319FE-A384-4E4D-A5C7-43D51FD0A17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What are we going to do?</a:t>
            </a:r>
          </a:p>
        </p:txBody>
      </p:sp>
      <p:sp>
        <p:nvSpPr>
          <p:cNvPr id="3" name="Content Placeholder 2">
            <a:extLst>
              <a:ext uri="{FF2B5EF4-FFF2-40B4-BE49-F238E27FC236}">
                <a16:creationId xmlns:a16="http://schemas.microsoft.com/office/drawing/2014/main" id="{57F83102-461B-4C36-95FD-3967A29F906B}"/>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RESTful APIs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 Assured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Hands-on exercises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nl-NL">
                <a:solidFill>
                  <a:srgbClr val="00FF00"/>
                </a:solidFill>
                <a:latin typeface="Courier New" panose="02070309020205020404" pitchFamily="49" charset="0"/>
                <a:cs typeface="Courier New" panose="02070309020205020404" pitchFamily="49" charset="0"/>
              </a:rPr>
              <a:t>Where are APIs used?</a:t>
            </a:r>
          </a:p>
        </p:txBody>
      </p:sp>
      <p:sp>
        <p:nvSpPr>
          <p:cNvPr id="9" name="TextBox 8"/>
          <p:cNvSpPr txBox="1"/>
          <p:nvPr/>
        </p:nvSpPr>
        <p:spPr>
          <a:xfrm>
            <a:off x="1972810" y="5310759"/>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Web applications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2050" name="Picture 2" descr="Afbeeldingsresultaat voor green metallic orb icon">
            <a:extLst>
              <a:ext uri="{FF2B5EF4-FFF2-40B4-BE49-F238E27FC236}">
                <a16:creationId xmlns:a16="http://schemas.microsoft.com/office/drawing/2014/main" id="{521CB36D-7ADD-4869-8A5B-555B7D1B9B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810" y="1690688"/>
            <a:ext cx="3511820" cy="409712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fbeeldingsresultaat voor metallic green orb icon">
            <a:extLst>
              <a:ext uri="{FF2B5EF4-FFF2-40B4-BE49-F238E27FC236}">
                <a16:creationId xmlns:a16="http://schemas.microsoft.com/office/drawing/2014/main" id="{2625E130-9841-46D6-84CE-0FC5F1857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7370" y="1690688"/>
            <a:ext cx="3511820" cy="40971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1F2D78D-8AD9-4443-8249-C91276439BDB}"/>
              </a:ext>
            </a:extLst>
          </p:cNvPr>
          <p:cNvSpPr txBox="1"/>
          <p:nvPr/>
        </p:nvSpPr>
        <p:spPr>
          <a:xfrm>
            <a:off x="6707370" y="5310759"/>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Microservices architectures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0239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name="Slide5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E439-E4E3-4A10-B48B-2DDDDCF6DE17}"/>
              </a:ext>
            </a:extLst>
          </p:cNvPr>
          <p:cNvSpPr txBox="1">
            <a:spLocks noGrp="1"/>
          </p:cNvSpPr>
          <p:nvPr>
            <p:ph type="title"/>
          </p:nvPr>
        </p:nvSpPr>
        <p:spPr>
          <a:xfrm>
            <a:off x="838203" y="365129"/>
            <a:ext cx="10930124" cy="1325559"/>
          </a:xfrm>
        </p:spPr>
        <p:txBody>
          <a:bodyPr/>
          <a:lstStyle/>
          <a:p>
            <a:pPr lvl="0"/>
            <a:r>
              <a:rPr lang="nl-NL">
                <a:solidFill>
                  <a:srgbClr val="00FF00"/>
                </a:solidFill>
                <a:latin typeface="Courier New" pitchFamily="49"/>
                <a:cs typeface="Courier New" pitchFamily="49"/>
              </a:rPr>
              <a:t>Why I ♥ testing at the API level</a:t>
            </a:r>
          </a:p>
        </p:txBody>
      </p:sp>
      <p:sp>
        <p:nvSpPr>
          <p:cNvPr id="3" name="Content Placeholder 2">
            <a:extLst>
              <a:ext uri="{FF2B5EF4-FFF2-40B4-BE49-F238E27FC236}">
                <a16:creationId xmlns:a16="http://schemas.microsoft.com/office/drawing/2014/main" id="{82C6BC5B-2F5E-4FA0-A955-B300BC86271B}"/>
              </a:ext>
            </a:extLst>
          </p:cNvPr>
          <p:cNvSpPr txBox="1">
            <a:spLocks noGrp="1"/>
          </p:cNvSpPr>
          <p:nvPr>
            <p:ph idx="1"/>
          </p:nvPr>
        </p:nvSpPr>
        <p:spPr>
          <a:xfrm>
            <a:off x="838203" y="1825627"/>
            <a:ext cx="10994132" cy="4351336"/>
          </a:xfrm>
        </p:spPr>
        <p:txBody>
          <a:bodyPr/>
          <a:lstStyle/>
          <a:p>
            <a:pPr lvl="0">
              <a:buFont typeface="Courier New" pitchFamily="49"/>
              <a:buChar char="_"/>
            </a:pPr>
            <a:r>
              <a:rPr lang="nl-NL">
                <a:solidFill>
                  <a:srgbClr val="00FF00"/>
                </a:solidFill>
                <a:latin typeface="Courier New" pitchFamily="49"/>
                <a:cs typeface="Courier New" pitchFamily="49"/>
              </a:rPr>
              <a:t>Tests run much faster than UI-driven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Tests are much more stable than UI-driven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Tests have a broader scope than unit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Business logic is often exposed at the API level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name="Slide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02919-6A7F-4DD9-A93C-8B30D365838D}"/>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Tools for testing RESTful APIs</a:t>
            </a:r>
          </a:p>
        </p:txBody>
      </p:sp>
      <p:sp>
        <p:nvSpPr>
          <p:cNvPr id="3" name="Content Placeholder 2">
            <a:extLst>
              <a:ext uri="{FF2B5EF4-FFF2-40B4-BE49-F238E27FC236}">
                <a16:creationId xmlns:a16="http://schemas.microsoft.com/office/drawing/2014/main" id="{F94058DE-2A74-467D-A883-872913DD28AF}"/>
              </a:ext>
            </a:extLst>
          </p:cNvPr>
          <p:cNvSpPr txBox="1">
            <a:spLocks noGrp="1"/>
          </p:cNvSpPr>
          <p:nvPr>
            <p:ph idx="1"/>
          </p:nvPr>
        </p:nvSpPr>
        <p:spPr>
          <a:xfrm>
            <a:off x="838203" y="1825626"/>
            <a:ext cx="11058522" cy="5032373"/>
          </a:xfrm>
        </p:spPr>
        <p:txBody>
          <a:bodyPr>
            <a:normAutofit fontScale="92500" lnSpcReduction="10000"/>
          </a:bodyPr>
          <a:lstStyle/>
          <a:p>
            <a:pPr lvl="0">
              <a:buFont typeface="Courier New" pitchFamily="49"/>
              <a:buChar char="_"/>
            </a:pPr>
            <a:r>
              <a:rPr lang="nl-NL">
                <a:solidFill>
                  <a:srgbClr val="00FF00"/>
                </a:solidFill>
                <a:latin typeface="Courier New" pitchFamily="49"/>
                <a:cs typeface="Courier New" pitchFamily="49"/>
              </a:rPr>
              <a:t>Free / open source</a:t>
            </a:r>
          </a:p>
          <a:p>
            <a:pPr lvl="1">
              <a:buFont typeface="Courier New" pitchFamily="49"/>
              <a:buChar char="_"/>
            </a:pPr>
            <a:r>
              <a:rPr lang="nl-NL">
                <a:solidFill>
                  <a:srgbClr val="00FF00"/>
                </a:solidFill>
                <a:latin typeface="Courier New" pitchFamily="49"/>
                <a:cs typeface="Courier New" pitchFamily="49"/>
              </a:rPr>
              <a:t>Postman</a:t>
            </a:r>
          </a:p>
          <a:p>
            <a:pPr lvl="1">
              <a:buFont typeface="Courier New" pitchFamily="49"/>
              <a:buChar char="_"/>
            </a:pPr>
            <a:r>
              <a:rPr lang="nl-NL">
                <a:solidFill>
                  <a:srgbClr val="00FF00"/>
                </a:solidFill>
                <a:latin typeface="Courier New" pitchFamily="49"/>
                <a:cs typeface="Courier New" pitchFamily="49"/>
              </a:rPr>
              <a:t>SoapUI</a:t>
            </a:r>
          </a:p>
          <a:p>
            <a:pPr lvl="1">
              <a:buFont typeface="Courier New" pitchFamily="49"/>
              <a:buChar char="_"/>
            </a:pPr>
            <a:r>
              <a:rPr lang="nl-NL">
                <a:solidFill>
                  <a:srgbClr val="00FF00"/>
                </a:solidFill>
                <a:latin typeface="Courier New" pitchFamily="49"/>
                <a:cs typeface="Courier New" pitchFamily="49"/>
              </a:rPr>
              <a:t>Code libraries like REST Assured, RestSharp, requests</a:t>
            </a:r>
          </a:p>
          <a:p>
            <a:pPr lvl="1">
              <a:buFont typeface="Courier New" pitchFamily="49"/>
              <a:buChar char="_"/>
            </a:pPr>
            <a:r>
              <a:rPr lang="nl-NL">
                <a:solidFill>
                  <a:srgbClr val="00FF00"/>
                </a:solidFill>
                <a:latin typeface="Courier New" pitchFamily="49"/>
                <a:cs typeface="Courier New" pitchFamily="49"/>
              </a:rPr>
              <a: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Commercial</a:t>
            </a:r>
          </a:p>
          <a:p>
            <a:pPr lvl="1">
              <a:buFont typeface="Courier New" pitchFamily="49"/>
              <a:buChar char="_"/>
            </a:pPr>
            <a:r>
              <a:rPr lang="nl-NL">
                <a:solidFill>
                  <a:srgbClr val="00FF00"/>
                </a:solidFill>
                <a:latin typeface="Courier New" pitchFamily="49"/>
                <a:cs typeface="Courier New" pitchFamily="49"/>
              </a:rPr>
              <a:t>Parasoft SOAtest</a:t>
            </a:r>
          </a:p>
          <a:p>
            <a:pPr lvl="1">
              <a:buFont typeface="Courier New" pitchFamily="49"/>
              <a:buChar char="_"/>
            </a:pPr>
            <a:r>
              <a:rPr lang="nl-NL">
                <a:solidFill>
                  <a:srgbClr val="00FF00"/>
                </a:solidFill>
                <a:latin typeface="Courier New" pitchFamily="49"/>
                <a:cs typeface="Courier New" pitchFamily="49"/>
              </a:rPr>
              <a:t>SoapUI Pro</a:t>
            </a:r>
          </a:p>
          <a:p>
            <a:pPr lvl="1">
              <a:buFont typeface="Courier New" pitchFamily="49"/>
              <a:buChar char="_"/>
            </a:pPr>
            <a:r>
              <a:rPr lang="nl-NL">
                <a:solidFill>
                  <a:srgbClr val="00FF00"/>
                </a:solidFill>
                <a:latin typeface="Courier New" pitchFamily="49"/>
                <a:cs typeface="Courier New" pitchFamily="49"/>
              </a:rPr>
              <a: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Build your own (using HTTP libraries for your language of choice)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name="Slide1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635F6-3736-4745-ACB1-9E362ABEE383}"/>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REST Assured</a:t>
            </a:r>
          </a:p>
        </p:txBody>
      </p:sp>
      <p:sp>
        <p:nvSpPr>
          <p:cNvPr id="3" name="Content Placeholder 2">
            <a:extLst>
              <a:ext uri="{FF2B5EF4-FFF2-40B4-BE49-F238E27FC236}">
                <a16:creationId xmlns:a16="http://schemas.microsoft.com/office/drawing/2014/main" id="{07A34495-3B4F-44AD-978E-CBCDD299C922}"/>
              </a:ext>
            </a:extLst>
          </p:cNvPr>
          <p:cNvSpPr txBox="1">
            <a:spLocks noGrp="1"/>
          </p:cNvSpPr>
          <p:nvPr>
            <p:ph idx="1"/>
          </p:nvPr>
        </p:nvSpPr>
        <p:spPr/>
        <p:txBody>
          <a:bodyPr/>
          <a:lstStyle/>
          <a:p>
            <a:pPr lvl="0">
              <a:lnSpc>
                <a:spcPct val="80000"/>
              </a:lnSpc>
              <a:buFont typeface="Courier New" pitchFamily="49"/>
              <a:buChar char="_"/>
            </a:pPr>
            <a:r>
              <a:rPr lang="nl-NL">
                <a:solidFill>
                  <a:srgbClr val="00FF00"/>
                </a:solidFill>
                <a:latin typeface="Courier New" pitchFamily="49"/>
                <a:cs typeface="Courier New" pitchFamily="49"/>
              </a:rPr>
              <a:t>Java DSL for writing tests for RESTful APIs</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Removes a lot of boilerplate code</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Runs on top of common unit testing frameworks</a:t>
            </a:r>
          </a:p>
          <a:p>
            <a:pPr lvl="1">
              <a:lnSpc>
                <a:spcPct val="80000"/>
              </a:lnSpc>
              <a:buFont typeface="Courier New" pitchFamily="49"/>
              <a:buChar char="_"/>
            </a:pPr>
            <a:r>
              <a:rPr lang="nl-NL">
                <a:solidFill>
                  <a:srgbClr val="00FF00"/>
                </a:solidFill>
                <a:latin typeface="Courier New" pitchFamily="49"/>
                <a:cs typeface="Courier New" pitchFamily="49"/>
              </a:rPr>
              <a:t>JUnit, TestNG</a:t>
            </a:r>
          </a:p>
          <a:p>
            <a:pPr lvl="1">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Developed and maintained by Johan Haleby</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name="Slide1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AC865-C019-4B8B-9CF4-52F4E1ED05DE}"/>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Configuring REST Assured</a:t>
            </a:r>
          </a:p>
        </p:txBody>
      </p:sp>
      <p:sp>
        <p:nvSpPr>
          <p:cNvPr id="3" name="Content Placeholder 2">
            <a:extLst>
              <a:ext uri="{FF2B5EF4-FFF2-40B4-BE49-F238E27FC236}">
                <a16:creationId xmlns:a16="http://schemas.microsoft.com/office/drawing/2014/main" id="{A6111547-6D8A-4745-9CEE-335CA0E4DD0F}"/>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Download from http://rest-assured.io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Add as a dependency to your project</a:t>
            </a:r>
          </a:p>
          <a:p>
            <a:pPr lvl="1">
              <a:buFont typeface="Courier New" pitchFamily="49"/>
              <a:buChar char="_"/>
            </a:pPr>
            <a:r>
              <a:rPr lang="nl-NL">
                <a:solidFill>
                  <a:srgbClr val="00FF00"/>
                </a:solidFill>
                <a:latin typeface="Courier New" pitchFamily="49"/>
                <a:cs typeface="Courier New" pitchFamily="49"/>
              </a:rPr>
              <a:t>Maven</a:t>
            </a:r>
          </a:p>
          <a:p>
            <a:pPr lvl="1">
              <a:buFont typeface="Courier New" pitchFamily="49"/>
              <a:buChar char="_"/>
            </a:pPr>
            <a:r>
              <a:rPr lang="nl-NL">
                <a:solidFill>
                  <a:srgbClr val="00FF00"/>
                </a:solidFill>
                <a:latin typeface="Courier New" pitchFamily="49"/>
                <a:cs typeface="Courier New" pitchFamily="49"/>
              </a:rPr>
              <a:t>Gradle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
        <p:nvSpPr>
          <p:cNvPr id="8" name="Tekstvak 7">
            <a:extLst>
              <a:ext uri="{FF2B5EF4-FFF2-40B4-BE49-F238E27FC236}">
                <a16:creationId xmlns:a16="http://schemas.microsoft.com/office/drawing/2014/main" id="{4FC61B74-5DA5-4F21-AABD-BA4071F5EA3D}"/>
              </a:ext>
            </a:extLst>
          </p:cNvPr>
          <p:cNvSpPr txBox="1"/>
          <p:nvPr/>
        </p:nvSpPr>
        <p:spPr>
          <a:xfrm>
            <a:off x="3742055" y="4001295"/>
            <a:ext cx="7954645" cy="2308324"/>
          </a:xfrm>
          <a:prstGeom prst="rect">
            <a:avLst/>
          </a:prstGeom>
          <a:noFill/>
        </p:spPr>
        <p:txBody>
          <a:bodyPr wrap="square" rtlCol="0">
            <a:spAutoFit/>
          </a:bodyPr>
          <a:lstStyle/>
          <a:p>
            <a:r>
              <a:rPr lang="en-US" sz="2400">
                <a:solidFill>
                  <a:srgbClr val="00D300"/>
                </a:solidFill>
                <a:latin typeface="Courier New" panose="02070309020205020404" pitchFamily="49" charset="0"/>
                <a:cs typeface="Courier New" panose="02070309020205020404" pitchFamily="49" charset="0"/>
              </a:rPr>
              <a:t>&lt;</a:t>
            </a:r>
            <a:r>
              <a:rPr lang="en-US" sz="2400" b="1">
                <a:solidFill>
                  <a:srgbClr val="00D300"/>
                </a:solidFill>
                <a:latin typeface="Courier New" panose="02070309020205020404" pitchFamily="49" charset="0"/>
                <a:cs typeface="Courier New" panose="02070309020205020404" pitchFamily="49" charset="0"/>
              </a:rPr>
              <a:t>dependency</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groupId</a:t>
            </a:r>
            <a:r>
              <a:rPr lang="en-US" sz="2400">
                <a:solidFill>
                  <a:srgbClr val="00D300"/>
                </a:solidFill>
                <a:latin typeface="Courier New" panose="02070309020205020404" pitchFamily="49" charset="0"/>
                <a:cs typeface="Courier New" panose="02070309020205020404" pitchFamily="49" charset="0"/>
              </a:rPr>
              <a:t>&gt;io.rest-assured&lt;/</a:t>
            </a:r>
            <a:r>
              <a:rPr lang="en-US" sz="2400" b="1">
                <a:solidFill>
                  <a:srgbClr val="00D300"/>
                </a:solidFill>
                <a:latin typeface="Courier New" panose="02070309020205020404" pitchFamily="49" charset="0"/>
                <a:cs typeface="Courier New" panose="02070309020205020404" pitchFamily="49" charset="0"/>
              </a:rPr>
              <a:t>groupId</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artifactId</a:t>
            </a:r>
            <a:r>
              <a:rPr lang="en-US" sz="2400">
                <a:solidFill>
                  <a:srgbClr val="00D300"/>
                </a:solidFill>
                <a:latin typeface="Courier New" panose="02070309020205020404" pitchFamily="49" charset="0"/>
                <a:cs typeface="Courier New" panose="02070309020205020404" pitchFamily="49" charset="0"/>
              </a:rPr>
              <a:t>&gt;rest-assured&lt;/</a:t>
            </a:r>
            <a:r>
              <a:rPr lang="en-US" sz="2400" b="1">
                <a:solidFill>
                  <a:srgbClr val="00D300"/>
                </a:solidFill>
                <a:latin typeface="Courier New" panose="02070309020205020404" pitchFamily="49" charset="0"/>
                <a:cs typeface="Courier New" panose="02070309020205020404" pitchFamily="49" charset="0"/>
              </a:rPr>
              <a:t>artifactId</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version</a:t>
            </a:r>
            <a:r>
              <a:rPr lang="en-US" sz="2400">
                <a:solidFill>
                  <a:srgbClr val="00D300"/>
                </a:solidFill>
                <a:latin typeface="Courier New" panose="02070309020205020404" pitchFamily="49" charset="0"/>
                <a:cs typeface="Courier New" panose="02070309020205020404" pitchFamily="49" charset="0"/>
              </a:rPr>
              <a:t>&gt;5.1.1&lt;/</a:t>
            </a:r>
            <a:r>
              <a:rPr lang="en-US" sz="2400" b="1">
                <a:solidFill>
                  <a:srgbClr val="00D300"/>
                </a:solidFill>
                <a:latin typeface="Courier New" panose="02070309020205020404" pitchFamily="49" charset="0"/>
                <a:cs typeface="Courier New" panose="02070309020205020404" pitchFamily="49" charset="0"/>
              </a:rPr>
              <a:t>version</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scope</a:t>
            </a:r>
            <a:r>
              <a:rPr lang="en-US" sz="2400">
                <a:solidFill>
                  <a:srgbClr val="00D300"/>
                </a:solidFill>
                <a:latin typeface="Courier New" panose="02070309020205020404" pitchFamily="49" charset="0"/>
                <a:cs typeface="Courier New" panose="02070309020205020404" pitchFamily="49" charset="0"/>
              </a:rPr>
              <a:t>&gt;test&lt;/</a:t>
            </a:r>
            <a:r>
              <a:rPr lang="en-US" sz="2400" b="1">
                <a:solidFill>
                  <a:srgbClr val="00D300"/>
                </a:solidFill>
                <a:latin typeface="Courier New" panose="02070309020205020404" pitchFamily="49" charset="0"/>
                <a:cs typeface="Courier New" panose="02070309020205020404" pitchFamily="49" charset="0"/>
              </a:rPr>
              <a:t>scope</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&lt;/</a:t>
            </a:r>
            <a:r>
              <a:rPr lang="en-US" sz="2400" b="1">
                <a:solidFill>
                  <a:srgbClr val="00D300"/>
                </a:solidFill>
                <a:latin typeface="Courier New" panose="02070309020205020404" pitchFamily="49" charset="0"/>
                <a:cs typeface="Courier New" panose="02070309020205020404" pitchFamily="49" charset="0"/>
              </a:rPr>
              <a:t>dependency</a:t>
            </a:r>
            <a:r>
              <a:rPr lang="en-US" sz="2400">
                <a:solidFill>
                  <a:srgbClr val="00D300"/>
                </a:solidFill>
                <a:latin typeface="Courier New" panose="02070309020205020404" pitchFamily="49" charset="0"/>
                <a:cs typeface="Courier New" panose="02070309020205020404" pitchFamily="49" charset="0"/>
              </a:rPr>
              <a:t>&gt;</a:t>
            </a:r>
            <a:endParaRPr lang="en-NL" sz="2400">
              <a:solidFill>
                <a:srgbClr val="00D3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name="Slide4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9D1B-835F-4058-AFBF-5144A21F0CC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REST Assured documentation</a:t>
            </a:r>
          </a:p>
        </p:txBody>
      </p:sp>
      <p:sp>
        <p:nvSpPr>
          <p:cNvPr id="3" name="Content Placeholder 2">
            <a:extLst>
              <a:ext uri="{FF2B5EF4-FFF2-40B4-BE49-F238E27FC236}">
                <a16:creationId xmlns:a16="http://schemas.microsoft.com/office/drawing/2014/main" id="{D93C94EC-186F-4384-850D-F471F7FD3E75}"/>
              </a:ext>
            </a:extLst>
          </p:cNvPr>
          <p:cNvSpPr txBox="1">
            <a:spLocks noGrp="1"/>
          </p:cNvSpPr>
          <p:nvPr>
            <p:ph idx="1"/>
          </p:nvPr>
        </p:nvSpPr>
        <p:spPr>
          <a:xfrm>
            <a:off x="838203" y="1825627"/>
            <a:ext cx="11057628" cy="4351336"/>
          </a:xfrm>
        </p:spPr>
        <p:txBody>
          <a:bodyPr/>
          <a:lstStyle/>
          <a:p>
            <a:pPr lvl="0">
              <a:buFont typeface="Courier New" pitchFamily="49"/>
              <a:buChar char="_"/>
            </a:pPr>
            <a:r>
              <a:rPr lang="nl-NL">
                <a:solidFill>
                  <a:srgbClr val="00FF00"/>
                </a:solidFill>
                <a:latin typeface="Courier New" pitchFamily="49"/>
                <a:cs typeface="Courier New" pitchFamily="49"/>
              </a:rPr>
              <a:t>Usage guide</a:t>
            </a:r>
          </a:p>
          <a:p>
            <a:pPr lvl="1">
              <a:buFont typeface="Courier New" pitchFamily="49"/>
              <a:buChar char="_"/>
            </a:pPr>
            <a:r>
              <a:rPr lang="nl-NL">
                <a:solidFill>
                  <a:srgbClr val="00FF00"/>
                </a:solidFill>
                <a:latin typeface="Courier New" pitchFamily="49"/>
                <a:cs typeface="Courier New" pitchFamily="49"/>
              </a:rPr>
              <a:t>https://github.com/rest-assured/rest-assured/wiki/Usage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Links to other documentation (JavaDoc, getting started, release notes)</a:t>
            </a:r>
          </a:p>
          <a:p>
            <a:pPr lvl="1">
              <a:buFont typeface="Courier New" pitchFamily="49"/>
              <a:buChar char="_"/>
            </a:pPr>
            <a:r>
              <a:rPr lang="nl-NL">
                <a:solidFill>
                  <a:srgbClr val="00FF00"/>
                </a:solidFill>
                <a:latin typeface="Courier New" pitchFamily="49"/>
                <a:cs typeface="Courier New" pitchFamily="49"/>
              </a:rPr>
              <a:t>http://rest-assured.io</a:t>
            </a: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name="Slide12">
    <p:bg>
      <p:bgPr>
        <a:solidFill>
          <a:srgbClr val="000000"/>
        </a:solidFill>
        <a:effectLst/>
      </p:bgPr>
    </p:bg>
    <p:spTree>
      <p:nvGrpSpPr>
        <p:cNvPr id="1" name=""/>
        <p:cNvGrpSpPr/>
        <p:nvPr/>
      </p:nvGrpSpPr>
      <p:grpSpPr>
        <a:xfrm>
          <a:off x="0" y="0"/>
          <a:ext cx="0" cy="0"/>
          <a:chOff x="0" y="0"/>
          <a:chExt cx="0" cy="0"/>
        </a:xfrm>
      </p:grpSpPr>
      <p:pic>
        <p:nvPicPr>
          <p:cNvPr id="16" name="Afbeelding 15">
            <a:extLst>
              <a:ext uri="{FF2B5EF4-FFF2-40B4-BE49-F238E27FC236}">
                <a16:creationId xmlns:a16="http://schemas.microsoft.com/office/drawing/2014/main" id="{7590BDC0-F6D4-404A-969A-5B4EA976DC2C}"/>
              </a:ext>
            </a:extLst>
          </p:cNvPr>
          <p:cNvPicPr>
            <a:picLocks noChangeAspect="1"/>
          </p:cNvPicPr>
          <p:nvPr/>
        </p:nvPicPr>
        <p:blipFill>
          <a:blip r:embed="rId3"/>
          <a:stretch>
            <a:fillRect/>
          </a:stretch>
        </p:blipFill>
        <p:spPr>
          <a:xfrm>
            <a:off x="0" y="2151933"/>
            <a:ext cx="12192000" cy="2554134"/>
          </a:xfrm>
          <a:prstGeom prst="rect">
            <a:avLst/>
          </a:prstGeom>
        </p:spPr>
      </p:pic>
      <p:sp>
        <p:nvSpPr>
          <p:cNvPr id="2" name="Title 1">
            <a:extLst>
              <a:ext uri="{FF2B5EF4-FFF2-40B4-BE49-F238E27FC236}">
                <a16:creationId xmlns:a16="http://schemas.microsoft.com/office/drawing/2014/main" id="{838BEE47-423D-41F0-8A63-DF78894C7FE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 sample test</a:t>
            </a:r>
          </a:p>
        </p:txBody>
      </p:sp>
      <p:sp>
        <p:nvSpPr>
          <p:cNvPr id="7" name="Ovaal 6">
            <a:extLst>
              <a:ext uri="{FF2B5EF4-FFF2-40B4-BE49-F238E27FC236}">
                <a16:creationId xmlns:a16="http://schemas.microsoft.com/office/drawing/2014/main" id="{1C92A408-C149-4757-AB8A-230366CF0B5E}"/>
              </a:ext>
            </a:extLst>
          </p:cNvPr>
          <p:cNvSpPr/>
          <p:nvPr/>
        </p:nvSpPr>
        <p:spPr>
          <a:xfrm>
            <a:off x="-9527" y="2020092"/>
            <a:ext cx="676278"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Tekstvak 7">
            <a:extLst>
              <a:ext uri="{FF2B5EF4-FFF2-40B4-BE49-F238E27FC236}">
                <a16:creationId xmlns:a16="http://schemas.microsoft.com/office/drawing/2014/main" id="{E0556E04-95A6-4CE2-9DED-171ACD93EB31}"/>
              </a:ext>
            </a:extLst>
          </p:cNvPr>
          <p:cNvSpPr txBox="1"/>
          <p:nvPr/>
        </p:nvSpPr>
        <p:spPr>
          <a:xfrm>
            <a:off x="571501" y="1756291"/>
            <a:ext cx="7648574"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REST Assured uses JUnit (this could also be TestNG)</a:t>
            </a:r>
            <a:endParaRPr lang="en-NL">
              <a:solidFill>
                <a:srgbClr val="00FF00"/>
              </a:solidFill>
              <a:latin typeface="Courier New" panose="02070309020205020404" pitchFamily="49" charset="0"/>
              <a:cs typeface="Courier New" panose="02070309020205020404" pitchFamily="49" charset="0"/>
            </a:endParaRPr>
          </a:p>
        </p:txBody>
      </p:sp>
      <p:sp>
        <p:nvSpPr>
          <p:cNvPr id="12" name="Ovaal 11">
            <a:extLst>
              <a:ext uri="{FF2B5EF4-FFF2-40B4-BE49-F238E27FC236}">
                <a16:creationId xmlns:a16="http://schemas.microsoft.com/office/drawing/2014/main" id="{B9962167-AA09-4864-80CD-195FFFB132B8}"/>
              </a:ext>
            </a:extLst>
          </p:cNvPr>
          <p:cNvSpPr/>
          <p:nvPr/>
        </p:nvSpPr>
        <p:spPr>
          <a:xfrm>
            <a:off x="704847" y="3305967"/>
            <a:ext cx="6296027"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4" name="Tekstvak 13">
            <a:extLst>
              <a:ext uri="{FF2B5EF4-FFF2-40B4-BE49-F238E27FC236}">
                <a16:creationId xmlns:a16="http://schemas.microsoft.com/office/drawing/2014/main" id="{CE10F718-AC71-496F-B9CC-3C68EF5C6438}"/>
              </a:ext>
            </a:extLst>
          </p:cNvPr>
          <p:cNvSpPr txBox="1"/>
          <p:nvPr/>
        </p:nvSpPr>
        <p:spPr>
          <a:xfrm>
            <a:off x="1471610" y="2869166"/>
            <a:ext cx="8624890"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Make an HTTP GET call to retrieve data from the provider</a:t>
            </a:r>
            <a:endParaRPr lang="en-NL">
              <a:solidFill>
                <a:srgbClr val="00FF00"/>
              </a:solidFill>
              <a:latin typeface="Courier New" panose="02070309020205020404" pitchFamily="49" charset="0"/>
              <a:cs typeface="Courier New" panose="02070309020205020404" pitchFamily="49" charset="0"/>
            </a:endParaRPr>
          </a:p>
        </p:txBody>
      </p:sp>
      <p:sp>
        <p:nvSpPr>
          <p:cNvPr id="18" name="Ovaal 17">
            <a:extLst>
              <a:ext uri="{FF2B5EF4-FFF2-40B4-BE49-F238E27FC236}">
                <a16:creationId xmlns:a16="http://schemas.microsoft.com/office/drawing/2014/main" id="{8237CB3E-30B0-4313-AA62-CC5154DE158D}"/>
              </a:ext>
            </a:extLst>
          </p:cNvPr>
          <p:cNvSpPr/>
          <p:nvPr/>
        </p:nvSpPr>
        <p:spPr>
          <a:xfrm>
            <a:off x="704847" y="4075912"/>
            <a:ext cx="5905503"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Tekstvak 19">
            <a:extLst>
              <a:ext uri="{FF2B5EF4-FFF2-40B4-BE49-F238E27FC236}">
                <a16:creationId xmlns:a16="http://schemas.microsoft.com/office/drawing/2014/main" id="{89B420FA-11F0-4755-8FDD-E9341DB7CCBB}"/>
              </a:ext>
            </a:extLst>
          </p:cNvPr>
          <p:cNvSpPr txBox="1"/>
          <p:nvPr/>
        </p:nvSpPr>
        <p:spPr>
          <a:xfrm>
            <a:off x="571501" y="4726198"/>
            <a:ext cx="11477624"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Perform an assertion on the returned response (here: on the JSON response payload)</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2" grpId="0" animBg="1"/>
      <p:bldP spid="14" grpId="0"/>
      <p:bldP spid="18" grpId="0" animBg="1"/>
      <p:bldP spid="20" grpId="0"/>
    </p:bldLst>
  </p:timing>
</p:sld>
</file>

<file path=ppt/slides/slide27.xml><?xml version="1.0" encoding="utf-8"?>
<p:sld xmlns:a="http://schemas.openxmlformats.org/drawingml/2006/main" xmlns:r="http://schemas.openxmlformats.org/officeDocument/2006/relationships" xmlns:p="http://schemas.openxmlformats.org/presentationml/2006/main">
  <p:cSld name="Slide1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71CDE-5987-4E5A-AC1D-F6322587043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REST Assured features</a:t>
            </a:r>
          </a:p>
        </p:txBody>
      </p:sp>
      <p:sp>
        <p:nvSpPr>
          <p:cNvPr id="3" name="Content Placeholder 2">
            <a:extLst>
              <a:ext uri="{FF2B5EF4-FFF2-40B4-BE49-F238E27FC236}">
                <a16:creationId xmlns:a16="http://schemas.microsoft.com/office/drawing/2014/main" id="{2A5DC297-61D2-4403-ACF1-F58601E90B1B}"/>
              </a:ext>
            </a:extLst>
          </p:cNvPr>
          <p:cNvSpPr txBox="1">
            <a:spLocks noGrp="1"/>
          </p:cNvSpPr>
          <p:nvPr>
            <p:ph idx="1"/>
          </p:nvPr>
        </p:nvSpPr>
        <p:spPr>
          <a:xfrm>
            <a:off x="838202" y="1825627"/>
            <a:ext cx="11128641" cy="4351336"/>
          </a:xfrm>
        </p:spPr>
        <p:txBody>
          <a:bodyPr/>
          <a:lstStyle/>
          <a:p>
            <a:pPr lvl="0">
              <a:buFont typeface="Courier New" pitchFamily="49"/>
              <a:buChar char="_"/>
            </a:pPr>
            <a:r>
              <a:rPr lang="nl-NL">
                <a:solidFill>
                  <a:srgbClr val="00FF00"/>
                </a:solidFill>
                <a:latin typeface="Courier New" pitchFamily="49"/>
                <a:cs typeface="Courier New" pitchFamily="49"/>
              </a:rPr>
              <a:t>Support for all HTTP methods (GET, POST, PUT, …)</a:t>
            </a:r>
          </a:p>
          <a:p>
            <a:pPr lvl="0">
              <a:buFont typeface="Courier New" pitchFamily="49"/>
              <a:buChar char="_"/>
            </a:pPr>
            <a:r>
              <a:rPr lang="nl-NL">
                <a:solidFill>
                  <a:srgbClr val="00FF00"/>
                </a:solidFill>
                <a:latin typeface="Courier New" pitchFamily="49"/>
                <a:cs typeface="Courier New" pitchFamily="49"/>
              </a:rPr>
              <a:t>Support for Gherkin (Given/When/Then)</a:t>
            </a:r>
          </a:p>
          <a:p>
            <a:pPr lvl="0">
              <a:buFont typeface="Courier New" pitchFamily="49"/>
              <a:buChar char="_"/>
            </a:pPr>
            <a:r>
              <a:rPr lang="nl-NL">
                <a:solidFill>
                  <a:srgbClr val="00FF00"/>
                </a:solidFill>
                <a:latin typeface="Courier New" pitchFamily="49"/>
                <a:cs typeface="Courier New" pitchFamily="49"/>
              </a:rPr>
              <a:t>Use of Hamcrest matchers for checks (</a:t>
            </a:r>
            <a:r>
              <a:rPr lang="nl-NL" i="1">
                <a:solidFill>
                  <a:srgbClr val="00FF00"/>
                </a:solidFill>
                <a:latin typeface="Courier New" pitchFamily="49"/>
                <a:cs typeface="Courier New" pitchFamily="49"/>
              </a:rPr>
              <a:t>equalTo</a:t>
            </a:r>
            <a:r>
              <a:rPr lang="nl-NL">
                <a:solidFill>
                  <a:srgbClr val="00FF00"/>
                </a:solidFill>
                <a:latin typeface="Courier New" pitchFamily="49"/>
                <a:cs typeface="Courier New" pitchFamily="49"/>
              </a:rPr>
              <a:t>)</a:t>
            </a:r>
          </a:p>
          <a:p>
            <a:pPr lvl="0">
              <a:buFont typeface="Courier New" pitchFamily="49"/>
              <a:buChar char="_"/>
            </a:pPr>
            <a:r>
              <a:rPr lang="nl-NL">
                <a:solidFill>
                  <a:srgbClr val="00FF00"/>
                </a:solidFill>
                <a:latin typeface="Courier New" pitchFamily="49"/>
                <a:cs typeface="Courier New" pitchFamily="49"/>
              </a:rPr>
              <a:t>Use of Jsonpath/GPath for selecting elements from JSON response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8" name="Afbeelding 7">
            <a:extLst>
              <a:ext uri="{FF2B5EF4-FFF2-40B4-BE49-F238E27FC236}">
                <a16:creationId xmlns:a16="http://schemas.microsoft.com/office/drawing/2014/main" id="{183BEC89-D226-4DE1-9429-DF873589D435}"/>
              </a:ext>
            </a:extLst>
          </p:cNvPr>
          <p:cNvPicPr>
            <a:picLocks noChangeAspect="1"/>
          </p:cNvPicPr>
          <p:nvPr/>
        </p:nvPicPr>
        <p:blipFill>
          <a:blip r:embed="rId3"/>
          <a:stretch>
            <a:fillRect/>
          </a:stretch>
        </p:blipFill>
        <p:spPr>
          <a:xfrm>
            <a:off x="0" y="4303866"/>
            <a:ext cx="12192000" cy="255413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name="Slide1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AF438-954B-4D9F-BBE5-38162977A28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About Hamcrest matchers</a:t>
            </a:r>
          </a:p>
        </p:txBody>
      </p:sp>
      <p:sp>
        <p:nvSpPr>
          <p:cNvPr id="3" name="Content Placeholder 2">
            <a:extLst>
              <a:ext uri="{FF2B5EF4-FFF2-40B4-BE49-F238E27FC236}">
                <a16:creationId xmlns:a16="http://schemas.microsoft.com/office/drawing/2014/main" id="{8D51BA79-A0C1-4DC6-888B-BB04CED9FBF1}"/>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Express expectations in natural language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Examples:</a:t>
            </a:r>
          </a:p>
          <a:p>
            <a:pPr marL="0" lvl="0" indent="0">
              <a:buNone/>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sz="1800">
              <a:solidFill>
                <a:srgbClr val="00FF00"/>
              </a:solidFill>
              <a:latin typeface="Courier New" pitchFamily="49"/>
              <a:cs typeface="Courier New" pitchFamily="49"/>
            </a:endParaRPr>
          </a:p>
          <a:p>
            <a:pPr lvl="0">
              <a:buFont typeface="Courier New" pitchFamily="49"/>
              <a:buChar char="_"/>
            </a:pPr>
            <a:r>
              <a:rPr lang="nl-NL" sz="1800">
                <a:solidFill>
                  <a:srgbClr val="00FF00"/>
                </a:solidFill>
                <a:latin typeface="Courier New" pitchFamily="49"/>
                <a:cs typeface="Courier New" pitchFamily="49"/>
              </a:rPr>
              <a:t>http://hamcrest.org/JavaHamcrest/javadoc/1.3/org/hamcrest/Matchers.html</a:t>
            </a:r>
          </a:p>
        </p:txBody>
      </p:sp>
      <p:graphicFrame>
        <p:nvGraphicFramePr>
          <p:cNvPr id="4" name="Table 4">
            <a:extLst>
              <a:ext uri="{FF2B5EF4-FFF2-40B4-BE49-F238E27FC236}">
                <a16:creationId xmlns:a16="http://schemas.microsoft.com/office/drawing/2014/main" id="{5A8CBFE6-3F01-4CEB-983B-9AE5FDA8EBA2}"/>
              </a:ext>
            </a:extLst>
          </p:cNvPr>
          <p:cNvGraphicFramePr>
            <a:graphicFrameLocks noGrp="1"/>
          </p:cNvGraphicFramePr>
          <p:nvPr/>
        </p:nvGraphicFramePr>
        <p:xfrm>
          <a:off x="1673525" y="3342095"/>
          <a:ext cx="9307896" cy="1483376"/>
        </p:xfrm>
        <a:graphic>
          <a:graphicData uri="http://schemas.openxmlformats.org/drawingml/2006/table">
            <a:tbl>
              <a:tblPr firstRow="1" bandRow="1">
                <a:effectLst/>
                <a:tableStyleId>{2D5ABB26-0587-4C30-8999-92F81FD0307C}</a:tableStyleId>
              </a:tblPr>
              <a:tblGrid>
                <a:gridCol w="2329132">
                  <a:extLst>
                    <a:ext uri="{9D8B030D-6E8A-4147-A177-3AD203B41FA5}">
                      <a16:colId xmlns:a16="http://schemas.microsoft.com/office/drawing/2014/main" val="1438541578"/>
                    </a:ext>
                  </a:extLst>
                </a:gridCol>
                <a:gridCol w="6978764">
                  <a:extLst>
                    <a:ext uri="{9D8B030D-6E8A-4147-A177-3AD203B41FA5}">
                      <a16:colId xmlns:a16="http://schemas.microsoft.com/office/drawing/2014/main" val="694824538"/>
                    </a:ext>
                  </a:extLst>
                </a:gridCol>
              </a:tblGrid>
              <a:tr h="370844">
                <a:tc>
                  <a:txBody>
                    <a:bodyPr/>
                    <a:lstStyle/>
                    <a:p>
                      <a:pPr lvl="0"/>
                      <a:r>
                        <a:rPr lang="nl-NL">
                          <a:solidFill>
                            <a:srgbClr val="00FF00"/>
                          </a:solidFill>
                          <a:latin typeface="Courier New" pitchFamily="49"/>
                          <a:cs typeface="Courier New" pitchFamily="49"/>
                        </a:rPr>
                        <a:t>equalTo(X)</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Does the object equal X?</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8079445"/>
                  </a:ext>
                </a:extLst>
              </a:tr>
              <a:tr h="370844">
                <a:tc>
                  <a:txBody>
                    <a:bodyPr/>
                    <a:lstStyle/>
                    <a:p>
                      <a:pPr lvl="0"/>
                      <a:r>
                        <a:rPr lang="nl-NL">
                          <a:solidFill>
                            <a:srgbClr val="00FF00"/>
                          </a:solidFill>
                          <a:latin typeface="Courier New" pitchFamily="49"/>
                          <a:cs typeface="Courier New" pitchFamily="49"/>
                        </a:rPr>
                        <a:t>hasItem(“Rome”)</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Does the collection contain</a:t>
                      </a:r>
                      <a:r>
                        <a:rPr lang="nl-NL" baseline="0">
                          <a:solidFill>
                            <a:srgbClr val="00FF00"/>
                          </a:solidFill>
                          <a:latin typeface="Courier New" pitchFamily="49"/>
                          <a:cs typeface="Courier New" pitchFamily="49"/>
                        </a:rPr>
                        <a:t> an item “Rome”?</a:t>
                      </a:r>
                      <a:endParaRPr lang="nl-NL">
                        <a:solidFill>
                          <a:srgbClr val="00FF00"/>
                        </a:solidFill>
                        <a:latin typeface="Courier New" pitchFamily="49"/>
                        <a:cs typeface="Courier New" pitchFamily="49"/>
                      </a:endParaRP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4843198"/>
                  </a:ext>
                </a:extLst>
              </a:tr>
              <a:tr h="370844">
                <a:tc>
                  <a:txBody>
                    <a:bodyPr/>
                    <a:lstStyle/>
                    <a:p>
                      <a:pPr lvl="0"/>
                      <a:r>
                        <a:rPr lang="nl-NL">
                          <a:solidFill>
                            <a:srgbClr val="00FF00"/>
                          </a:solidFill>
                          <a:latin typeface="Courier New" pitchFamily="49"/>
                          <a:cs typeface="Courier New" pitchFamily="49"/>
                        </a:rPr>
                        <a:t>hasSize(3)</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Does the</a:t>
                      </a:r>
                      <a:r>
                        <a:rPr lang="nl-NL" baseline="0">
                          <a:solidFill>
                            <a:srgbClr val="00FF00"/>
                          </a:solidFill>
                          <a:latin typeface="Courier New" pitchFamily="49"/>
                          <a:cs typeface="Courier New" pitchFamily="49"/>
                        </a:rPr>
                        <a:t> size of the collection equal 3?</a:t>
                      </a:r>
                      <a:endParaRPr lang="nl-NL">
                        <a:solidFill>
                          <a:srgbClr val="00FF00"/>
                        </a:solidFill>
                        <a:latin typeface="Courier New" pitchFamily="49"/>
                        <a:cs typeface="Courier New" pitchFamily="49"/>
                      </a:endParaRP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0814064"/>
                  </a:ext>
                </a:extLst>
              </a:tr>
              <a:tr h="370844">
                <a:tc>
                  <a:txBody>
                    <a:bodyPr/>
                    <a:lstStyle/>
                    <a:p>
                      <a:pPr lvl="0"/>
                      <a:r>
                        <a:rPr lang="nl-NL">
                          <a:solidFill>
                            <a:srgbClr val="00FF00"/>
                          </a:solidFill>
                          <a:latin typeface="Courier New" pitchFamily="49"/>
                          <a:cs typeface="Courier New" pitchFamily="49"/>
                        </a:rPr>
                        <a:t>not(equalTo(X))</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Inverts</a:t>
                      </a:r>
                      <a:r>
                        <a:rPr lang="nl-NL" baseline="0">
                          <a:solidFill>
                            <a:srgbClr val="00FF00"/>
                          </a:solidFill>
                          <a:latin typeface="Courier New" pitchFamily="49"/>
                          <a:cs typeface="Courier New" pitchFamily="49"/>
                        </a:rPr>
                        <a:t> matcher equalTo()</a:t>
                      </a:r>
                      <a:endParaRPr lang="nl-NL">
                        <a:solidFill>
                          <a:srgbClr val="00FF00"/>
                        </a:solidFill>
                        <a:latin typeface="Courier New" pitchFamily="49"/>
                        <a:cs typeface="Courier New" pitchFamily="49"/>
                      </a:endParaRP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493979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name="Slide2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66F27-71AF-4B35-9BF5-7AA88B0D0CD9}"/>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About GPath</a:t>
            </a:r>
          </a:p>
        </p:txBody>
      </p:sp>
      <p:sp>
        <p:nvSpPr>
          <p:cNvPr id="3" name="Content Placeholder 2">
            <a:extLst>
              <a:ext uri="{FF2B5EF4-FFF2-40B4-BE49-F238E27FC236}">
                <a16:creationId xmlns:a16="http://schemas.microsoft.com/office/drawing/2014/main" id="{AE89B38E-D763-4A93-AC22-A8F9C5ACEFF2}"/>
              </a:ext>
            </a:extLst>
          </p:cNvPr>
          <p:cNvSpPr txBox="1">
            <a:spLocks noGrp="1"/>
          </p:cNvSpPr>
          <p:nvPr>
            <p:ph idx="1"/>
          </p:nvPr>
        </p:nvSpPr>
        <p:spPr>
          <a:xfrm>
            <a:off x="838203" y="1825627"/>
            <a:ext cx="11048996" cy="4351336"/>
          </a:xfrm>
        </p:spPr>
        <p:txBody>
          <a:bodyPr/>
          <a:lstStyle/>
          <a:p>
            <a:pPr lvl="0">
              <a:buFont typeface="Courier New" pitchFamily="49"/>
              <a:buChar char="_"/>
            </a:pPr>
            <a:r>
              <a:rPr lang="nl-NL">
                <a:solidFill>
                  <a:srgbClr val="00FF00"/>
                </a:solidFill>
                <a:latin typeface="Courier New" pitchFamily="49"/>
                <a:cs typeface="Courier New" pitchFamily="49"/>
              </a:rPr>
              <a:t>JsonPath is a query language for JSON documents</a:t>
            </a:r>
          </a:p>
          <a:p>
            <a:pPr lvl="1">
              <a:buFont typeface="Courier New" pitchFamily="49"/>
              <a:buChar char="_"/>
            </a:pPr>
            <a:r>
              <a:rPr lang="nl-NL">
                <a:solidFill>
                  <a:srgbClr val="00FF00"/>
                </a:solidFill>
                <a:latin typeface="Courier New" pitchFamily="49"/>
                <a:cs typeface="Courier New" pitchFamily="49"/>
              </a:rPr>
              <a:t>REST Assured uses the GPath implementation of JsonPath</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Similar aims and scope as XPath for XML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Documentation and examples:</a:t>
            </a:r>
          </a:p>
          <a:p>
            <a:pPr lvl="1">
              <a:buFont typeface="Courier New" pitchFamily="49"/>
              <a:buChar char="_"/>
            </a:pPr>
            <a:r>
              <a:rPr lang="nl-NL">
                <a:solidFill>
                  <a:srgbClr val="00FF00"/>
                </a:solidFill>
                <a:latin typeface="Courier New" pitchFamily="49"/>
                <a:cs typeface="Courier New" pitchFamily="49"/>
              </a:rPr>
              <a:t>http://groovy-lang.org/processing-xml.html#_gpath</a:t>
            </a:r>
          </a:p>
          <a:p>
            <a:pPr lvl="1">
              <a:buFont typeface="Courier New" pitchFamily="49"/>
              <a:buChar char="_"/>
            </a:pPr>
            <a:r>
              <a:rPr lang="nl-NL">
                <a:solidFill>
                  <a:srgbClr val="00FF00"/>
                </a:solidFill>
                <a:latin typeface="Courier New" pitchFamily="49"/>
                <a:cs typeface="Courier New" pitchFamily="49"/>
              </a:rPr>
              <a:t>http://groovy.jmiguel.eu/groovy.codehaus.org/GPath.html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name="Slide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FC11-92DC-4E02-A03A-95058B501411}"/>
              </a:ext>
            </a:extLst>
          </p:cNvPr>
          <p:cNvSpPr txBox="1">
            <a:spLocks noGrp="1"/>
          </p:cNvSpPr>
          <p:nvPr>
            <p:ph type="title"/>
          </p:nvPr>
        </p:nvSpPr>
        <p:spPr/>
        <p:txBody>
          <a:bodyPr/>
          <a:lstStyle/>
          <a:p>
            <a:pPr lvl="0"/>
            <a:r>
              <a:rPr lang="nl-NL" dirty="0" err="1">
                <a:solidFill>
                  <a:srgbClr val="00FF00"/>
                </a:solidFill>
                <a:latin typeface="Courier New" pitchFamily="49"/>
                <a:cs typeface="Courier New" pitchFamily="49"/>
              </a:rPr>
              <a:t>Preparation</a:t>
            </a:r>
            <a:endParaRPr lang="nl-NL">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8DBB02AD-F27B-43AB-BF80-BFD1C80CF1E0}"/>
              </a:ext>
            </a:extLst>
          </p:cNvPr>
          <p:cNvSpPr txBox="1">
            <a:spLocks noGrp="1"/>
          </p:cNvSpPr>
          <p:nvPr>
            <p:ph idx="1"/>
          </p:nvPr>
        </p:nvSpPr>
        <p:spPr/>
        <p:txBody>
          <a:bodyPr/>
          <a:lstStyle/>
          <a:p>
            <a:pPr lvl="0">
              <a:lnSpc>
                <a:spcPct val="80000"/>
              </a:lnSpc>
              <a:buFont typeface="Courier New" pitchFamily="49"/>
              <a:buChar char="_"/>
            </a:pPr>
            <a:r>
              <a:rPr lang="nl-NL">
                <a:solidFill>
                  <a:srgbClr val="00FF00"/>
                </a:solidFill>
                <a:latin typeface="Courier New" pitchFamily="49"/>
                <a:cs typeface="Courier New" pitchFamily="49"/>
              </a:rPr>
              <a:t>Install a recent JDK (17)</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Install IntelliJ (or any other IDE)</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Import Maven project into your IDE</a:t>
            </a:r>
          </a:p>
          <a:p>
            <a:pPr lvl="1">
              <a:lnSpc>
                <a:spcPct val="80000"/>
              </a:lnSpc>
              <a:buFont typeface="Courier New" pitchFamily="49"/>
              <a:buChar char="_"/>
            </a:pPr>
            <a:r>
              <a:rPr lang="nl-NL">
                <a:solidFill>
                  <a:srgbClr val="00FF00"/>
                </a:solidFill>
                <a:latin typeface="Courier New" pitchFamily="49"/>
                <a:cs typeface="Courier New" pitchFamily="49"/>
              </a:rPr>
              <a:t>https://github.com/basdijkstra/rest-assured-workshop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21">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B7F46528-C1AF-44AF-9A22-A31DE630B4DE}"/>
              </a:ext>
            </a:extLst>
          </p:cNvPr>
          <p:cNvPicPr>
            <a:picLocks noChangeAspect="1"/>
          </p:cNvPicPr>
          <p:nvPr/>
        </p:nvPicPr>
        <p:blipFill>
          <a:blip r:embed="rId3"/>
          <a:stretch>
            <a:fillRect/>
          </a:stretch>
        </p:blipFill>
        <p:spPr>
          <a:xfrm>
            <a:off x="3167062" y="1572995"/>
            <a:ext cx="4910138" cy="4089983"/>
          </a:xfrm>
          <a:prstGeom prst="rect">
            <a:avLst/>
          </a:prstGeom>
        </p:spPr>
      </p:pic>
      <p:sp>
        <p:nvSpPr>
          <p:cNvPr id="2" name="Title 1">
            <a:extLst>
              <a:ext uri="{FF2B5EF4-FFF2-40B4-BE49-F238E27FC236}">
                <a16:creationId xmlns:a16="http://schemas.microsoft.com/office/drawing/2014/main" id="{17E848D8-2FD7-48B7-9E11-4A3E2A92FF9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GPath example</a:t>
            </a:r>
          </a:p>
        </p:txBody>
      </p:sp>
      <p:sp>
        <p:nvSpPr>
          <p:cNvPr id="6" name="Right Arrow 10">
            <a:extLst>
              <a:ext uri="{FF2B5EF4-FFF2-40B4-BE49-F238E27FC236}">
                <a16:creationId xmlns:a16="http://schemas.microsoft.com/office/drawing/2014/main" id="{4CF6B016-3D84-4EFB-8BCE-6093DD8BB023}"/>
              </a:ext>
            </a:extLst>
          </p:cNvPr>
          <p:cNvSpPr/>
          <p:nvPr/>
        </p:nvSpPr>
        <p:spPr>
          <a:xfrm>
            <a:off x="2414607" y="4241641"/>
            <a:ext cx="2253843" cy="267294"/>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 f8 0 f7"/>
              <a:gd name="f15" fmla="pin 0 f0 21600"/>
              <a:gd name="f16" fmla="pin 0 f1 10800"/>
              <a:gd name="f17" fmla="*/ f10 f2 1"/>
              <a:gd name="f18" fmla="*/ f11 f2 1"/>
              <a:gd name="f19" fmla="val f15"/>
              <a:gd name="f20" fmla="val f16"/>
              <a:gd name="f21" fmla="*/ f14 1 21600"/>
              <a:gd name="f22" fmla="*/ f15 f12 1"/>
              <a:gd name="f23" fmla="*/ f16 f13 1"/>
              <a:gd name="f24" fmla="*/ f17 1 f4"/>
              <a:gd name="f25" fmla="*/ f18 1 f4"/>
              <a:gd name="f26" fmla="+- 21600 0 f20"/>
              <a:gd name="f27" fmla="+- 21600 0 f19"/>
              <a:gd name="f28" fmla="*/ 0 f21 1"/>
              <a:gd name="f29" fmla="*/ 21600 f21 1"/>
              <a:gd name="f30" fmla="*/ f20 f13 1"/>
              <a:gd name="f31" fmla="*/ f19 f12 1"/>
              <a:gd name="f32" fmla="+- f24 0 f3"/>
              <a:gd name="f33" fmla="+- f25 0 f3"/>
              <a:gd name="f34" fmla="*/ f27 f20 1"/>
              <a:gd name="f35" fmla="*/ f28 1 f21"/>
              <a:gd name="f36" fmla="*/ f29 1 f21"/>
              <a:gd name="f37" fmla="*/ f26 f13 1"/>
              <a:gd name="f38" fmla="*/ f34 1 10800"/>
              <a:gd name="f39" fmla="*/ f35 f12 1"/>
              <a:gd name="f40" fmla="*/ f35 f13 1"/>
              <a:gd name="f41" fmla="*/ f36 f13 1"/>
              <a:gd name="f42" fmla="+- f19 f38 0"/>
              <a:gd name="f43" fmla="*/ f42 f12 1"/>
            </a:gdLst>
            <a:ahLst>
              <a:ahXY gdRefX="f0" minX="f7" maxX="f8" gdRefY="f1" minY="f7" maxY="f9">
                <a:pos x="f22" y="f23"/>
              </a:ahXY>
            </a:ahLst>
            <a:cxnLst>
              <a:cxn ang="3cd4">
                <a:pos x="hc" y="t"/>
              </a:cxn>
              <a:cxn ang="0">
                <a:pos x="r" y="vc"/>
              </a:cxn>
              <a:cxn ang="cd4">
                <a:pos x="hc" y="b"/>
              </a:cxn>
              <a:cxn ang="cd2">
                <a:pos x="l" y="vc"/>
              </a:cxn>
              <a:cxn ang="f32">
                <a:pos x="f31" y="f40"/>
              </a:cxn>
              <a:cxn ang="f33">
                <a:pos x="f31" y="f41"/>
              </a:cxn>
            </a:cxnLst>
            <a:rect l="f39" t="f30" r="f43" b="f37"/>
            <a:pathLst>
              <a:path w="21600" h="21600">
                <a:moveTo>
                  <a:pt x="f7" y="f20"/>
                </a:moveTo>
                <a:lnTo>
                  <a:pt x="f19" y="f20"/>
                </a:lnTo>
                <a:lnTo>
                  <a:pt x="f19" y="f7"/>
                </a:lnTo>
                <a:lnTo>
                  <a:pt x="f8" y="f9"/>
                </a:lnTo>
                <a:lnTo>
                  <a:pt x="f19" y="f8"/>
                </a:lnTo>
                <a:lnTo>
                  <a:pt x="f19" y="f26"/>
                </a:lnTo>
                <a:lnTo>
                  <a:pt x="f7" y="f26"/>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9" name="Tekstvak 8">
            <a:extLst>
              <a:ext uri="{FF2B5EF4-FFF2-40B4-BE49-F238E27FC236}">
                <a16:creationId xmlns:a16="http://schemas.microsoft.com/office/drawing/2014/main" id="{B283D671-0933-4845-A72D-CC06CA759F5D}"/>
              </a:ext>
            </a:extLst>
          </p:cNvPr>
          <p:cNvSpPr txBox="1"/>
          <p:nvPr/>
        </p:nvSpPr>
        <p:spPr>
          <a:xfrm>
            <a:off x="838203" y="6031205"/>
            <a:ext cx="10601960" cy="461665"/>
          </a:xfrm>
          <a:prstGeom prst="rect">
            <a:avLst/>
          </a:prstGeom>
          <a:noFill/>
        </p:spPr>
        <p:txBody>
          <a:bodyPr wrap="square" rtlCol="0">
            <a:spAutoFit/>
          </a:bodyPr>
          <a:lstStyle/>
          <a:p>
            <a:r>
              <a:rPr lang="en-US" sz="2400">
                <a:solidFill>
                  <a:srgbClr val="00FF00"/>
                </a:solidFill>
                <a:latin typeface="Courier New" panose="02070309020205020404" pitchFamily="49" charset="0"/>
                <a:cs typeface="Courier New" panose="02070309020205020404" pitchFamily="49" charset="0"/>
              </a:rPr>
              <a:t>body(“address.geo.lat”, equalTo(“-37.3159”));</a:t>
            </a:r>
            <a:endParaRPr lang="en-NL" sz="2400">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name="Slide18">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13023-2B09-4435-868D-5E30620DBC1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Validating technical response data</a:t>
            </a:r>
          </a:p>
        </p:txBody>
      </p:sp>
      <p:sp>
        <p:nvSpPr>
          <p:cNvPr id="3" name="Content Placeholder 2">
            <a:extLst>
              <a:ext uri="{FF2B5EF4-FFF2-40B4-BE49-F238E27FC236}">
                <a16:creationId xmlns:a16="http://schemas.microsoft.com/office/drawing/2014/main" id="{74B1B50F-65BD-46CC-8483-7815AA841476}"/>
              </a:ext>
            </a:extLst>
          </p:cNvPr>
          <p:cNvSpPr txBox="1">
            <a:spLocks noGrp="1"/>
          </p:cNvSpPr>
          <p:nvPr>
            <p:ph idx="1"/>
          </p:nvPr>
        </p:nvSpPr>
        <p:spPr>
          <a:xfrm>
            <a:off x="838203" y="1825627"/>
            <a:ext cx="10515600" cy="4822060"/>
          </a:xfrm>
        </p:spPr>
        <p:txBody>
          <a:bodyPr>
            <a:normAutofit/>
          </a:bodyPr>
          <a:lstStyle/>
          <a:p>
            <a:pPr lvl="0">
              <a:buFont typeface="Courier New" pitchFamily="49"/>
              <a:buChar char="_"/>
            </a:pPr>
            <a:r>
              <a:rPr lang="nl-NL">
                <a:solidFill>
                  <a:srgbClr val="00FF00"/>
                </a:solidFill>
                <a:latin typeface="Courier New" pitchFamily="49"/>
                <a:cs typeface="Courier New" pitchFamily="49"/>
              </a:rPr>
              <a:t>HTTP status code</a:t>
            </a:r>
          </a:p>
          <a:p>
            <a:pPr lvl="0">
              <a:buFont typeface="Courier New" pitchFamily="49"/>
              <a:buChar char="_"/>
            </a:pPr>
            <a:r>
              <a:rPr lang="nl-NL">
                <a:solidFill>
                  <a:srgbClr val="00FF00"/>
                </a:solidFill>
                <a:latin typeface="Courier New" pitchFamily="49"/>
                <a:cs typeface="Courier New" pitchFamily="49"/>
              </a:rPr>
              <a:t>Response Content-Type header</a:t>
            </a:r>
          </a:p>
          <a:p>
            <a:pPr lvl="0">
              <a:buFont typeface="Courier New" pitchFamily="49"/>
              <a:buChar char="_"/>
            </a:pPr>
            <a:r>
              <a:rPr lang="nl-NL">
                <a:solidFill>
                  <a:srgbClr val="00FF00"/>
                </a:solidFill>
                <a:latin typeface="Courier New" pitchFamily="49"/>
                <a:cs typeface="Courier New" pitchFamily="49"/>
              </a:rPr>
              <a:t>Other headers and their value</a:t>
            </a:r>
          </a:p>
          <a:p>
            <a:pPr lvl="0">
              <a:buFont typeface="Courier New" pitchFamily="49"/>
              <a:buChar char="_"/>
            </a:pPr>
            <a:r>
              <a:rPr lang="nl-NL">
                <a:solidFill>
                  <a:srgbClr val="00FF00"/>
                </a:solidFill>
                <a:latin typeface="Courier New" pitchFamily="49"/>
                <a:cs typeface="Courier New" pitchFamily="49"/>
              </a:rPr>
              <a:t>Cookies and their value</a:t>
            </a:r>
          </a:p>
          <a:p>
            <a:pPr lvl="0">
              <a:buFont typeface="Courier New" pitchFamily="49"/>
              <a:buChar char="_"/>
            </a:pPr>
            <a:r>
              <a:rPr lang="nl-NL">
                <a:solidFill>
                  <a:srgbClr val="00FF00"/>
                </a:solidFill>
                <a:latin typeface="Courier New" pitchFamily="49"/>
                <a:cs typeface="Courier New" pitchFamily="49"/>
              </a:rPr>
              <a:t>…</a:t>
            </a:r>
          </a:p>
        </p:txBody>
      </p:sp>
      <p:pic>
        <p:nvPicPr>
          <p:cNvPr id="6" name="Afbeelding 5">
            <a:extLst>
              <a:ext uri="{FF2B5EF4-FFF2-40B4-BE49-F238E27FC236}">
                <a16:creationId xmlns:a16="http://schemas.microsoft.com/office/drawing/2014/main" id="{83DEF7C0-6BAB-41CF-9E9C-E121B6725608}"/>
              </a:ext>
            </a:extLst>
          </p:cNvPr>
          <p:cNvPicPr>
            <a:picLocks noChangeAspect="1"/>
          </p:cNvPicPr>
          <p:nvPr/>
        </p:nvPicPr>
        <p:blipFill>
          <a:blip r:embed="rId3"/>
          <a:stretch>
            <a:fillRect/>
          </a:stretch>
        </p:blipFill>
        <p:spPr>
          <a:xfrm>
            <a:off x="5619750" y="3914775"/>
            <a:ext cx="6572250" cy="2943225"/>
          </a:xfrm>
          <a:prstGeom prst="rect">
            <a:avLst/>
          </a:prstGeom>
        </p:spPr>
      </p:pic>
      <p:sp>
        <p:nvSpPr>
          <p:cNvPr id="7" name="Ovaal 6">
            <a:extLst>
              <a:ext uri="{FF2B5EF4-FFF2-40B4-BE49-F238E27FC236}">
                <a16:creationId xmlns:a16="http://schemas.microsoft.com/office/drawing/2014/main" id="{5548B4A5-8BB9-4D19-9D58-928440009CBD}"/>
              </a:ext>
            </a:extLst>
          </p:cNvPr>
          <p:cNvSpPr/>
          <p:nvPr/>
        </p:nvSpPr>
        <p:spPr>
          <a:xfrm>
            <a:off x="6177280" y="5831840"/>
            <a:ext cx="2363471" cy="31496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Ovaal 7">
            <a:extLst>
              <a:ext uri="{FF2B5EF4-FFF2-40B4-BE49-F238E27FC236}">
                <a16:creationId xmlns:a16="http://schemas.microsoft.com/office/drawing/2014/main" id="{7651BAE6-66B1-4C49-B9F6-C78F77AF31D8}"/>
              </a:ext>
            </a:extLst>
          </p:cNvPr>
          <p:cNvSpPr/>
          <p:nvPr/>
        </p:nvSpPr>
        <p:spPr>
          <a:xfrm>
            <a:off x="6278880" y="6332727"/>
            <a:ext cx="3566160" cy="31496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848D8-2FD7-48B7-9E11-4A3E2A92FF92}"/>
              </a:ext>
            </a:extLst>
          </p:cNvPr>
          <p:cNvSpPr txBox="1">
            <a:spLocks noGrp="1"/>
          </p:cNvSpPr>
          <p:nvPr>
            <p:ph type="title"/>
          </p:nvPr>
        </p:nvSpPr>
        <p:spPr>
          <a:xfrm>
            <a:off x="426720" y="0"/>
            <a:ext cx="10088880" cy="1325559"/>
          </a:xfrm>
        </p:spPr>
        <p:txBody>
          <a:bodyPr/>
          <a:lstStyle/>
          <a:p>
            <a:pPr lvl="0"/>
            <a:r>
              <a:rPr lang="nl-NL">
                <a:solidFill>
                  <a:srgbClr val="00FF00"/>
                </a:solidFill>
                <a:latin typeface="Courier New" pitchFamily="49"/>
                <a:cs typeface="Courier New" pitchFamily="49"/>
              </a:rPr>
              <a:t>Logging request data</a:t>
            </a:r>
          </a:p>
        </p:txBody>
      </p:sp>
      <p:sp>
        <p:nvSpPr>
          <p:cNvPr id="9" name="Tekstvak 8">
            <a:extLst>
              <a:ext uri="{FF2B5EF4-FFF2-40B4-BE49-F238E27FC236}">
                <a16:creationId xmlns:a16="http://schemas.microsoft.com/office/drawing/2014/main" id="{B283D671-0933-4845-A72D-CC06CA759F5D}"/>
              </a:ext>
            </a:extLst>
          </p:cNvPr>
          <p:cNvSpPr txBox="1"/>
          <p:nvPr/>
        </p:nvSpPr>
        <p:spPr>
          <a:xfrm>
            <a:off x="533400" y="4769671"/>
            <a:ext cx="8082280" cy="1938992"/>
          </a:xfrm>
          <a:prstGeom prst="rect">
            <a:avLst/>
          </a:prstGeom>
          <a:noFill/>
        </p:spPr>
        <p:txBody>
          <a:bodyPr wrap="square" rtlCol="0">
            <a:spAutoFit/>
          </a:bodyPr>
          <a:lstStyle/>
          <a:p>
            <a:r>
              <a:rPr lang="en-US" sz="2400" i="1">
                <a:solidFill>
                  <a:srgbClr val="00FF00"/>
                </a:solidFill>
                <a:latin typeface="Courier New" panose="02070309020205020404" pitchFamily="49" charset="0"/>
                <a:cs typeface="Courier New" panose="02070309020205020404" pitchFamily="49" charset="0"/>
              </a:rPr>
              <a:t>log().all()</a:t>
            </a:r>
            <a:r>
              <a:rPr lang="en-US" sz="2400">
                <a:solidFill>
                  <a:srgbClr val="00FF00"/>
                </a:solidFill>
                <a:latin typeface="Courier New" panose="02070309020205020404" pitchFamily="49" charset="0"/>
                <a:cs typeface="Courier New" panose="02070309020205020404" pitchFamily="49" charset="0"/>
              </a:rPr>
              <a:t> after </a:t>
            </a:r>
            <a:r>
              <a:rPr lang="en-US" sz="2400" i="1">
                <a:solidFill>
                  <a:srgbClr val="00FF00"/>
                </a:solidFill>
                <a:latin typeface="Courier New" panose="02070309020205020404" pitchFamily="49" charset="0"/>
                <a:cs typeface="Courier New" panose="02070309020205020404" pitchFamily="49" charset="0"/>
              </a:rPr>
              <a:t>given()</a:t>
            </a:r>
            <a:r>
              <a:rPr lang="en-US" sz="2400">
                <a:solidFill>
                  <a:srgbClr val="00FF00"/>
                </a:solidFill>
                <a:latin typeface="Courier New" panose="02070309020205020404" pitchFamily="49" charset="0"/>
                <a:cs typeface="Courier New" panose="02070309020205020404" pitchFamily="49" charset="0"/>
              </a:rPr>
              <a:t> logs all request data to the console</a:t>
            </a:r>
          </a:p>
          <a:p>
            <a:endParaRPr lang="en-US" sz="2400">
              <a:solidFill>
                <a:srgbClr val="00FF00"/>
              </a:solidFill>
              <a:latin typeface="Courier New" panose="02070309020205020404" pitchFamily="49" charset="0"/>
              <a:cs typeface="Courier New" panose="02070309020205020404" pitchFamily="49" charset="0"/>
            </a:endParaRPr>
          </a:p>
          <a:p>
            <a:r>
              <a:rPr lang="en-US" sz="2400">
                <a:solidFill>
                  <a:srgbClr val="00FF00"/>
                </a:solidFill>
                <a:latin typeface="Courier New" panose="02070309020205020404" pitchFamily="49" charset="0"/>
                <a:cs typeface="Courier New" panose="02070309020205020404" pitchFamily="49" charset="0"/>
              </a:rPr>
              <a:t>You can also use </a:t>
            </a:r>
            <a:r>
              <a:rPr lang="en-US" sz="2400" i="1">
                <a:solidFill>
                  <a:srgbClr val="00FF00"/>
                </a:solidFill>
                <a:latin typeface="Courier New" panose="02070309020205020404" pitchFamily="49" charset="0"/>
                <a:cs typeface="Courier New" panose="02070309020205020404" pitchFamily="49" charset="0"/>
              </a:rPr>
              <a:t>log().body()</a:t>
            </a:r>
            <a:r>
              <a:rPr lang="en-US" sz="2400">
                <a:solidFill>
                  <a:srgbClr val="00FF00"/>
                </a:solidFill>
                <a:latin typeface="Courier New" panose="02070309020205020404" pitchFamily="49" charset="0"/>
                <a:cs typeface="Courier New" panose="02070309020205020404" pitchFamily="49" charset="0"/>
              </a:rPr>
              <a:t>, </a:t>
            </a:r>
            <a:r>
              <a:rPr lang="en-US" sz="2400" i="1">
                <a:solidFill>
                  <a:srgbClr val="00FF00"/>
                </a:solidFill>
                <a:latin typeface="Courier New" panose="02070309020205020404" pitchFamily="49" charset="0"/>
                <a:cs typeface="Courier New" panose="02070309020205020404" pitchFamily="49" charset="0"/>
              </a:rPr>
              <a:t>log().headers()</a:t>
            </a:r>
            <a:r>
              <a:rPr lang="en-US" sz="2400">
                <a:solidFill>
                  <a:srgbClr val="00FF00"/>
                </a:solidFill>
                <a:latin typeface="Courier New" panose="02070309020205020404" pitchFamily="49" charset="0"/>
                <a:cs typeface="Courier New" panose="02070309020205020404" pitchFamily="49" charset="0"/>
              </a:rPr>
              <a:t> as well as other options</a:t>
            </a:r>
            <a:endParaRPr lang="en-NL" sz="2400">
              <a:solidFill>
                <a:srgbClr val="00FF00"/>
              </a:solidFill>
              <a:latin typeface="Courier New" panose="02070309020205020404" pitchFamily="49" charset="0"/>
              <a:cs typeface="Courier New" panose="02070309020205020404" pitchFamily="49" charset="0"/>
            </a:endParaRPr>
          </a:p>
        </p:txBody>
      </p:sp>
      <p:pic>
        <p:nvPicPr>
          <p:cNvPr id="7" name="Afbeelding 6">
            <a:extLst>
              <a:ext uri="{FF2B5EF4-FFF2-40B4-BE49-F238E27FC236}">
                <a16:creationId xmlns:a16="http://schemas.microsoft.com/office/drawing/2014/main" id="{4B606BA2-DE57-4EBF-8F47-2DEC6334E892}"/>
              </a:ext>
            </a:extLst>
          </p:cNvPr>
          <p:cNvPicPr>
            <a:picLocks noChangeAspect="1"/>
          </p:cNvPicPr>
          <p:nvPr/>
        </p:nvPicPr>
        <p:blipFill>
          <a:blip r:embed="rId3"/>
          <a:stretch>
            <a:fillRect/>
          </a:stretch>
        </p:blipFill>
        <p:spPr>
          <a:xfrm>
            <a:off x="533400" y="1325559"/>
            <a:ext cx="7990840" cy="3252086"/>
          </a:xfrm>
          <a:prstGeom prst="rect">
            <a:avLst/>
          </a:prstGeom>
        </p:spPr>
      </p:pic>
      <p:sp>
        <p:nvSpPr>
          <p:cNvPr id="10" name="Ovaal 9">
            <a:extLst>
              <a:ext uri="{FF2B5EF4-FFF2-40B4-BE49-F238E27FC236}">
                <a16:creationId xmlns:a16="http://schemas.microsoft.com/office/drawing/2014/main" id="{48A875AC-C00D-4F23-A106-47C9997CBA35}"/>
              </a:ext>
            </a:extLst>
          </p:cNvPr>
          <p:cNvSpPr/>
          <p:nvPr/>
        </p:nvSpPr>
        <p:spPr>
          <a:xfrm>
            <a:off x="1239520" y="2493638"/>
            <a:ext cx="2363471" cy="31496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1126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848D8-2FD7-48B7-9E11-4A3E2A92FF92}"/>
              </a:ext>
            </a:extLst>
          </p:cNvPr>
          <p:cNvSpPr txBox="1">
            <a:spLocks noGrp="1"/>
          </p:cNvSpPr>
          <p:nvPr>
            <p:ph type="title"/>
          </p:nvPr>
        </p:nvSpPr>
        <p:spPr>
          <a:xfrm>
            <a:off x="426720" y="0"/>
            <a:ext cx="10088880" cy="1325559"/>
          </a:xfrm>
        </p:spPr>
        <p:txBody>
          <a:bodyPr/>
          <a:lstStyle/>
          <a:p>
            <a:pPr lvl="0"/>
            <a:r>
              <a:rPr lang="nl-NL">
                <a:solidFill>
                  <a:srgbClr val="00FF00"/>
                </a:solidFill>
                <a:latin typeface="Courier New" pitchFamily="49"/>
                <a:cs typeface="Courier New" pitchFamily="49"/>
              </a:rPr>
              <a:t>Logging request data</a:t>
            </a:r>
          </a:p>
        </p:txBody>
      </p:sp>
      <p:pic>
        <p:nvPicPr>
          <p:cNvPr id="5" name="Afbeelding 4">
            <a:extLst>
              <a:ext uri="{FF2B5EF4-FFF2-40B4-BE49-F238E27FC236}">
                <a16:creationId xmlns:a16="http://schemas.microsoft.com/office/drawing/2014/main" id="{E1E2E1E6-BB96-498F-AD26-B771C930B384}"/>
              </a:ext>
            </a:extLst>
          </p:cNvPr>
          <p:cNvPicPr>
            <a:picLocks noChangeAspect="1"/>
          </p:cNvPicPr>
          <p:nvPr/>
        </p:nvPicPr>
        <p:blipFill>
          <a:blip r:embed="rId3"/>
          <a:stretch>
            <a:fillRect/>
          </a:stretch>
        </p:blipFill>
        <p:spPr>
          <a:xfrm>
            <a:off x="522514" y="1150088"/>
            <a:ext cx="7990840" cy="3252086"/>
          </a:xfrm>
          <a:prstGeom prst="rect">
            <a:avLst/>
          </a:prstGeom>
        </p:spPr>
      </p:pic>
      <p:pic>
        <p:nvPicPr>
          <p:cNvPr id="4" name="Afbeelding 3">
            <a:extLst>
              <a:ext uri="{FF2B5EF4-FFF2-40B4-BE49-F238E27FC236}">
                <a16:creationId xmlns:a16="http://schemas.microsoft.com/office/drawing/2014/main" id="{731B176D-FAB0-4E34-9792-B673F605F6E7}"/>
              </a:ext>
            </a:extLst>
          </p:cNvPr>
          <p:cNvPicPr>
            <a:picLocks noChangeAspect="1"/>
          </p:cNvPicPr>
          <p:nvPr/>
        </p:nvPicPr>
        <p:blipFill>
          <a:blip r:embed="rId4"/>
          <a:stretch>
            <a:fillRect/>
          </a:stretch>
        </p:blipFill>
        <p:spPr>
          <a:xfrm>
            <a:off x="3115492" y="2776131"/>
            <a:ext cx="8817292" cy="3775028"/>
          </a:xfrm>
          <a:prstGeom prst="rect">
            <a:avLst/>
          </a:prstGeom>
          <a:ln>
            <a:solidFill>
              <a:srgbClr val="00FF00"/>
            </a:solidFill>
          </a:ln>
        </p:spPr>
      </p:pic>
    </p:spTree>
    <p:extLst>
      <p:ext uri="{BB962C8B-B14F-4D97-AF65-F5344CB8AC3E}">
        <p14:creationId xmlns:p14="http://schemas.microsoft.com/office/powerpoint/2010/main" val="24732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D70DE9CA-6BB3-41FA-85F9-6D39B2CB2F36}"/>
              </a:ext>
            </a:extLst>
          </p:cNvPr>
          <p:cNvPicPr>
            <a:picLocks noChangeAspect="1"/>
          </p:cNvPicPr>
          <p:nvPr/>
        </p:nvPicPr>
        <p:blipFill>
          <a:blip r:embed="rId3"/>
          <a:stretch>
            <a:fillRect/>
          </a:stretch>
        </p:blipFill>
        <p:spPr>
          <a:xfrm>
            <a:off x="533400" y="1198555"/>
            <a:ext cx="7957457" cy="3532787"/>
          </a:xfrm>
          <a:prstGeom prst="rect">
            <a:avLst/>
          </a:prstGeom>
        </p:spPr>
      </p:pic>
      <p:sp>
        <p:nvSpPr>
          <p:cNvPr id="2" name="Title 1">
            <a:extLst>
              <a:ext uri="{FF2B5EF4-FFF2-40B4-BE49-F238E27FC236}">
                <a16:creationId xmlns:a16="http://schemas.microsoft.com/office/drawing/2014/main" id="{17E848D8-2FD7-48B7-9E11-4A3E2A92FF92}"/>
              </a:ext>
            </a:extLst>
          </p:cNvPr>
          <p:cNvSpPr txBox="1">
            <a:spLocks noGrp="1"/>
          </p:cNvSpPr>
          <p:nvPr>
            <p:ph type="title"/>
          </p:nvPr>
        </p:nvSpPr>
        <p:spPr>
          <a:xfrm>
            <a:off x="426720" y="0"/>
            <a:ext cx="10088880" cy="1325559"/>
          </a:xfrm>
        </p:spPr>
        <p:txBody>
          <a:bodyPr/>
          <a:lstStyle/>
          <a:p>
            <a:pPr lvl="0"/>
            <a:r>
              <a:rPr lang="nl-NL">
                <a:solidFill>
                  <a:srgbClr val="00FF00"/>
                </a:solidFill>
                <a:latin typeface="Courier New" pitchFamily="49"/>
                <a:cs typeface="Courier New" pitchFamily="49"/>
              </a:rPr>
              <a:t>Logging response data</a:t>
            </a:r>
          </a:p>
        </p:txBody>
      </p:sp>
      <p:sp>
        <p:nvSpPr>
          <p:cNvPr id="9" name="Tekstvak 8">
            <a:extLst>
              <a:ext uri="{FF2B5EF4-FFF2-40B4-BE49-F238E27FC236}">
                <a16:creationId xmlns:a16="http://schemas.microsoft.com/office/drawing/2014/main" id="{B283D671-0933-4845-A72D-CC06CA759F5D}"/>
              </a:ext>
            </a:extLst>
          </p:cNvPr>
          <p:cNvSpPr txBox="1"/>
          <p:nvPr/>
        </p:nvSpPr>
        <p:spPr>
          <a:xfrm>
            <a:off x="533400" y="4769671"/>
            <a:ext cx="8082280" cy="1938992"/>
          </a:xfrm>
          <a:prstGeom prst="rect">
            <a:avLst/>
          </a:prstGeom>
          <a:noFill/>
        </p:spPr>
        <p:txBody>
          <a:bodyPr wrap="square" rtlCol="0">
            <a:spAutoFit/>
          </a:bodyPr>
          <a:lstStyle/>
          <a:p>
            <a:r>
              <a:rPr lang="en-US" sz="2400" i="1">
                <a:solidFill>
                  <a:srgbClr val="00FF00"/>
                </a:solidFill>
                <a:latin typeface="Courier New" panose="02070309020205020404" pitchFamily="49" charset="0"/>
                <a:cs typeface="Courier New" panose="02070309020205020404" pitchFamily="49" charset="0"/>
              </a:rPr>
              <a:t>log().all()</a:t>
            </a:r>
            <a:r>
              <a:rPr lang="en-US" sz="2400">
                <a:solidFill>
                  <a:srgbClr val="00FF00"/>
                </a:solidFill>
                <a:latin typeface="Courier New" panose="02070309020205020404" pitchFamily="49" charset="0"/>
                <a:cs typeface="Courier New" panose="02070309020205020404" pitchFamily="49" charset="0"/>
              </a:rPr>
              <a:t> after </a:t>
            </a:r>
            <a:r>
              <a:rPr lang="en-US" sz="2400" i="1">
                <a:solidFill>
                  <a:srgbClr val="00FF00"/>
                </a:solidFill>
                <a:latin typeface="Courier New" panose="02070309020205020404" pitchFamily="49" charset="0"/>
                <a:cs typeface="Courier New" panose="02070309020205020404" pitchFamily="49" charset="0"/>
              </a:rPr>
              <a:t>then()</a:t>
            </a:r>
            <a:r>
              <a:rPr lang="en-US" sz="2400">
                <a:solidFill>
                  <a:srgbClr val="00FF00"/>
                </a:solidFill>
                <a:latin typeface="Courier New" panose="02070309020205020404" pitchFamily="49" charset="0"/>
                <a:cs typeface="Courier New" panose="02070309020205020404" pitchFamily="49" charset="0"/>
              </a:rPr>
              <a:t> logs all response data to the console</a:t>
            </a:r>
          </a:p>
          <a:p>
            <a:endParaRPr lang="en-US" sz="2400">
              <a:solidFill>
                <a:srgbClr val="00FF00"/>
              </a:solidFill>
              <a:latin typeface="Courier New" panose="02070309020205020404" pitchFamily="49" charset="0"/>
              <a:cs typeface="Courier New" panose="02070309020205020404" pitchFamily="49" charset="0"/>
            </a:endParaRPr>
          </a:p>
          <a:p>
            <a:r>
              <a:rPr lang="en-US" sz="2400">
                <a:solidFill>
                  <a:srgbClr val="00FF00"/>
                </a:solidFill>
                <a:latin typeface="Courier New" panose="02070309020205020404" pitchFamily="49" charset="0"/>
                <a:cs typeface="Courier New" panose="02070309020205020404" pitchFamily="49" charset="0"/>
              </a:rPr>
              <a:t>You can also use </a:t>
            </a:r>
            <a:r>
              <a:rPr lang="en-US" sz="2400" i="1">
                <a:solidFill>
                  <a:srgbClr val="00FF00"/>
                </a:solidFill>
                <a:latin typeface="Courier New" panose="02070309020205020404" pitchFamily="49" charset="0"/>
                <a:cs typeface="Courier New" panose="02070309020205020404" pitchFamily="49" charset="0"/>
              </a:rPr>
              <a:t>log().body()</a:t>
            </a:r>
            <a:r>
              <a:rPr lang="en-US" sz="2400">
                <a:solidFill>
                  <a:srgbClr val="00FF00"/>
                </a:solidFill>
                <a:latin typeface="Courier New" panose="02070309020205020404" pitchFamily="49" charset="0"/>
                <a:cs typeface="Courier New" panose="02070309020205020404" pitchFamily="49" charset="0"/>
              </a:rPr>
              <a:t>, </a:t>
            </a:r>
            <a:r>
              <a:rPr lang="en-US" sz="2400" i="1">
                <a:solidFill>
                  <a:srgbClr val="00FF00"/>
                </a:solidFill>
                <a:latin typeface="Courier New" panose="02070309020205020404" pitchFamily="49" charset="0"/>
                <a:cs typeface="Courier New" panose="02070309020205020404" pitchFamily="49" charset="0"/>
              </a:rPr>
              <a:t>log().headers()</a:t>
            </a:r>
            <a:r>
              <a:rPr lang="en-US" sz="2400">
                <a:solidFill>
                  <a:srgbClr val="00FF00"/>
                </a:solidFill>
                <a:latin typeface="Courier New" panose="02070309020205020404" pitchFamily="49" charset="0"/>
                <a:cs typeface="Courier New" panose="02070309020205020404" pitchFamily="49" charset="0"/>
              </a:rPr>
              <a:t> as well as other options</a:t>
            </a:r>
            <a:endParaRPr lang="en-NL" sz="2400">
              <a:solidFill>
                <a:srgbClr val="00FF00"/>
              </a:solidFill>
              <a:latin typeface="Courier New" panose="02070309020205020404" pitchFamily="49" charset="0"/>
              <a:cs typeface="Courier New" panose="02070309020205020404" pitchFamily="49" charset="0"/>
            </a:endParaRPr>
          </a:p>
        </p:txBody>
      </p:sp>
      <p:sp>
        <p:nvSpPr>
          <p:cNvPr id="10" name="Ovaal 9">
            <a:extLst>
              <a:ext uri="{FF2B5EF4-FFF2-40B4-BE49-F238E27FC236}">
                <a16:creationId xmlns:a16="http://schemas.microsoft.com/office/drawing/2014/main" id="{48A875AC-C00D-4F23-A106-47C9997CBA35}"/>
              </a:ext>
            </a:extLst>
          </p:cNvPr>
          <p:cNvSpPr/>
          <p:nvPr/>
        </p:nvSpPr>
        <p:spPr>
          <a:xfrm>
            <a:off x="1239521" y="3222980"/>
            <a:ext cx="2102394" cy="35842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185619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848D8-2FD7-48B7-9E11-4A3E2A92FF92}"/>
              </a:ext>
            </a:extLst>
          </p:cNvPr>
          <p:cNvSpPr txBox="1">
            <a:spLocks noGrp="1"/>
          </p:cNvSpPr>
          <p:nvPr>
            <p:ph type="title"/>
          </p:nvPr>
        </p:nvSpPr>
        <p:spPr>
          <a:xfrm>
            <a:off x="426720" y="206828"/>
            <a:ext cx="5133058" cy="1325559"/>
          </a:xfrm>
        </p:spPr>
        <p:txBody>
          <a:bodyPr/>
          <a:lstStyle/>
          <a:p>
            <a:pPr lvl="0"/>
            <a:r>
              <a:rPr lang="nl-NL">
                <a:solidFill>
                  <a:srgbClr val="00FF00"/>
                </a:solidFill>
                <a:latin typeface="Courier New" pitchFamily="49"/>
                <a:cs typeface="Courier New" pitchFamily="49"/>
              </a:rPr>
              <a:t>Logging response data</a:t>
            </a:r>
          </a:p>
        </p:txBody>
      </p:sp>
      <p:pic>
        <p:nvPicPr>
          <p:cNvPr id="3" name="Afbeelding 2">
            <a:extLst>
              <a:ext uri="{FF2B5EF4-FFF2-40B4-BE49-F238E27FC236}">
                <a16:creationId xmlns:a16="http://schemas.microsoft.com/office/drawing/2014/main" id="{59E37471-F8E4-4150-9EA2-FCE6562990C6}"/>
              </a:ext>
            </a:extLst>
          </p:cNvPr>
          <p:cNvPicPr>
            <a:picLocks noChangeAspect="1"/>
          </p:cNvPicPr>
          <p:nvPr/>
        </p:nvPicPr>
        <p:blipFill>
          <a:blip r:embed="rId3"/>
          <a:stretch>
            <a:fillRect/>
          </a:stretch>
        </p:blipFill>
        <p:spPr>
          <a:xfrm>
            <a:off x="533400" y="2896726"/>
            <a:ext cx="7957457" cy="3532787"/>
          </a:xfrm>
          <a:prstGeom prst="rect">
            <a:avLst/>
          </a:prstGeom>
        </p:spPr>
      </p:pic>
      <p:pic>
        <p:nvPicPr>
          <p:cNvPr id="8" name="Afbeelding 7">
            <a:extLst>
              <a:ext uri="{FF2B5EF4-FFF2-40B4-BE49-F238E27FC236}">
                <a16:creationId xmlns:a16="http://schemas.microsoft.com/office/drawing/2014/main" id="{4D5F5F34-E5BF-4827-9B94-193DA9983837}"/>
              </a:ext>
            </a:extLst>
          </p:cNvPr>
          <p:cNvPicPr>
            <a:picLocks noChangeAspect="1"/>
          </p:cNvPicPr>
          <p:nvPr/>
        </p:nvPicPr>
        <p:blipFill>
          <a:blip r:embed="rId4"/>
          <a:stretch>
            <a:fillRect/>
          </a:stretch>
        </p:blipFill>
        <p:spPr>
          <a:xfrm>
            <a:off x="5559778" y="0"/>
            <a:ext cx="6632222" cy="6858000"/>
          </a:xfrm>
          <a:prstGeom prst="rect">
            <a:avLst/>
          </a:prstGeom>
          <a:ln>
            <a:solidFill>
              <a:srgbClr val="00FF00"/>
            </a:solidFill>
          </a:ln>
        </p:spPr>
      </p:pic>
    </p:spTree>
    <p:extLst>
      <p:ext uri="{BB962C8B-B14F-4D97-AF65-F5344CB8AC3E}">
        <p14:creationId xmlns:p14="http://schemas.microsoft.com/office/powerpoint/2010/main" val="332209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EA5-048D-4FF3-9E42-663F12039C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Our API under test</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C66CBD5-322C-403E-8500-FB1821C2371C}"/>
              </a:ext>
            </a:extLst>
          </p:cNvPr>
          <p:cNvSpPr txBox="1">
            <a:spLocks noGrp="1"/>
          </p:cNvSpPr>
          <p:nvPr>
            <p:ph idx="1"/>
          </p:nvPr>
        </p:nvSpPr>
        <p:spPr/>
        <p:txBody>
          <a:bodyPr>
            <a:normAutofit/>
          </a:bodyPr>
          <a:lstStyle/>
          <a:p>
            <a:pPr lvl="0">
              <a:buFont typeface="Courier New" pitchFamily="49"/>
              <a:buChar char="_"/>
            </a:pPr>
            <a:r>
              <a:rPr lang="nl-NL">
                <a:solidFill>
                  <a:srgbClr val="00FF00"/>
                </a:solidFill>
                <a:latin typeface="Courier New" pitchFamily="49"/>
                <a:cs typeface="Courier New" pitchFamily="49"/>
              </a:rPr>
              <a:t>(Simulation of) an online banking API</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Customer data (GET, POST)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Account data (POST, GET)</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RESTful API</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1026" name="Picture 2" descr="Online Banking Best Practices for Consumers">
            <a:extLst>
              <a:ext uri="{FF2B5EF4-FFF2-40B4-BE49-F238E27FC236}">
                <a16:creationId xmlns:a16="http://schemas.microsoft.com/office/drawing/2014/main" id="{938378A0-C281-61D3-D811-593655A106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0064" y="3375025"/>
            <a:ext cx="5241936" cy="348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9718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1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992C-2C6A-4FE9-BDF2-940FD6C613F5}"/>
              </a:ext>
            </a:extLst>
          </p:cNvPr>
          <p:cNvSpPr txBox="1">
            <a:spLocks noGrp="1"/>
          </p:cNvSpPr>
          <p:nvPr>
            <p:ph type="ctrTitle"/>
          </p:nvPr>
        </p:nvSpPr>
        <p:spPr/>
        <p:txBody>
          <a:bodyPr/>
          <a:lstStyle/>
          <a:p>
            <a:pPr lvl="0"/>
            <a:r>
              <a:rPr lang="nl-NL">
                <a:solidFill>
                  <a:srgbClr val="00FF00"/>
                </a:solidFill>
                <a:latin typeface="Courier New" pitchFamily="49"/>
                <a:cs typeface="Courier New" pitchFamily="49"/>
              </a:rPr>
              <a:t>Demo</a:t>
            </a:r>
          </a:p>
        </p:txBody>
      </p:sp>
      <p:sp>
        <p:nvSpPr>
          <p:cNvPr id="3" name="Content Placeholder 2">
            <a:extLst>
              <a:ext uri="{FF2B5EF4-FFF2-40B4-BE49-F238E27FC236}">
                <a16:creationId xmlns:a16="http://schemas.microsoft.com/office/drawing/2014/main" id="{1034FE7B-86F3-44D9-B02F-D5F7A42146C6}"/>
              </a:ext>
            </a:extLst>
          </p:cNvPr>
          <p:cNvSpPr txBox="1">
            <a:spLocks noGrp="1"/>
          </p:cNvSpPr>
          <p:nvPr>
            <p:ph type="subTitle" idx="1"/>
          </p:nvPr>
        </p:nvSpPr>
        <p:spPr>
          <a:xfrm>
            <a:off x="1524003" y="3602041"/>
            <a:ext cx="9144000" cy="2311081"/>
          </a:xfrm>
        </p:spPr>
        <p:txBody>
          <a:bodyPr/>
          <a:lstStyle/>
          <a:p>
            <a:pPr lvl="0">
              <a:buFont typeface="Courier New" pitchFamily="49"/>
              <a:buChar char="_"/>
            </a:pPr>
            <a:r>
              <a:rPr lang="nl-NL">
                <a:solidFill>
                  <a:srgbClr val="00FF00"/>
                </a:solidFill>
                <a:latin typeface="Courier New" pitchFamily="49"/>
                <a:cs typeface="Courier New" pitchFamily="49"/>
              </a:rPr>
              <a:t>How to use the test suite</a:t>
            </a:r>
          </a:p>
          <a:p>
            <a:pPr lvl="0">
              <a:buFont typeface="Courier New" pitchFamily="49"/>
              <a:buChar char="_"/>
            </a:pPr>
            <a:r>
              <a:rPr lang="nl-NL">
                <a:solidFill>
                  <a:srgbClr val="00FF00"/>
                </a:solidFill>
                <a:latin typeface="Courier New" pitchFamily="49"/>
                <a:cs typeface="Courier New" pitchFamily="49"/>
              </a:rPr>
              <a:t>Executing your tests</a:t>
            </a:r>
          </a:p>
          <a:p>
            <a:pPr lvl="0">
              <a:buFont typeface="Courier New" pitchFamily="49"/>
              <a:buChar char="_"/>
            </a:pPr>
            <a:r>
              <a:rPr lang="nl-NL">
                <a:solidFill>
                  <a:srgbClr val="00FF00"/>
                </a:solidFill>
                <a:latin typeface="Courier New" pitchFamily="49"/>
                <a:cs typeface="Courier New" pitchFamily="49"/>
              </a:rPr>
              <a:t>Reviewing test results</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1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RestAssuredExercises1Test.java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Simple checks</a:t>
            </a:r>
          </a:p>
          <a:p>
            <a:pPr lvl="1">
              <a:lnSpc>
                <a:spcPct val="70000"/>
              </a:lnSpc>
              <a:buFont typeface="Courier New" pitchFamily="49"/>
              <a:buChar char="_"/>
            </a:pPr>
            <a:r>
              <a:rPr lang="nl-NL" sz="2200">
                <a:solidFill>
                  <a:srgbClr val="00FF00"/>
                </a:solidFill>
                <a:latin typeface="Courier New" pitchFamily="49"/>
                <a:cs typeface="Courier New" pitchFamily="49"/>
              </a:rPr>
              <a:t>Validating individual elements</a:t>
            </a:r>
          </a:p>
          <a:p>
            <a:pPr lvl="1">
              <a:lnSpc>
                <a:spcPct val="70000"/>
              </a:lnSpc>
              <a:buFont typeface="Courier New" pitchFamily="49"/>
              <a:buChar char="_"/>
            </a:pPr>
            <a:r>
              <a:rPr lang="nl-NL" sz="2200">
                <a:solidFill>
                  <a:srgbClr val="00FF00"/>
                </a:solidFill>
                <a:latin typeface="Courier New" pitchFamily="49"/>
                <a:cs typeface="Courier New" pitchFamily="49"/>
              </a:rPr>
              <a:t>Validating collections and items therein</a:t>
            </a:r>
          </a:p>
          <a:p>
            <a:pPr lvl="1">
              <a:lnSpc>
                <a:spcPct val="70000"/>
              </a:lnSpc>
              <a:buFont typeface="Courier New" pitchFamily="49"/>
              <a:buChar char="_"/>
            </a:pPr>
            <a:r>
              <a:rPr lang="nl-NL" sz="2200">
                <a:solidFill>
                  <a:srgbClr val="00FF00"/>
                </a:solidFill>
                <a:latin typeface="Courier New" pitchFamily="49"/>
                <a:cs typeface="Courier New" pitchFamily="49"/>
              </a:rPr>
              <a:t>Validating technical response properties</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Stubs are predefined</a:t>
            </a:r>
          </a:p>
          <a:p>
            <a:pPr lvl="1">
              <a:lnSpc>
                <a:spcPct val="70000"/>
              </a:lnSpc>
              <a:buFont typeface="Courier New" pitchFamily="49"/>
              <a:buChar char="_"/>
            </a:pPr>
            <a:r>
              <a:rPr lang="nl-NL" sz="2200">
                <a:solidFill>
                  <a:srgbClr val="00FF00"/>
                </a:solidFill>
                <a:latin typeface="Courier New" pitchFamily="49"/>
                <a:cs typeface="Courier New" pitchFamily="49"/>
              </a:rPr>
              <a:t>Don’t worry about the references to http://localhost</a:t>
            </a:r>
          </a:p>
          <a:p>
            <a:pPr lvl="1">
              <a:lnSpc>
                <a:spcPct val="70000"/>
              </a:lnSpc>
              <a:buFont typeface="Courier New" pitchFamily="49"/>
              <a:buChar char="_"/>
            </a:pPr>
            <a:r>
              <a:rPr lang="nl-NL" sz="2200">
                <a:solidFill>
                  <a:srgbClr val="00FF00"/>
                </a:solidFill>
                <a:latin typeface="Courier New" pitchFamily="49"/>
                <a:cs typeface="Courier New" pitchFamily="49"/>
              </a:rPr>
              <a:t>You only need to write the tests using REST Assured</a:t>
            </a:r>
          </a:p>
          <a:p>
            <a:pPr>
              <a:lnSpc>
                <a:spcPct val="70000"/>
              </a:lnSpc>
              <a:buFont typeface="Courier New" pitchFamily="49"/>
              <a:buChar char="_"/>
            </a:pPr>
            <a:endParaRPr lang="nl-NL" sz="2600">
              <a:solidFill>
                <a:srgbClr val="00FF00"/>
              </a:solidFill>
              <a:latin typeface="Courier New" pitchFamily="49"/>
              <a:cs typeface="Courier New" pitchFamily="49"/>
            </a:endParaRPr>
          </a:p>
          <a:p>
            <a:pPr>
              <a:lnSpc>
                <a:spcPct val="70000"/>
              </a:lnSpc>
              <a:buFont typeface="Courier New" pitchFamily="49"/>
              <a:buChar char="_"/>
            </a:pPr>
            <a:r>
              <a:rPr lang="nl-NL" sz="2600">
                <a:solidFill>
                  <a:srgbClr val="00FF00"/>
                </a:solidFill>
                <a:latin typeface="Courier New" pitchFamily="49"/>
                <a:cs typeface="Courier New" pitchFamily="49"/>
              </a:rPr>
              <a:t>Answers are in answers &gt; RestAssuredAnswers1Test.java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Examples are in examples &gt; RestAssuredExamples.java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22">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ECD3-1AF0-4DCE-BE96-047FA718179C}"/>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Parameters in RESTful web services</a:t>
            </a:r>
          </a:p>
        </p:txBody>
      </p:sp>
      <p:sp>
        <p:nvSpPr>
          <p:cNvPr id="3" name="Content Placeholder 2">
            <a:extLst>
              <a:ext uri="{FF2B5EF4-FFF2-40B4-BE49-F238E27FC236}">
                <a16:creationId xmlns:a16="http://schemas.microsoft.com/office/drawing/2014/main" id="{A6BF0D27-91A1-4529-B8AC-39B103A2BD21}"/>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Path parameters</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us</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90210</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ca</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B2A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Query parameters</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testcaseOne</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testcaseTwo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There is no official standard!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(RESTful) APIs are commonly used to exchange data between two parties</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00715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2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3CE46-31FA-4988-86CC-A0B131C18A7A}"/>
              </a:ext>
            </a:extLst>
          </p:cNvPr>
          <p:cNvSpPr txBox="1">
            <a:spLocks noGrp="1"/>
          </p:cNvSpPr>
          <p:nvPr>
            <p:ph type="title"/>
          </p:nvPr>
        </p:nvSpPr>
        <p:spPr>
          <a:xfrm>
            <a:off x="838203" y="365129"/>
            <a:ext cx="10997241" cy="1325559"/>
          </a:xfrm>
        </p:spPr>
        <p:txBody>
          <a:bodyPr/>
          <a:lstStyle/>
          <a:p>
            <a:pPr lvl="0"/>
            <a:r>
              <a:rPr lang="nl-NL">
                <a:solidFill>
                  <a:srgbClr val="00FF00"/>
                </a:solidFill>
                <a:latin typeface="Courier New" pitchFamily="49"/>
                <a:cs typeface="Courier New" pitchFamily="49"/>
              </a:rPr>
              <a:t>Using query parameters</a:t>
            </a:r>
          </a:p>
        </p:txBody>
      </p:sp>
      <p:sp>
        <p:nvSpPr>
          <p:cNvPr id="3" name="Content Placeholder 2">
            <a:extLst>
              <a:ext uri="{FF2B5EF4-FFF2-40B4-BE49-F238E27FC236}">
                <a16:creationId xmlns:a16="http://schemas.microsoft.com/office/drawing/2014/main" id="{4EB71C3E-D32D-4240-B4A0-C208D31CDE76}"/>
              </a:ext>
            </a:extLst>
          </p:cNvPr>
          <p:cNvSpPr txBox="1">
            <a:spLocks noGrp="1"/>
          </p:cNvSpPr>
          <p:nvPr>
            <p:ph idx="1"/>
          </p:nvPr>
        </p:nvSpPr>
        <p:spPr>
          <a:xfrm>
            <a:off x="838203" y="1825627"/>
            <a:ext cx="11103860" cy="4351336"/>
          </a:xfrm>
        </p:spPr>
        <p:txBody>
          <a:bodyPr/>
          <a:lstStyle/>
          <a:p>
            <a:pPr lvl="0">
              <a:buFont typeface="Courier New" pitchFamily="49"/>
              <a:buChar char="_"/>
            </a:pPr>
            <a:r>
              <a:rPr lang="en-US">
                <a:solidFill>
                  <a:srgbClr val="00FF00"/>
                </a:solidFill>
                <a:latin typeface="Courier New" pitchFamily="49"/>
                <a:cs typeface="Courier New" pitchFamily="49"/>
              </a:rPr>
              <a:t>GET http://md5.jsontest.com/?</a:t>
            </a:r>
            <a:r>
              <a:rPr lang="en-US">
                <a:solidFill>
                  <a:srgbClr val="FF0000"/>
                </a:solidFill>
                <a:latin typeface="Courier New" pitchFamily="49"/>
                <a:cs typeface="Courier New" pitchFamily="49"/>
              </a:rPr>
              <a:t>text</a:t>
            </a:r>
            <a:r>
              <a:rPr lang="en-US">
                <a:solidFill>
                  <a:srgbClr val="00FF00"/>
                </a:solidFill>
                <a:latin typeface="Courier New" pitchFamily="49"/>
                <a:cs typeface="Courier New" pitchFamily="49"/>
              </a:rPr>
              <a:t>=</a:t>
            </a:r>
            <a:r>
              <a:rPr lang="en-US">
                <a:solidFill>
                  <a:srgbClr val="0070C0"/>
                </a:solidFill>
                <a:latin typeface="Courier New" pitchFamily="49"/>
                <a:cs typeface="Courier New" pitchFamily="49"/>
              </a:rPr>
              <a:t>testcase</a:t>
            </a: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5">
            <a:extLst>
              <a:ext uri="{FF2B5EF4-FFF2-40B4-BE49-F238E27FC236}">
                <a16:creationId xmlns:a16="http://schemas.microsoft.com/office/drawing/2014/main" id="{AA904A64-4C46-42BC-8AB9-58A736CB72BC}"/>
              </a:ext>
            </a:extLst>
          </p:cNvPr>
          <p:cNvPicPr>
            <a:picLocks noChangeAspect="1"/>
          </p:cNvPicPr>
          <p:nvPr/>
        </p:nvPicPr>
        <p:blipFill>
          <a:blip r:embed="rId3"/>
          <a:stretch>
            <a:fillRect/>
          </a:stretch>
        </p:blipFill>
        <p:spPr>
          <a:xfrm>
            <a:off x="838203" y="2848163"/>
            <a:ext cx="10472275" cy="3360612"/>
          </a:xfrm>
          <a:prstGeom prst="rect">
            <a:avLst/>
          </a:prstGeom>
          <a:noFill/>
          <a:ln cap="flat">
            <a:noFill/>
          </a:ln>
        </p:spPr>
      </p:pic>
      <p:sp>
        <p:nvSpPr>
          <p:cNvPr id="5" name="Oval 4">
            <a:extLst>
              <a:ext uri="{FF2B5EF4-FFF2-40B4-BE49-F238E27FC236}">
                <a16:creationId xmlns:a16="http://schemas.microsoft.com/office/drawing/2014/main" id="{80E29ECA-A79E-435D-924E-23D25040D231}"/>
              </a:ext>
            </a:extLst>
          </p:cNvPr>
          <p:cNvSpPr/>
          <p:nvPr/>
        </p:nvSpPr>
        <p:spPr>
          <a:xfrm flipV="1">
            <a:off x="1554481" y="4001293"/>
            <a:ext cx="6725920" cy="4441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kstvak 5">
            <a:extLst>
              <a:ext uri="{FF2B5EF4-FFF2-40B4-BE49-F238E27FC236}">
                <a16:creationId xmlns:a16="http://schemas.microsoft.com/office/drawing/2014/main" id="{61BEF237-CF8B-4530-A12D-4F3D306CE343}"/>
              </a:ext>
            </a:extLst>
          </p:cNvPr>
          <p:cNvSpPr txBox="1"/>
          <p:nvPr/>
        </p:nvSpPr>
        <p:spPr>
          <a:xfrm>
            <a:off x="4801801" y="3564492"/>
            <a:ext cx="5541079"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Define a query parameter and its value</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name="Slide2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164F3-ED47-4492-87D7-AAF28B005EF6}"/>
              </a:ext>
            </a:extLst>
          </p:cNvPr>
          <p:cNvSpPr txBox="1">
            <a:spLocks noGrp="1"/>
          </p:cNvSpPr>
          <p:nvPr>
            <p:ph type="title"/>
          </p:nvPr>
        </p:nvSpPr>
        <p:spPr>
          <a:xfrm>
            <a:off x="838203" y="365129"/>
            <a:ext cx="10971364" cy="1325559"/>
          </a:xfrm>
        </p:spPr>
        <p:txBody>
          <a:bodyPr/>
          <a:lstStyle/>
          <a:p>
            <a:pPr lvl="0"/>
            <a:r>
              <a:rPr lang="nl-NL">
                <a:solidFill>
                  <a:srgbClr val="00FF00"/>
                </a:solidFill>
                <a:latin typeface="Courier New" pitchFamily="49"/>
                <a:cs typeface="Courier New" pitchFamily="49"/>
              </a:rPr>
              <a:t>Using path parameters</a:t>
            </a:r>
          </a:p>
        </p:txBody>
      </p:sp>
      <p:sp>
        <p:nvSpPr>
          <p:cNvPr id="3" name="Content Placeholder 2">
            <a:extLst>
              <a:ext uri="{FF2B5EF4-FFF2-40B4-BE49-F238E27FC236}">
                <a16:creationId xmlns:a16="http://schemas.microsoft.com/office/drawing/2014/main" id="{7CA701BF-484E-448F-B78F-D01D9DABEC19}"/>
              </a:ext>
            </a:extLst>
          </p:cNvPr>
          <p:cNvSpPr txBox="1">
            <a:spLocks noGrp="1"/>
          </p:cNvSpPr>
          <p:nvPr>
            <p:ph idx="1"/>
          </p:nvPr>
        </p:nvSpPr>
        <p:spPr>
          <a:xfrm>
            <a:off x="838203" y="1825627"/>
            <a:ext cx="11230157" cy="4351336"/>
          </a:xfrm>
        </p:spPr>
        <p:txBody>
          <a:bodyPr/>
          <a:lstStyle/>
          <a:p>
            <a:pPr lvl="1">
              <a:buFont typeface="Courier New" pitchFamily="49"/>
              <a:buChar char="_"/>
            </a:pPr>
            <a:r>
              <a:rPr lang="nl-NL" sz="2400">
                <a:solidFill>
                  <a:srgbClr val="00FF00"/>
                </a:solidFill>
                <a:latin typeface="Courier New" pitchFamily="49"/>
                <a:cs typeface="Courier New" pitchFamily="49"/>
              </a:rPr>
              <a:t>GET </a:t>
            </a:r>
            <a:r>
              <a:rPr lang="nl-NL">
                <a:solidFill>
                  <a:srgbClr val="00FF00"/>
                </a:solidFill>
                <a:latin typeface="Courier New" pitchFamily="49"/>
                <a:cs typeface="Courier New" pitchFamily="49"/>
              </a:rPr>
              <a:t>http://jsonplaceholder.typicode.com/users/</a:t>
            </a:r>
            <a:r>
              <a:rPr lang="nl-NL">
                <a:solidFill>
                  <a:srgbClr val="FF0000"/>
                </a:solidFill>
                <a:latin typeface="Courier New" pitchFamily="49"/>
                <a:cs typeface="Courier New" pitchFamily="49"/>
              </a:rPr>
              <a:t>1</a:t>
            </a: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6" name="Afbeelding 5">
            <a:extLst>
              <a:ext uri="{FF2B5EF4-FFF2-40B4-BE49-F238E27FC236}">
                <a16:creationId xmlns:a16="http://schemas.microsoft.com/office/drawing/2014/main" id="{96BB0E56-35F5-4193-A8A3-CC3EA705E69B}"/>
              </a:ext>
            </a:extLst>
          </p:cNvPr>
          <p:cNvPicPr>
            <a:picLocks noChangeAspect="1"/>
          </p:cNvPicPr>
          <p:nvPr/>
        </p:nvPicPr>
        <p:blipFill>
          <a:blip r:embed="rId3"/>
          <a:stretch>
            <a:fillRect/>
          </a:stretch>
        </p:blipFill>
        <p:spPr>
          <a:xfrm>
            <a:off x="480921" y="2421204"/>
            <a:ext cx="11230157" cy="4071667"/>
          </a:xfrm>
          <a:prstGeom prst="rect">
            <a:avLst/>
          </a:prstGeom>
        </p:spPr>
      </p:pic>
      <p:sp>
        <p:nvSpPr>
          <p:cNvPr id="7" name="Oval 4">
            <a:extLst>
              <a:ext uri="{FF2B5EF4-FFF2-40B4-BE49-F238E27FC236}">
                <a16:creationId xmlns:a16="http://schemas.microsoft.com/office/drawing/2014/main" id="{FDFC26A1-C392-4397-B5E4-5B3F41F8E7EB}"/>
              </a:ext>
            </a:extLst>
          </p:cNvPr>
          <p:cNvSpPr/>
          <p:nvPr/>
        </p:nvSpPr>
        <p:spPr>
          <a:xfrm flipV="1">
            <a:off x="1351281" y="3869212"/>
            <a:ext cx="5313679" cy="4441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A26A0EDA-D4C3-432A-A868-351C55F997C4}"/>
              </a:ext>
            </a:extLst>
          </p:cNvPr>
          <p:cNvSpPr txBox="1"/>
          <p:nvPr/>
        </p:nvSpPr>
        <p:spPr>
          <a:xfrm>
            <a:off x="2668201" y="3429000"/>
            <a:ext cx="9042877"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Define a (custom) path parameter name and the parameter value</a:t>
            </a:r>
            <a:endParaRPr lang="en-NL">
              <a:solidFill>
                <a:srgbClr val="00FF00"/>
              </a:solidFill>
              <a:latin typeface="Courier New" panose="02070309020205020404" pitchFamily="49" charset="0"/>
              <a:cs typeface="Courier New" panose="02070309020205020404" pitchFamily="49" charset="0"/>
            </a:endParaRPr>
          </a:p>
        </p:txBody>
      </p:sp>
      <p:sp>
        <p:nvSpPr>
          <p:cNvPr id="9" name="Oval 4">
            <a:extLst>
              <a:ext uri="{FF2B5EF4-FFF2-40B4-BE49-F238E27FC236}">
                <a16:creationId xmlns:a16="http://schemas.microsoft.com/office/drawing/2014/main" id="{8132C249-93F0-42CA-933B-172C327FECF8}"/>
              </a:ext>
            </a:extLst>
          </p:cNvPr>
          <p:cNvSpPr/>
          <p:nvPr/>
        </p:nvSpPr>
        <p:spPr>
          <a:xfrm flipV="1">
            <a:off x="9733280" y="4620046"/>
            <a:ext cx="1620517" cy="4441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kstvak 9">
            <a:extLst>
              <a:ext uri="{FF2B5EF4-FFF2-40B4-BE49-F238E27FC236}">
                <a16:creationId xmlns:a16="http://schemas.microsoft.com/office/drawing/2014/main" id="{59FCADA0-A6AD-481E-88B5-F9A768EE4DE9}"/>
              </a:ext>
            </a:extLst>
          </p:cNvPr>
          <p:cNvSpPr txBox="1"/>
          <p:nvPr/>
        </p:nvSpPr>
        <p:spPr>
          <a:xfrm>
            <a:off x="5994400" y="5113215"/>
            <a:ext cx="578391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Define the location of the path parameter using the chosen name between {}</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APIs are all about data</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1542658" y="455256"/>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Exchange data between consumer and provider</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1688652" y="4711614"/>
            <a:ext cx="8814695"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Business logic and calculations often exposed through APIs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032725" y="1361557"/>
            <a:ext cx="9707506"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GET to retrieve data from provider, POST to send data to provider, …</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67805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Data driven testing</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1542658" y="455256"/>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Run the same test more than once…</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1688652" y="4711614"/>
            <a:ext cx="980813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More efficient to do this at the API level…</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032725" y="1361557"/>
            <a:ext cx="9707506"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for different combinations of input and expected output values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TextBox 10">
            <a:extLst>
              <a:ext uri="{FF2B5EF4-FFF2-40B4-BE49-F238E27FC236}">
                <a16:creationId xmlns:a16="http://schemas.microsoft.com/office/drawing/2014/main" id="{5AC4C70B-9696-4CFE-B968-47D7EA53937A}"/>
              </a:ext>
            </a:extLst>
          </p:cNvPr>
          <p:cNvSpPr txBox="1"/>
          <p:nvPr/>
        </p:nvSpPr>
        <p:spPr>
          <a:xfrm>
            <a:off x="762265" y="5569923"/>
            <a:ext cx="980813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as compared to doing this at the UI level</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81332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name="Slide26">
    <p:bg>
      <p:bgPr>
        <a:solidFill>
          <a:srgbClr val="000000"/>
        </a:solidFill>
        <a:effectLst/>
      </p:bgPr>
    </p:bg>
    <p:spTree>
      <p:nvGrpSpPr>
        <p:cNvPr id="1" name=""/>
        <p:cNvGrpSpPr/>
        <p:nvPr/>
      </p:nvGrpSpPr>
      <p:grpSpPr>
        <a:xfrm>
          <a:off x="0" y="0"/>
          <a:ext cx="0" cy="0"/>
          <a:chOff x="0" y="0"/>
          <a:chExt cx="0" cy="0"/>
        </a:xfrm>
      </p:grpSpPr>
      <p:pic>
        <p:nvPicPr>
          <p:cNvPr id="8" name="Afbeelding 7">
            <a:extLst>
              <a:ext uri="{FF2B5EF4-FFF2-40B4-BE49-F238E27FC236}">
                <a16:creationId xmlns:a16="http://schemas.microsoft.com/office/drawing/2014/main" id="{4598797C-2E4F-4925-AC66-8BFAFEFD692D}"/>
              </a:ext>
            </a:extLst>
          </p:cNvPr>
          <p:cNvPicPr>
            <a:picLocks noChangeAspect="1"/>
          </p:cNvPicPr>
          <p:nvPr/>
        </p:nvPicPr>
        <p:blipFill>
          <a:blip r:embed="rId3"/>
          <a:stretch>
            <a:fillRect/>
          </a:stretch>
        </p:blipFill>
        <p:spPr>
          <a:xfrm>
            <a:off x="332979" y="1178473"/>
            <a:ext cx="9898141" cy="5613678"/>
          </a:xfrm>
          <a:prstGeom prst="rect">
            <a:avLst/>
          </a:prstGeom>
        </p:spPr>
      </p:pic>
      <p:sp>
        <p:nvSpPr>
          <p:cNvPr id="2" name="Title 1">
            <a:extLst>
              <a:ext uri="{FF2B5EF4-FFF2-40B4-BE49-F238E27FC236}">
                <a16:creationId xmlns:a16="http://schemas.microsoft.com/office/drawing/2014/main" id="{2FC3CF2B-B9E7-4290-A8A3-A82E395275C0}"/>
              </a:ext>
            </a:extLst>
          </p:cNvPr>
          <p:cNvSpPr txBox="1">
            <a:spLocks noGrp="1"/>
          </p:cNvSpPr>
          <p:nvPr>
            <p:ph type="title"/>
          </p:nvPr>
        </p:nvSpPr>
        <p:spPr>
          <a:xfrm>
            <a:off x="266939" y="29849"/>
            <a:ext cx="11658122" cy="1325559"/>
          </a:xfrm>
        </p:spPr>
        <p:txBody>
          <a:bodyPr/>
          <a:lstStyle/>
          <a:p>
            <a:pPr lvl="0"/>
            <a:r>
              <a:rPr lang="nl-NL">
                <a:solidFill>
                  <a:srgbClr val="00FF00"/>
                </a:solidFill>
                <a:latin typeface="Courier New" pitchFamily="49"/>
                <a:cs typeface="Courier New" pitchFamily="49"/>
              </a:rPr>
              <a:t>‘Feeding’ test data to your test</a:t>
            </a:r>
          </a:p>
        </p:txBody>
      </p:sp>
      <p:sp>
        <p:nvSpPr>
          <p:cNvPr id="4" name="Oval 4">
            <a:extLst>
              <a:ext uri="{FF2B5EF4-FFF2-40B4-BE49-F238E27FC236}">
                <a16:creationId xmlns:a16="http://schemas.microsoft.com/office/drawing/2014/main" id="{43E322A0-E6FC-4518-9B79-5C35BBAC0671}"/>
              </a:ext>
            </a:extLst>
          </p:cNvPr>
          <p:cNvSpPr/>
          <p:nvPr/>
        </p:nvSpPr>
        <p:spPr>
          <a:xfrm flipV="1">
            <a:off x="111759" y="1280146"/>
            <a:ext cx="5069841" cy="188998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kstvak 4">
            <a:extLst>
              <a:ext uri="{FF2B5EF4-FFF2-40B4-BE49-F238E27FC236}">
                <a16:creationId xmlns:a16="http://schemas.microsoft.com/office/drawing/2014/main" id="{C8D42064-D961-4B5C-908D-8B122F58DF83}"/>
              </a:ext>
            </a:extLst>
          </p:cNvPr>
          <p:cNvSpPr txBox="1"/>
          <p:nvPr/>
        </p:nvSpPr>
        <p:spPr>
          <a:xfrm>
            <a:off x="5448540" y="1354698"/>
            <a:ext cx="6306580"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Define test data in the @CsvSource annotation (one record for every iteration, parameters separated by commas)</a:t>
            </a:r>
            <a:endParaRPr lang="en-NL">
              <a:solidFill>
                <a:srgbClr val="00FF00"/>
              </a:solidFill>
              <a:latin typeface="Courier New" panose="02070309020205020404" pitchFamily="49" charset="0"/>
              <a:cs typeface="Courier New" panose="02070309020205020404" pitchFamily="49" charset="0"/>
            </a:endParaRPr>
          </a:p>
        </p:txBody>
      </p:sp>
      <p:sp>
        <p:nvSpPr>
          <p:cNvPr id="6" name="Oval 4">
            <a:extLst>
              <a:ext uri="{FF2B5EF4-FFF2-40B4-BE49-F238E27FC236}">
                <a16:creationId xmlns:a16="http://schemas.microsoft.com/office/drawing/2014/main" id="{F21CCCBB-F532-47AB-906C-4B3E468BBB8A}"/>
              </a:ext>
            </a:extLst>
          </p:cNvPr>
          <p:cNvSpPr/>
          <p:nvPr/>
        </p:nvSpPr>
        <p:spPr>
          <a:xfrm flipV="1">
            <a:off x="670561" y="3436066"/>
            <a:ext cx="5638800" cy="46735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kstvak 6">
            <a:extLst>
              <a:ext uri="{FF2B5EF4-FFF2-40B4-BE49-F238E27FC236}">
                <a16:creationId xmlns:a16="http://schemas.microsoft.com/office/drawing/2014/main" id="{76336CB8-190E-45D9-910F-47A929EF42A0}"/>
              </a:ext>
            </a:extLst>
          </p:cNvPr>
          <p:cNvSpPr txBox="1"/>
          <p:nvPr/>
        </p:nvSpPr>
        <p:spPr>
          <a:xfrm>
            <a:off x="6525501" y="3241249"/>
            <a:ext cx="450826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parameters to pass the test data values into the method</a:t>
            </a:r>
            <a:endParaRPr lang="en-NL">
              <a:solidFill>
                <a:srgbClr val="00FF00"/>
              </a:solidFill>
              <a:latin typeface="Courier New" panose="02070309020205020404" pitchFamily="49" charset="0"/>
              <a:cs typeface="Courier New" panose="02070309020205020404" pitchFamily="49" charset="0"/>
            </a:endParaRPr>
          </a:p>
        </p:txBody>
      </p:sp>
      <p:sp>
        <p:nvSpPr>
          <p:cNvPr id="9" name="Oval 4">
            <a:extLst>
              <a:ext uri="{FF2B5EF4-FFF2-40B4-BE49-F238E27FC236}">
                <a16:creationId xmlns:a16="http://schemas.microsoft.com/office/drawing/2014/main" id="{E0751175-03B0-40F6-B620-04ACC86EF617}"/>
              </a:ext>
            </a:extLst>
          </p:cNvPr>
          <p:cNvSpPr/>
          <p:nvPr/>
        </p:nvSpPr>
        <p:spPr>
          <a:xfrm flipV="1">
            <a:off x="4533385" y="4412897"/>
            <a:ext cx="1452880" cy="46735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4">
            <a:extLst>
              <a:ext uri="{FF2B5EF4-FFF2-40B4-BE49-F238E27FC236}">
                <a16:creationId xmlns:a16="http://schemas.microsoft.com/office/drawing/2014/main" id="{2B08A87D-8A7E-4CC3-B338-4B681769672C}"/>
              </a:ext>
            </a:extLst>
          </p:cNvPr>
          <p:cNvSpPr/>
          <p:nvPr/>
        </p:nvSpPr>
        <p:spPr>
          <a:xfrm flipV="1">
            <a:off x="4445000" y="6049182"/>
            <a:ext cx="3027680" cy="46735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kstvak 10">
            <a:extLst>
              <a:ext uri="{FF2B5EF4-FFF2-40B4-BE49-F238E27FC236}">
                <a16:creationId xmlns:a16="http://schemas.microsoft.com/office/drawing/2014/main" id="{EA280C12-2171-4F34-B499-3841BA79E188}"/>
              </a:ext>
            </a:extLst>
          </p:cNvPr>
          <p:cNvSpPr txBox="1"/>
          <p:nvPr/>
        </p:nvSpPr>
        <p:spPr>
          <a:xfrm>
            <a:off x="4988559" y="5470369"/>
            <a:ext cx="7203441"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parameters in the test method where required</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9" grpId="0" animBg="1"/>
      <p:bldP spid="10" grpId="0" animBg="1"/>
      <p:bldP spid="11"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AE62C26C-7765-4802-BD8B-7F5F4FA08FB2}"/>
              </a:ext>
            </a:extLst>
          </p:cNvPr>
          <p:cNvPicPr>
            <a:picLocks noChangeAspect="1"/>
          </p:cNvPicPr>
          <p:nvPr/>
        </p:nvPicPr>
        <p:blipFill>
          <a:blip r:embed="rId3"/>
          <a:stretch>
            <a:fillRect/>
          </a:stretch>
        </p:blipFill>
        <p:spPr>
          <a:xfrm>
            <a:off x="380682" y="1166716"/>
            <a:ext cx="9718358" cy="5511715"/>
          </a:xfrm>
          <a:prstGeom prst="rect">
            <a:avLst/>
          </a:prstGeom>
        </p:spPr>
      </p:pic>
      <p:sp>
        <p:nvSpPr>
          <p:cNvPr id="2" name="Title 1">
            <a:extLst>
              <a:ext uri="{FF2B5EF4-FFF2-40B4-BE49-F238E27FC236}">
                <a16:creationId xmlns:a16="http://schemas.microsoft.com/office/drawing/2014/main" id="{2FC3CF2B-B9E7-4290-A8A3-A82E395275C0}"/>
              </a:ext>
            </a:extLst>
          </p:cNvPr>
          <p:cNvSpPr txBox="1">
            <a:spLocks noGrp="1"/>
          </p:cNvSpPr>
          <p:nvPr>
            <p:ph type="title"/>
          </p:nvPr>
        </p:nvSpPr>
        <p:spPr>
          <a:xfrm>
            <a:off x="266939" y="29849"/>
            <a:ext cx="11658122" cy="1325559"/>
          </a:xfrm>
        </p:spPr>
        <p:txBody>
          <a:bodyPr/>
          <a:lstStyle/>
          <a:p>
            <a:pPr lvl="0"/>
            <a:r>
              <a:rPr lang="nl-NL">
                <a:solidFill>
                  <a:srgbClr val="00FF00"/>
                </a:solidFill>
                <a:latin typeface="Courier New" pitchFamily="49"/>
                <a:cs typeface="Courier New" pitchFamily="49"/>
              </a:rPr>
              <a:t>Running the data driven test</a:t>
            </a:r>
          </a:p>
        </p:txBody>
      </p:sp>
      <p:pic>
        <p:nvPicPr>
          <p:cNvPr id="6" name="Afbeelding 5">
            <a:extLst>
              <a:ext uri="{FF2B5EF4-FFF2-40B4-BE49-F238E27FC236}">
                <a16:creationId xmlns:a16="http://schemas.microsoft.com/office/drawing/2014/main" id="{87804385-2FD5-48DF-843F-BFF6E74A5CCE}"/>
              </a:ext>
            </a:extLst>
          </p:cNvPr>
          <p:cNvPicPr>
            <a:picLocks noChangeAspect="1"/>
          </p:cNvPicPr>
          <p:nvPr/>
        </p:nvPicPr>
        <p:blipFill>
          <a:blip r:embed="rId4"/>
          <a:stretch>
            <a:fillRect/>
          </a:stretch>
        </p:blipFill>
        <p:spPr>
          <a:xfrm>
            <a:off x="4901072" y="1355408"/>
            <a:ext cx="7144733" cy="1865730"/>
          </a:xfrm>
          <a:prstGeom prst="rect">
            <a:avLst/>
          </a:prstGeom>
        </p:spPr>
      </p:pic>
      <p:sp>
        <p:nvSpPr>
          <p:cNvPr id="15" name="Oval 4">
            <a:extLst>
              <a:ext uri="{FF2B5EF4-FFF2-40B4-BE49-F238E27FC236}">
                <a16:creationId xmlns:a16="http://schemas.microsoft.com/office/drawing/2014/main" id="{2BCE2664-9B50-46E0-AA01-30B8E8A66F51}"/>
              </a:ext>
            </a:extLst>
          </p:cNvPr>
          <p:cNvSpPr/>
          <p:nvPr/>
        </p:nvSpPr>
        <p:spPr>
          <a:xfrm flipV="1">
            <a:off x="5448817" y="1624763"/>
            <a:ext cx="3902747" cy="177085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kstvak 15">
            <a:extLst>
              <a:ext uri="{FF2B5EF4-FFF2-40B4-BE49-F238E27FC236}">
                <a16:creationId xmlns:a16="http://schemas.microsoft.com/office/drawing/2014/main" id="{9E0260A9-87AF-4EDA-B29C-CFE419F9AD7E}"/>
              </a:ext>
            </a:extLst>
          </p:cNvPr>
          <p:cNvSpPr txBox="1"/>
          <p:nvPr/>
        </p:nvSpPr>
        <p:spPr>
          <a:xfrm>
            <a:off x="8473439" y="3633648"/>
            <a:ext cx="3697523"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test method is run three times, once for each array (‘test case’) in the test data set</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72312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RestAssuredExercises2Test.java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Data driven tests</a:t>
            </a:r>
          </a:p>
          <a:p>
            <a:pPr lvl="1">
              <a:buFont typeface="Courier New" pitchFamily="49"/>
              <a:buChar char="_"/>
            </a:pPr>
            <a:r>
              <a:rPr lang="nl-NL">
                <a:solidFill>
                  <a:srgbClr val="00FF00"/>
                </a:solidFill>
                <a:latin typeface="Courier New" pitchFamily="49"/>
                <a:cs typeface="Courier New" pitchFamily="49"/>
              </a:rPr>
              <a:t>Creating a test data object using @CsvSource</a:t>
            </a:r>
          </a:p>
          <a:p>
            <a:pPr lvl="1">
              <a:buFont typeface="Courier New" pitchFamily="49"/>
              <a:buChar char="_"/>
            </a:pPr>
            <a:r>
              <a:rPr lang="nl-NL">
                <a:solidFill>
                  <a:srgbClr val="00FF00"/>
                </a:solidFill>
                <a:latin typeface="Courier New" pitchFamily="49"/>
                <a:cs typeface="Courier New" pitchFamily="49"/>
              </a:rPr>
              <a:t>Using test data to call the right URI</a:t>
            </a:r>
          </a:p>
          <a:p>
            <a:pPr lvl="1">
              <a:buFont typeface="Courier New" pitchFamily="49"/>
              <a:buChar char="_"/>
            </a:pPr>
            <a:r>
              <a:rPr lang="nl-NL">
                <a:solidFill>
                  <a:srgbClr val="00FF00"/>
                </a:solidFill>
                <a:latin typeface="Courier New" pitchFamily="49"/>
                <a:cs typeface="Courier New" pitchFamily="49"/>
              </a:rPr>
              <a:t>Using test data in assertions</a:t>
            </a:r>
          </a:p>
          <a:p>
            <a:pPr>
              <a:lnSpc>
                <a:spcPct val="70000"/>
              </a:lnSpc>
              <a:buFont typeface="Courier New" pitchFamily="49"/>
              <a:buChar char="_"/>
            </a:pPr>
            <a:endParaRPr lang="nl-NL" sz="2600">
              <a:solidFill>
                <a:srgbClr val="00FF00"/>
              </a:solidFill>
              <a:latin typeface="Courier New" pitchFamily="49"/>
              <a:cs typeface="Courier New" pitchFamily="49"/>
            </a:endParaRPr>
          </a:p>
          <a:p>
            <a:pPr>
              <a:lnSpc>
                <a:spcPct val="70000"/>
              </a:lnSpc>
              <a:buFont typeface="Courier New" pitchFamily="49"/>
              <a:buChar char="_"/>
            </a:pPr>
            <a:r>
              <a:rPr lang="nl-NL" sz="2600">
                <a:solidFill>
                  <a:srgbClr val="00FF00"/>
                </a:solidFill>
                <a:latin typeface="Courier New" pitchFamily="49"/>
                <a:cs typeface="Courier New" pitchFamily="49"/>
              </a:rPr>
              <a:t>Answers are in answers &gt; RestAssuredAnswers2.java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Examples are in examples &gt; RestAssuredExamples.java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17241235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28">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D5AC-03E0-4F51-8671-65F7902C75F0}"/>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Authentication</a:t>
            </a:r>
          </a:p>
        </p:txBody>
      </p:sp>
      <p:sp>
        <p:nvSpPr>
          <p:cNvPr id="3" name="Content Placeholder 2">
            <a:extLst>
              <a:ext uri="{FF2B5EF4-FFF2-40B4-BE49-F238E27FC236}">
                <a16:creationId xmlns:a16="http://schemas.microsoft.com/office/drawing/2014/main" id="{82D43971-C89F-4B4C-A79A-17E0D0D8315E}"/>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Securing web services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Most common authentication schemes:</a:t>
            </a:r>
          </a:p>
          <a:p>
            <a:pPr lvl="0">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r>
              <a:rPr lang="nl-NL">
                <a:solidFill>
                  <a:srgbClr val="00FF00"/>
                </a:solidFill>
                <a:latin typeface="Courier New" pitchFamily="49"/>
                <a:cs typeface="Courier New" pitchFamily="49"/>
              </a:rPr>
              <a:t>Basic authentication (username / password)</a:t>
            </a:r>
          </a:p>
          <a:p>
            <a:pPr lvl="0">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r>
              <a:rPr lang="nl-NL">
                <a:solidFill>
                  <a:srgbClr val="00FF00"/>
                </a:solidFill>
                <a:latin typeface="Courier New" pitchFamily="49"/>
                <a:cs typeface="Courier New" pitchFamily="49"/>
              </a:rPr>
              <a:t>OAuth(2)</a:t>
            </a:r>
          </a:p>
          <a:p>
            <a:pPr marL="0" lvl="0" indent="0">
              <a:buNone/>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name="Slide2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FBD64-CA7F-4EC5-AAD8-4A56E61E2E3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Basic authentication</a:t>
            </a:r>
          </a:p>
        </p:txBody>
      </p:sp>
      <p:pic>
        <p:nvPicPr>
          <p:cNvPr id="4" name="Picture 5">
            <a:extLst>
              <a:ext uri="{FF2B5EF4-FFF2-40B4-BE49-F238E27FC236}">
                <a16:creationId xmlns:a16="http://schemas.microsoft.com/office/drawing/2014/main" id="{D22274C7-A89F-407A-B0DF-62CF770227F3}"/>
              </a:ext>
            </a:extLst>
          </p:cNvPr>
          <p:cNvPicPr>
            <a:picLocks noChangeAspect="1"/>
          </p:cNvPicPr>
          <p:nvPr/>
        </p:nvPicPr>
        <p:blipFill>
          <a:blip r:embed="rId3"/>
          <a:stretch>
            <a:fillRect/>
          </a:stretch>
        </p:blipFill>
        <p:spPr>
          <a:xfrm>
            <a:off x="2049778" y="1405782"/>
            <a:ext cx="8092443" cy="5302583"/>
          </a:xfrm>
          <a:prstGeom prst="rect">
            <a:avLst/>
          </a:prstGeom>
          <a:noFill/>
          <a:ln cap="flat">
            <a:noFill/>
          </a:ln>
        </p:spPr>
      </p:pic>
      <p:sp>
        <p:nvSpPr>
          <p:cNvPr id="7" name="Oval 4">
            <a:extLst>
              <a:ext uri="{FF2B5EF4-FFF2-40B4-BE49-F238E27FC236}">
                <a16:creationId xmlns:a16="http://schemas.microsoft.com/office/drawing/2014/main" id="{BF5E1571-D36C-4BC6-B60C-6C94B1B93EF3}"/>
              </a:ext>
            </a:extLst>
          </p:cNvPr>
          <p:cNvSpPr/>
          <p:nvPr/>
        </p:nvSpPr>
        <p:spPr>
          <a:xfrm flipV="1">
            <a:off x="3281680" y="3786595"/>
            <a:ext cx="6850381" cy="4806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A788146D-D31E-487E-BDA8-8DA48BFE2872}"/>
              </a:ext>
            </a:extLst>
          </p:cNvPr>
          <p:cNvSpPr txBox="1"/>
          <p:nvPr/>
        </p:nvSpPr>
        <p:spPr>
          <a:xfrm>
            <a:off x="6644640" y="2311107"/>
            <a:ext cx="5344160"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Adding </a:t>
            </a:r>
            <a:r>
              <a:rPr lang="en-US" i="1">
                <a:solidFill>
                  <a:srgbClr val="00FF00"/>
                </a:solidFill>
                <a:latin typeface="Courier New" panose="02070309020205020404" pitchFamily="49" charset="0"/>
                <a:cs typeface="Courier New" panose="02070309020205020404" pitchFamily="49" charset="0"/>
              </a:rPr>
              <a:t>preemptive()</a:t>
            </a:r>
            <a:r>
              <a:rPr lang="en-US">
                <a:solidFill>
                  <a:srgbClr val="00FF00"/>
                </a:solidFill>
                <a:latin typeface="Courier New" panose="02070309020205020404" pitchFamily="49" charset="0"/>
                <a:cs typeface="Courier New" panose="02070309020205020404" pitchFamily="49" charset="0"/>
              </a:rPr>
              <a:t> makes REST Assured send the credentials directly, saving us from dealing with the provider challenging mechanism</a:t>
            </a:r>
            <a:endParaRPr lang="en-NL">
              <a:solidFill>
                <a:srgbClr val="00FF00"/>
              </a:solidFill>
              <a:latin typeface="Courier New" panose="02070309020205020404" pitchFamily="49" charset="0"/>
              <a:cs typeface="Courier New" panose="02070309020205020404" pitchFamily="49" charset="0"/>
            </a:endParaRPr>
          </a:p>
        </p:txBody>
      </p:sp>
      <p:sp>
        <p:nvSpPr>
          <p:cNvPr id="9" name="Oval 4">
            <a:extLst>
              <a:ext uri="{FF2B5EF4-FFF2-40B4-BE49-F238E27FC236}">
                <a16:creationId xmlns:a16="http://schemas.microsoft.com/office/drawing/2014/main" id="{F0BB4F9E-D2AB-4F88-B5B5-66FFB21AEF25}"/>
              </a:ext>
            </a:extLst>
          </p:cNvPr>
          <p:cNvSpPr/>
          <p:nvPr/>
        </p:nvSpPr>
        <p:spPr>
          <a:xfrm flipV="1">
            <a:off x="3281679" y="3393344"/>
            <a:ext cx="2885441" cy="4806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name="Slide3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0D34C-9F52-4680-B1B9-8D6E50749FB4}"/>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OAuth(2)</a:t>
            </a:r>
          </a:p>
        </p:txBody>
      </p:sp>
      <p:pic>
        <p:nvPicPr>
          <p:cNvPr id="4" name="Picture 6">
            <a:extLst>
              <a:ext uri="{FF2B5EF4-FFF2-40B4-BE49-F238E27FC236}">
                <a16:creationId xmlns:a16="http://schemas.microsoft.com/office/drawing/2014/main" id="{335439A9-3656-41FC-8F75-579EB1609DF4}"/>
              </a:ext>
            </a:extLst>
          </p:cNvPr>
          <p:cNvPicPr>
            <a:picLocks noChangeAspect="1"/>
          </p:cNvPicPr>
          <p:nvPr/>
        </p:nvPicPr>
        <p:blipFill>
          <a:blip r:embed="rId3"/>
          <a:stretch>
            <a:fillRect/>
          </a:stretch>
        </p:blipFill>
        <p:spPr>
          <a:xfrm>
            <a:off x="1785112" y="1517263"/>
            <a:ext cx="8621775" cy="5050157"/>
          </a:xfrm>
          <a:prstGeom prst="rect">
            <a:avLst/>
          </a:prstGeom>
          <a:noFill/>
          <a:ln cap="flat">
            <a:noFill/>
          </a:ln>
        </p:spPr>
      </p:pic>
      <p:sp>
        <p:nvSpPr>
          <p:cNvPr id="7" name="Oval 4">
            <a:extLst>
              <a:ext uri="{FF2B5EF4-FFF2-40B4-BE49-F238E27FC236}">
                <a16:creationId xmlns:a16="http://schemas.microsoft.com/office/drawing/2014/main" id="{0391BC6A-4C83-482A-A4B8-192AA8F33D53}"/>
              </a:ext>
            </a:extLst>
          </p:cNvPr>
          <p:cNvSpPr/>
          <p:nvPr/>
        </p:nvSpPr>
        <p:spPr>
          <a:xfrm flipV="1">
            <a:off x="3017520" y="3607809"/>
            <a:ext cx="7112000" cy="4806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D406BBA2-ACE4-4C8E-A690-B5B0D128C5D2}"/>
              </a:ext>
            </a:extLst>
          </p:cNvPr>
          <p:cNvSpPr txBox="1"/>
          <p:nvPr/>
        </p:nvSpPr>
        <p:spPr>
          <a:xfrm>
            <a:off x="6146800" y="2570077"/>
            <a:ext cx="5628640"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authentication token is typically retrieved prior to running the tests to ensure that a valid token is used</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2199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consumer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4208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provider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201274" y="1159483"/>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86986" y="2159611"/>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8">
            <a:extLst>
              <a:ext uri="{FF2B5EF4-FFF2-40B4-BE49-F238E27FC236}">
                <a16:creationId xmlns:a16="http://schemas.microsoft.com/office/drawing/2014/main" id="{69963B92-FFB0-45F5-972C-72AAB5C4ED2E}"/>
              </a:ext>
            </a:extLst>
          </p:cNvPr>
          <p:cNvSpPr txBox="1"/>
          <p:nvPr/>
        </p:nvSpPr>
        <p:spPr>
          <a:xfrm>
            <a:off x="4340090" y="582541"/>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8">
            <a:extLst>
              <a:ext uri="{FF2B5EF4-FFF2-40B4-BE49-F238E27FC236}">
                <a16:creationId xmlns:a16="http://schemas.microsoft.com/office/drawing/2014/main" id="{2BD73EEA-8D89-4B72-984D-EDDFFE2AD3A3}"/>
              </a:ext>
            </a:extLst>
          </p:cNvPr>
          <p:cNvSpPr txBox="1"/>
          <p:nvPr/>
        </p:nvSpPr>
        <p:spPr>
          <a:xfrm>
            <a:off x="4364651" y="2492986"/>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8">
            <a:extLst>
              <a:ext uri="{FF2B5EF4-FFF2-40B4-BE49-F238E27FC236}">
                <a16:creationId xmlns:a16="http://schemas.microsoft.com/office/drawing/2014/main" id="{02D3961F-1DC0-44CA-B053-7353E24A421C}"/>
              </a:ext>
            </a:extLst>
          </p:cNvPr>
          <p:cNvSpPr/>
          <p:nvPr/>
        </p:nvSpPr>
        <p:spPr>
          <a:xfrm>
            <a:off x="12199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Rechthoek: afgeronde hoeken 11">
            <a:extLst>
              <a:ext uri="{FF2B5EF4-FFF2-40B4-BE49-F238E27FC236}">
                <a16:creationId xmlns:a16="http://schemas.microsoft.com/office/drawing/2014/main" id="{1F5ABE9D-1358-4D6A-92CE-3833E4EECE7F}"/>
              </a:ext>
            </a:extLst>
          </p:cNvPr>
          <p:cNvSpPr/>
          <p:nvPr/>
        </p:nvSpPr>
        <p:spPr>
          <a:xfrm>
            <a:off x="84208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Pijl: rechts 12">
            <a:extLst>
              <a:ext uri="{FF2B5EF4-FFF2-40B4-BE49-F238E27FC236}">
                <a16:creationId xmlns:a16="http://schemas.microsoft.com/office/drawing/2014/main" id="{440413C3-A94B-49BF-997C-01B4F418D68D}"/>
              </a:ext>
            </a:extLst>
          </p:cNvPr>
          <p:cNvSpPr/>
          <p:nvPr/>
        </p:nvSpPr>
        <p:spPr>
          <a:xfrm rot="5400000">
            <a:off x="1892936"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Pijl: rechts 13">
            <a:extLst>
              <a:ext uri="{FF2B5EF4-FFF2-40B4-BE49-F238E27FC236}">
                <a16:creationId xmlns:a16="http://schemas.microsoft.com/office/drawing/2014/main" id="{29F7FCED-4923-4C47-8D0D-E164AF00FD6C}"/>
              </a:ext>
            </a:extLst>
          </p:cNvPr>
          <p:cNvSpPr/>
          <p:nvPr/>
        </p:nvSpPr>
        <p:spPr>
          <a:xfrm rot="16200000">
            <a:off x="2651511" y="3264610"/>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jl: rechts 14">
            <a:extLst>
              <a:ext uri="{FF2B5EF4-FFF2-40B4-BE49-F238E27FC236}">
                <a16:creationId xmlns:a16="http://schemas.microsoft.com/office/drawing/2014/main" id="{C201604D-A15E-4914-A093-ED3BB4E62DE3}"/>
              </a:ext>
            </a:extLst>
          </p:cNvPr>
          <p:cNvSpPr/>
          <p:nvPr/>
        </p:nvSpPr>
        <p:spPr>
          <a:xfrm rot="5400000">
            <a:off x="9031764" y="3264612"/>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Pijl: rechts 15">
            <a:extLst>
              <a:ext uri="{FF2B5EF4-FFF2-40B4-BE49-F238E27FC236}">
                <a16:creationId xmlns:a16="http://schemas.microsoft.com/office/drawing/2014/main" id="{A49E548C-4572-40DB-8AD0-FFAAAF4B8DA6}"/>
              </a:ext>
            </a:extLst>
          </p:cNvPr>
          <p:cNvSpPr/>
          <p:nvPr/>
        </p:nvSpPr>
        <p:spPr>
          <a:xfrm rot="16200000">
            <a:off x="9790339"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879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P spid="11" grpId="0"/>
      <p:bldP spid="9" grpId="0" animBg="1"/>
      <p:bldP spid="12" grpId="0" animBg="1"/>
      <p:bldP spid="13" grpId="0" animBg="1"/>
      <p:bldP spid="14" grpId="0" animBg="1"/>
      <p:bldP spid="15" grpId="0" animBg="1"/>
      <p:bldP spid="1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name="Slide3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AF25D-EE8F-42E0-81D4-914F2CEEA2C0}"/>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Sharing variables between tests</a:t>
            </a:r>
          </a:p>
        </p:txBody>
      </p:sp>
      <p:sp>
        <p:nvSpPr>
          <p:cNvPr id="3" name="Content Placeholder 2">
            <a:extLst>
              <a:ext uri="{FF2B5EF4-FFF2-40B4-BE49-F238E27FC236}">
                <a16:creationId xmlns:a16="http://schemas.microsoft.com/office/drawing/2014/main" id="{FD9BB5A0-D59D-409C-96D0-A5FC1EF5B636}"/>
              </a:ext>
            </a:extLst>
          </p:cNvPr>
          <p:cNvSpPr txBox="1">
            <a:spLocks noGrp="1"/>
          </p:cNvSpPr>
          <p:nvPr>
            <p:ph idx="1"/>
          </p:nvPr>
        </p:nvSpPr>
        <p:spPr>
          <a:xfrm>
            <a:off x="838202" y="1825627"/>
            <a:ext cx="11353797" cy="4351336"/>
          </a:xfrm>
        </p:spPr>
        <p:txBody>
          <a:bodyPr/>
          <a:lstStyle/>
          <a:p>
            <a:pPr lvl="0">
              <a:buFont typeface="Courier New" pitchFamily="49"/>
              <a:buChar char="_"/>
            </a:pPr>
            <a:r>
              <a:rPr lang="nl-NL">
                <a:solidFill>
                  <a:srgbClr val="00FF00"/>
                </a:solidFill>
                <a:latin typeface="Courier New" pitchFamily="49"/>
                <a:cs typeface="Courier New" pitchFamily="49"/>
              </a:rPr>
              <a:t>Example: uniquely generated IDs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First call returns a unique ID (e.g. a new user ID)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Second call needs to use this generated ID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Since there’s no way to predict the ID, we need to capture and reuse it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38">
    <p:bg>
      <p:bgPr>
        <a:solidFill>
          <a:srgbClr val="00000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A6FE96E-B730-4181-B8E7-7E972F70E5E7}"/>
              </a:ext>
            </a:extLst>
          </p:cNvPr>
          <p:cNvSpPr txBox="1">
            <a:spLocks noGrp="1"/>
          </p:cNvSpPr>
          <p:nvPr>
            <p:ph type="title"/>
          </p:nvPr>
        </p:nvSpPr>
        <p:spPr>
          <a:xfrm>
            <a:off x="457200" y="365760"/>
            <a:ext cx="3853031" cy="2540000"/>
          </a:xfrm>
        </p:spPr>
        <p:txBody>
          <a:bodyPr>
            <a:normAutofit/>
          </a:bodyPr>
          <a:lstStyle/>
          <a:p>
            <a:pPr lvl="0"/>
            <a:r>
              <a:rPr lang="nl-NL">
                <a:solidFill>
                  <a:srgbClr val="00FF00"/>
                </a:solidFill>
                <a:latin typeface="Courier New" pitchFamily="49"/>
                <a:cs typeface="Courier New" pitchFamily="49"/>
              </a:rPr>
              <a:t>Sharing variables between</a:t>
            </a:r>
            <a:br>
              <a:rPr lang="nl-NL">
                <a:solidFill>
                  <a:srgbClr val="00FF00"/>
                </a:solidFill>
                <a:latin typeface="Courier New" pitchFamily="49"/>
                <a:cs typeface="Courier New" pitchFamily="49"/>
              </a:rPr>
            </a:br>
            <a:r>
              <a:rPr lang="nl-NL">
                <a:solidFill>
                  <a:srgbClr val="00FF00"/>
                </a:solidFill>
                <a:latin typeface="Courier New" pitchFamily="49"/>
                <a:cs typeface="Courier New" pitchFamily="49"/>
              </a:rPr>
              <a:t>tests </a:t>
            </a:r>
          </a:p>
        </p:txBody>
      </p:sp>
      <p:pic>
        <p:nvPicPr>
          <p:cNvPr id="10" name="Afbeelding 9">
            <a:extLst>
              <a:ext uri="{FF2B5EF4-FFF2-40B4-BE49-F238E27FC236}">
                <a16:creationId xmlns:a16="http://schemas.microsoft.com/office/drawing/2014/main" id="{C2062081-47D0-46C3-B747-49285EBC93C9}"/>
              </a:ext>
            </a:extLst>
          </p:cNvPr>
          <p:cNvPicPr>
            <a:picLocks noChangeAspect="1"/>
          </p:cNvPicPr>
          <p:nvPr/>
        </p:nvPicPr>
        <p:blipFill>
          <a:blip r:embed="rId3"/>
          <a:stretch>
            <a:fillRect/>
          </a:stretch>
        </p:blipFill>
        <p:spPr>
          <a:xfrm>
            <a:off x="4554071" y="0"/>
            <a:ext cx="7637929" cy="6858000"/>
          </a:xfrm>
          <a:prstGeom prst="rect">
            <a:avLst/>
          </a:prstGeom>
        </p:spPr>
      </p:pic>
      <p:sp>
        <p:nvSpPr>
          <p:cNvPr id="11" name="Oval 4">
            <a:extLst>
              <a:ext uri="{FF2B5EF4-FFF2-40B4-BE49-F238E27FC236}">
                <a16:creationId xmlns:a16="http://schemas.microsoft.com/office/drawing/2014/main" id="{1DB38F95-11D6-484E-99FE-631186B94CA3}"/>
              </a:ext>
            </a:extLst>
          </p:cNvPr>
          <p:cNvSpPr/>
          <p:nvPr/>
        </p:nvSpPr>
        <p:spPr>
          <a:xfrm flipV="1">
            <a:off x="6116320" y="3088638"/>
            <a:ext cx="1981200" cy="34036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4">
            <a:extLst>
              <a:ext uri="{FF2B5EF4-FFF2-40B4-BE49-F238E27FC236}">
                <a16:creationId xmlns:a16="http://schemas.microsoft.com/office/drawing/2014/main" id="{D4337873-F81B-42B3-BC23-407599E87734}"/>
              </a:ext>
            </a:extLst>
          </p:cNvPr>
          <p:cNvSpPr/>
          <p:nvPr/>
        </p:nvSpPr>
        <p:spPr>
          <a:xfrm flipV="1">
            <a:off x="6096000" y="3428999"/>
            <a:ext cx="2590800" cy="34036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kstvak 12">
            <a:extLst>
              <a:ext uri="{FF2B5EF4-FFF2-40B4-BE49-F238E27FC236}">
                <a16:creationId xmlns:a16="http://schemas.microsoft.com/office/drawing/2014/main" id="{CDD82D94-C326-4385-88A6-9DEAF9489F9F}"/>
              </a:ext>
            </a:extLst>
          </p:cNvPr>
          <p:cNvSpPr txBox="1"/>
          <p:nvPr/>
        </p:nvSpPr>
        <p:spPr>
          <a:xfrm>
            <a:off x="8829040" y="2967334"/>
            <a:ext cx="3362960" cy="923330"/>
          </a:xfrm>
          <a:prstGeom prst="rect">
            <a:avLst/>
          </a:prstGeom>
          <a:noFill/>
        </p:spPr>
        <p:txBody>
          <a:bodyPr wrap="square" rtlCol="0">
            <a:spAutoFit/>
          </a:bodyPr>
          <a:lstStyle/>
          <a:p>
            <a:r>
              <a:rPr lang="en-US" i="1">
                <a:solidFill>
                  <a:srgbClr val="00FF00"/>
                </a:solidFill>
                <a:latin typeface="Courier New" panose="02070309020205020404" pitchFamily="49" charset="0"/>
                <a:cs typeface="Courier New" panose="02070309020205020404" pitchFamily="49" charset="0"/>
              </a:rPr>
              <a:t>path()</a:t>
            </a:r>
            <a:r>
              <a:rPr lang="en-US">
                <a:solidFill>
                  <a:srgbClr val="00FF00"/>
                </a:solidFill>
                <a:latin typeface="Courier New" panose="02070309020205020404" pitchFamily="49" charset="0"/>
                <a:cs typeface="Courier New" panose="02070309020205020404" pitchFamily="49" charset="0"/>
              </a:rPr>
              <a:t> takes a GPath expression to extract the required value</a:t>
            </a:r>
            <a:endParaRPr lang="en-NL">
              <a:solidFill>
                <a:srgbClr val="00FF00"/>
              </a:solidFill>
              <a:latin typeface="Courier New" panose="02070309020205020404" pitchFamily="49" charset="0"/>
              <a:cs typeface="Courier New" panose="02070309020205020404" pitchFamily="49" charset="0"/>
            </a:endParaRPr>
          </a:p>
        </p:txBody>
      </p:sp>
      <p:sp>
        <p:nvSpPr>
          <p:cNvPr id="14" name="Oval 4">
            <a:extLst>
              <a:ext uri="{FF2B5EF4-FFF2-40B4-BE49-F238E27FC236}">
                <a16:creationId xmlns:a16="http://schemas.microsoft.com/office/drawing/2014/main" id="{38EB747D-1C5F-439E-AEE0-BC1FF148EC80}"/>
              </a:ext>
            </a:extLst>
          </p:cNvPr>
          <p:cNvSpPr/>
          <p:nvPr/>
        </p:nvSpPr>
        <p:spPr>
          <a:xfrm flipV="1">
            <a:off x="4958080" y="972818"/>
            <a:ext cx="2590800" cy="41910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kstvak 14">
            <a:extLst>
              <a:ext uri="{FF2B5EF4-FFF2-40B4-BE49-F238E27FC236}">
                <a16:creationId xmlns:a16="http://schemas.microsoft.com/office/drawing/2014/main" id="{5A2BF558-9921-4B6B-89B6-1FD936727617}"/>
              </a:ext>
            </a:extLst>
          </p:cNvPr>
          <p:cNvSpPr txBox="1"/>
          <p:nvPr/>
        </p:nvSpPr>
        <p:spPr>
          <a:xfrm>
            <a:off x="7721600" y="733980"/>
            <a:ext cx="336296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return value can be stored in a variable…</a:t>
            </a:r>
            <a:endParaRPr lang="en-NL">
              <a:solidFill>
                <a:srgbClr val="00FF00"/>
              </a:solidFill>
              <a:latin typeface="Courier New" panose="02070309020205020404" pitchFamily="49" charset="0"/>
              <a:cs typeface="Courier New" panose="02070309020205020404" pitchFamily="49" charset="0"/>
            </a:endParaRPr>
          </a:p>
        </p:txBody>
      </p:sp>
      <p:sp>
        <p:nvSpPr>
          <p:cNvPr id="16" name="Oval 4">
            <a:extLst>
              <a:ext uri="{FF2B5EF4-FFF2-40B4-BE49-F238E27FC236}">
                <a16:creationId xmlns:a16="http://schemas.microsoft.com/office/drawing/2014/main" id="{08AC4C0F-98C2-4387-B049-FAD6659EB849}"/>
              </a:ext>
            </a:extLst>
          </p:cNvPr>
          <p:cNvSpPr/>
          <p:nvPr/>
        </p:nvSpPr>
        <p:spPr>
          <a:xfrm flipV="1">
            <a:off x="9022080" y="4388283"/>
            <a:ext cx="1432560" cy="41910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kstvak 16">
            <a:extLst>
              <a:ext uri="{FF2B5EF4-FFF2-40B4-BE49-F238E27FC236}">
                <a16:creationId xmlns:a16="http://schemas.microsoft.com/office/drawing/2014/main" id="{3323A698-0C8A-42DA-A4DD-7104DC3CA129}"/>
              </a:ext>
            </a:extLst>
          </p:cNvPr>
          <p:cNvSpPr txBox="1"/>
          <p:nvPr/>
        </p:nvSpPr>
        <p:spPr>
          <a:xfrm>
            <a:off x="6879771" y="4826254"/>
            <a:ext cx="5261429"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and reused at a later point in time</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animBg="1"/>
      <p:bldP spid="15" grpId="0"/>
      <p:bldP spid="16" grpId="0" animBg="1"/>
      <p:bldP spid="17"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8B7E-A8A5-440D-A2EF-70F5F1A6E325}"/>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RequestSpecifications</a:t>
            </a:r>
          </a:p>
        </p:txBody>
      </p:sp>
      <p:sp>
        <p:nvSpPr>
          <p:cNvPr id="3" name="Content Placeholder 2">
            <a:extLst>
              <a:ext uri="{FF2B5EF4-FFF2-40B4-BE49-F238E27FC236}">
                <a16:creationId xmlns:a16="http://schemas.microsoft.com/office/drawing/2014/main" id="{41BC9555-BF25-4C34-BB19-D98813CAFE0D}"/>
              </a:ext>
            </a:extLst>
          </p:cNvPr>
          <p:cNvSpPr txBox="1">
            <a:spLocks noGrp="1"/>
          </p:cNvSpPr>
          <p:nvPr>
            <p:ph idx="1"/>
          </p:nvPr>
        </p:nvSpPr>
        <p:spPr>
          <a:xfrm>
            <a:off x="838203" y="1825626"/>
            <a:ext cx="11021564" cy="4859653"/>
          </a:xfrm>
        </p:spPr>
        <p:txBody>
          <a:bodyPr>
            <a:normAutofit/>
          </a:bodyPr>
          <a:lstStyle/>
          <a:p>
            <a:pPr lvl="0">
              <a:buFont typeface="Courier New" pitchFamily="49"/>
              <a:buChar char="_"/>
            </a:pPr>
            <a:r>
              <a:rPr lang="nl-NL">
                <a:solidFill>
                  <a:srgbClr val="00FF00"/>
                </a:solidFill>
                <a:latin typeface="Courier New" pitchFamily="49"/>
                <a:cs typeface="Courier New" pitchFamily="49"/>
              </a:rPr>
              <a:t>Reuse shared properties shared by many calls</a:t>
            </a: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r>
              <a:rPr lang="nl-NL">
                <a:solidFill>
                  <a:srgbClr val="00FF00"/>
                </a:solidFill>
                <a:latin typeface="Courier New" pitchFamily="49"/>
                <a:cs typeface="Courier New" pitchFamily="49"/>
              </a:rPr>
              <a:t>Base URI</a:t>
            </a: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r>
              <a:rPr lang="nl-NL">
                <a:solidFill>
                  <a:srgbClr val="00FF00"/>
                </a:solidFill>
                <a:latin typeface="Courier New" pitchFamily="49"/>
                <a:cs typeface="Courier New" pitchFamily="49"/>
              </a:rPr>
              <a:t>Port</a:t>
            </a: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r>
              <a:rPr lang="nl-NL">
                <a:solidFill>
                  <a:srgbClr val="00FF00"/>
                </a:solidFill>
                <a:latin typeface="Courier New" pitchFamily="49"/>
                <a:cs typeface="Courier New" pitchFamily="49"/>
              </a:rPr>
              <a:t>Authentication data</a:t>
            </a: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r>
              <a:rPr lang="nl-NL">
                <a:solidFill>
                  <a:srgbClr val="00FF00"/>
                </a:solidFill>
                <a:latin typeface="Courier New" pitchFamily="49"/>
                <a:cs typeface="Courier New" pitchFamily="49"/>
              </a:rPr>
              <a: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extLst>
      <p:ext uri="{BB962C8B-B14F-4D97-AF65-F5344CB8AC3E}">
        <p14:creationId xmlns:p14="http://schemas.microsoft.com/office/powerpoint/2010/main" val="29145509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44">
    <p:bg>
      <p:bgPr>
        <a:solidFill>
          <a:srgbClr val="000000"/>
        </a:solidFill>
        <a:effectLst/>
      </p:bgPr>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1F20B3A2-B690-410E-9629-8519ED0665AC}"/>
              </a:ext>
            </a:extLst>
          </p:cNvPr>
          <p:cNvPicPr>
            <a:picLocks noChangeAspect="1"/>
          </p:cNvPicPr>
          <p:nvPr/>
        </p:nvPicPr>
        <p:blipFill>
          <a:blip r:embed="rId3"/>
          <a:stretch>
            <a:fillRect/>
          </a:stretch>
        </p:blipFill>
        <p:spPr>
          <a:xfrm>
            <a:off x="197784" y="2786379"/>
            <a:ext cx="8062296" cy="3932827"/>
          </a:xfrm>
          <a:prstGeom prst="rect">
            <a:avLst/>
          </a:prstGeom>
        </p:spPr>
      </p:pic>
      <p:sp>
        <p:nvSpPr>
          <p:cNvPr id="2" name="Title 1">
            <a:extLst>
              <a:ext uri="{FF2B5EF4-FFF2-40B4-BE49-F238E27FC236}">
                <a16:creationId xmlns:a16="http://schemas.microsoft.com/office/drawing/2014/main" id="{C8728B7E-A8A5-440D-A2EF-70F5F1A6E325}"/>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Defining and using RequestSpecifications</a:t>
            </a:r>
          </a:p>
        </p:txBody>
      </p:sp>
      <p:pic>
        <p:nvPicPr>
          <p:cNvPr id="7" name="Afbeelding 6">
            <a:extLst>
              <a:ext uri="{FF2B5EF4-FFF2-40B4-BE49-F238E27FC236}">
                <a16:creationId xmlns:a16="http://schemas.microsoft.com/office/drawing/2014/main" id="{E20F65E8-DC05-4B60-BE47-9BE79D4FEE08}"/>
              </a:ext>
            </a:extLst>
          </p:cNvPr>
          <p:cNvPicPr>
            <a:picLocks noChangeAspect="1"/>
          </p:cNvPicPr>
          <p:nvPr/>
        </p:nvPicPr>
        <p:blipFill>
          <a:blip r:embed="rId4"/>
          <a:stretch>
            <a:fillRect/>
          </a:stretch>
        </p:blipFill>
        <p:spPr>
          <a:xfrm>
            <a:off x="8139188" y="273796"/>
            <a:ext cx="3932238" cy="2989358"/>
          </a:xfrm>
          <a:prstGeom prst="rect">
            <a:avLst/>
          </a:prstGeom>
        </p:spPr>
      </p:pic>
      <p:sp>
        <p:nvSpPr>
          <p:cNvPr id="10" name="Oval 4">
            <a:extLst>
              <a:ext uri="{FF2B5EF4-FFF2-40B4-BE49-F238E27FC236}">
                <a16:creationId xmlns:a16="http://schemas.microsoft.com/office/drawing/2014/main" id="{58E5E937-178E-4D94-AFBE-2C1D4EEF2A67}"/>
              </a:ext>
            </a:extLst>
          </p:cNvPr>
          <p:cNvSpPr/>
          <p:nvPr/>
        </p:nvSpPr>
        <p:spPr>
          <a:xfrm flipV="1">
            <a:off x="1767840" y="5961377"/>
            <a:ext cx="1737360" cy="41910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kstvak 10">
            <a:extLst>
              <a:ext uri="{FF2B5EF4-FFF2-40B4-BE49-F238E27FC236}">
                <a16:creationId xmlns:a16="http://schemas.microsoft.com/office/drawing/2014/main" id="{F071E717-7109-4870-AA18-68594E6608C1}"/>
              </a:ext>
            </a:extLst>
          </p:cNvPr>
          <p:cNvSpPr txBox="1"/>
          <p:nvPr/>
        </p:nvSpPr>
        <p:spPr>
          <a:xfrm>
            <a:off x="3616960" y="5986261"/>
            <a:ext cx="8373186"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Build your RequestSpecification using the Builder pattern…</a:t>
            </a:r>
            <a:endParaRPr lang="en-NL">
              <a:solidFill>
                <a:srgbClr val="00FF00"/>
              </a:solidFill>
              <a:latin typeface="Courier New" panose="02070309020205020404" pitchFamily="49" charset="0"/>
              <a:cs typeface="Courier New" panose="02070309020205020404" pitchFamily="49" charset="0"/>
            </a:endParaRPr>
          </a:p>
        </p:txBody>
      </p:sp>
      <p:sp>
        <p:nvSpPr>
          <p:cNvPr id="12" name="Oval 4">
            <a:extLst>
              <a:ext uri="{FF2B5EF4-FFF2-40B4-BE49-F238E27FC236}">
                <a16:creationId xmlns:a16="http://schemas.microsoft.com/office/drawing/2014/main" id="{A764A14A-CD19-4168-93B5-61566C13997A}"/>
              </a:ext>
            </a:extLst>
          </p:cNvPr>
          <p:cNvSpPr/>
          <p:nvPr/>
        </p:nvSpPr>
        <p:spPr>
          <a:xfrm flipV="1">
            <a:off x="8869679" y="1310639"/>
            <a:ext cx="2484117" cy="34613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kstvak 12">
            <a:extLst>
              <a:ext uri="{FF2B5EF4-FFF2-40B4-BE49-F238E27FC236}">
                <a16:creationId xmlns:a16="http://schemas.microsoft.com/office/drawing/2014/main" id="{07D20E1B-EDA8-4652-825D-CDF4F106874F}"/>
              </a:ext>
            </a:extLst>
          </p:cNvPr>
          <p:cNvSpPr txBox="1"/>
          <p:nvPr/>
        </p:nvSpPr>
        <p:spPr>
          <a:xfrm>
            <a:off x="8658429" y="3075257"/>
            <a:ext cx="3392677"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and use it by calling </a:t>
            </a:r>
            <a:r>
              <a:rPr lang="en-US" i="1">
                <a:solidFill>
                  <a:srgbClr val="00FF00"/>
                </a:solidFill>
                <a:latin typeface="Courier New" panose="02070309020205020404" pitchFamily="49" charset="0"/>
                <a:cs typeface="Courier New" panose="02070309020205020404" pitchFamily="49" charset="0"/>
              </a:rPr>
              <a:t>spec()</a:t>
            </a:r>
            <a:r>
              <a:rPr lang="en-US">
                <a:solidFill>
                  <a:srgbClr val="00FF00"/>
                </a:solidFill>
                <a:latin typeface="Courier New" panose="02070309020205020404" pitchFamily="49" charset="0"/>
                <a:cs typeface="Courier New" panose="02070309020205020404" pitchFamily="49" charset="0"/>
              </a:rPr>
              <a:t> in the </a:t>
            </a:r>
            <a:r>
              <a:rPr lang="en-US" i="1">
                <a:solidFill>
                  <a:srgbClr val="00FF00"/>
                </a:solidFill>
                <a:latin typeface="Courier New" panose="02070309020205020404" pitchFamily="49" charset="0"/>
                <a:cs typeface="Courier New" panose="02070309020205020404" pitchFamily="49" charset="0"/>
              </a:rPr>
              <a:t>given()</a:t>
            </a:r>
            <a:r>
              <a:rPr lang="en-US">
                <a:solidFill>
                  <a:srgbClr val="00FF00"/>
                </a:solidFill>
                <a:latin typeface="Courier New" panose="02070309020205020404" pitchFamily="49" charset="0"/>
                <a:cs typeface="Courier New" panose="02070309020205020404" pitchFamily="49" charset="0"/>
              </a:rPr>
              <a:t> section of your test</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p:bldLst>
  </p:timing>
</p:sld>
</file>

<file path=ppt/slides/slide54.xml><?xml version="1.0" encoding="utf-8"?>
<p:sld xmlns:a="http://schemas.openxmlformats.org/drawingml/2006/main" xmlns:r="http://schemas.openxmlformats.org/officeDocument/2006/relationships" xmlns:p="http://schemas.openxmlformats.org/presentationml/2006/main">
  <p:cSld name="Slide42">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B7222-859E-47E5-B4C3-3205403B2DBA}"/>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Sharing checks between tests</a:t>
            </a:r>
          </a:p>
        </p:txBody>
      </p:sp>
      <p:sp>
        <p:nvSpPr>
          <p:cNvPr id="3" name="Content Placeholder 2">
            <a:extLst>
              <a:ext uri="{FF2B5EF4-FFF2-40B4-BE49-F238E27FC236}">
                <a16:creationId xmlns:a16="http://schemas.microsoft.com/office/drawing/2014/main" id="{D6F66BEE-A3EB-45C7-987D-05193B5B4A12}"/>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Example: checking status code and MIME type for all responses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Another maintenance burden if specified individually for each test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What if we could specify this once and reuse throughout our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name="Slide43">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95389A12-730C-4E7F-83BF-A41AF1BC645E}"/>
              </a:ext>
            </a:extLst>
          </p:cNvPr>
          <p:cNvPicPr>
            <a:picLocks noChangeAspect="1"/>
          </p:cNvPicPr>
          <p:nvPr/>
        </p:nvPicPr>
        <p:blipFill>
          <a:blip r:embed="rId3"/>
          <a:stretch>
            <a:fillRect/>
          </a:stretch>
        </p:blipFill>
        <p:spPr>
          <a:xfrm>
            <a:off x="3443604" y="-1"/>
            <a:ext cx="8744586" cy="6857999"/>
          </a:xfrm>
          <a:prstGeom prst="rect">
            <a:avLst/>
          </a:prstGeom>
        </p:spPr>
      </p:pic>
      <p:sp>
        <p:nvSpPr>
          <p:cNvPr id="2" name="Title 1">
            <a:extLst>
              <a:ext uri="{FF2B5EF4-FFF2-40B4-BE49-F238E27FC236}">
                <a16:creationId xmlns:a16="http://schemas.microsoft.com/office/drawing/2014/main" id="{DA2EF33E-B619-4767-A7A5-F4A633751B54}"/>
              </a:ext>
            </a:extLst>
          </p:cNvPr>
          <p:cNvSpPr txBox="1">
            <a:spLocks noGrp="1"/>
          </p:cNvSpPr>
          <p:nvPr>
            <p:ph type="title"/>
          </p:nvPr>
        </p:nvSpPr>
        <p:spPr>
          <a:xfrm>
            <a:off x="0" y="1"/>
            <a:ext cx="3479799" cy="944879"/>
          </a:xfrm>
        </p:spPr>
        <p:txBody>
          <a:bodyPr>
            <a:normAutofit/>
          </a:bodyPr>
          <a:lstStyle/>
          <a:p>
            <a:pPr lvl="0"/>
            <a:r>
              <a:rPr lang="nl-NL" sz="2000">
                <a:solidFill>
                  <a:srgbClr val="00FF00"/>
                </a:solidFill>
                <a:latin typeface="Courier New" pitchFamily="49"/>
                <a:cs typeface="Courier New" pitchFamily="49"/>
              </a:rPr>
              <a:t>Using a ResponseSpecification</a:t>
            </a:r>
          </a:p>
        </p:txBody>
      </p:sp>
      <p:sp>
        <p:nvSpPr>
          <p:cNvPr id="9" name="Oval 4">
            <a:extLst>
              <a:ext uri="{FF2B5EF4-FFF2-40B4-BE49-F238E27FC236}">
                <a16:creationId xmlns:a16="http://schemas.microsoft.com/office/drawing/2014/main" id="{77EF4C39-AD2D-4F6A-ACC8-720548A2B924}"/>
              </a:ext>
            </a:extLst>
          </p:cNvPr>
          <p:cNvSpPr/>
          <p:nvPr/>
        </p:nvSpPr>
        <p:spPr>
          <a:xfrm flipV="1">
            <a:off x="4785360" y="2263137"/>
            <a:ext cx="1737360" cy="41910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kstvak 9">
            <a:extLst>
              <a:ext uri="{FF2B5EF4-FFF2-40B4-BE49-F238E27FC236}">
                <a16:creationId xmlns:a16="http://schemas.microsoft.com/office/drawing/2014/main" id="{7F7EE71F-14B2-4F32-A7BB-D03ECFFEF972}"/>
              </a:ext>
            </a:extLst>
          </p:cNvPr>
          <p:cNvSpPr txBox="1"/>
          <p:nvPr/>
        </p:nvSpPr>
        <p:spPr>
          <a:xfrm>
            <a:off x="1188720" y="2682238"/>
            <a:ext cx="8373186"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Build your ResponseSpecification using the Builder pattern…</a:t>
            </a:r>
            <a:endParaRPr lang="en-NL">
              <a:solidFill>
                <a:srgbClr val="00FF00"/>
              </a:solidFill>
              <a:latin typeface="Courier New" panose="02070309020205020404" pitchFamily="49" charset="0"/>
              <a:cs typeface="Courier New" panose="02070309020205020404" pitchFamily="49" charset="0"/>
            </a:endParaRPr>
          </a:p>
        </p:txBody>
      </p:sp>
      <p:sp>
        <p:nvSpPr>
          <p:cNvPr id="11" name="Oval 4">
            <a:extLst>
              <a:ext uri="{FF2B5EF4-FFF2-40B4-BE49-F238E27FC236}">
                <a16:creationId xmlns:a16="http://schemas.microsoft.com/office/drawing/2014/main" id="{1E27EE03-E2CC-4B71-9AC1-10D1FF22120C}"/>
              </a:ext>
            </a:extLst>
          </p:cNvPr>
          <p:cNvSpPr/>
          <p:nvPr/>
        </p:nvSpPr>
        <p:spPr>
          <a:xfrm flipV="1">
            <a:off x="4391661" y="5530261"/>
            <a:ext cx="3086099" cy="36933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kstvak 11">
            <a:extLst>
              <a:ext uri="{FF2B5EF4-FFF2-40B4-BE49-F238E27FC236}">
                <a16:creationId xmlns:a16="http://schemas.microsoft.com/office/drawing/2014/main" id="{E358BB3B-1BC5-48C0-AD37-EDD5C8952DB4}"/>
              </a:ext>
            </a:extLst>
          </p:cNvPr>
          <p:cNvSpPr txBox="1"/>
          <p:nvPr/>
        </p:nvSpPr>
        <p:spPr>
          <a:xfrm>
            <a:off x="637922" y="5253261"/>
            <a:ext cx="3392677"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and use it by calling </a:t>
            </a:r>
            <a:r>
              <a:rPr lang="en-US" i="1">
                <a:solidFill>
                  <a:srgbClr val="00FF00"/>
                </a:solidFill>
                <a:latin typeface="Courier New" panose="02070309020205020404" pitchFamily="49" charset="0"/>
                <a:cs typeface="Courier New" panose="02070309020205020404" pitchFamily="49" charset="0"/>
              </a:rPr>
              <a:t>spec()</a:t>
            </a:r>
            <a:r>
              <a:rPr lang="en-US">
                <a:solidFill>
                  <a:srgbClr val="00FF00"/>
                </a:solidFill>
                <a:latin typeface="Courier New" panose="02070309020205020404" pitchFamily="49" charset="0"/>
                <a:cs typeface="Courier New" panose="02070309020205020404" pitchFamily="49" charset="0"/>
              </a:rPr>
              <a:t> in the </a:t>
            </a:r>
            <a:r>
              <a:rPr lang="en-US" i="1">
                <a:solidFill>
                  <a:srgbClr val="00FF00"/>
                </a:solidFill>
                <a:latin typeface="Courier New" panose="02070309020205020404" pitchFamily="49" charset="0"/>
                <a:cs typeface="Courier New" panose="02070309020205020404" pitchFamily="49" charset="0"/>
              </a:rPr>
              <a:t>then()</a:t>
            </a:r>
            <a:r>
              <a:rPr lang="en-US">
                <a:solidFill>
                  <a:srgbClr val="00FF00"/>
                </a:solidFill>
                <a:latin typeface="Courier New" panose="02070309020205020404" pitchFamily="49" charset="0"/>
                <a:cs typeface="Courier New" panose="02070309020205020404" pitchFamily="49" charset="0"/>
              </a:rPr>
              <a:t> section of your test</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RestAssuredExercises3Test.java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Apply value reuse as shown in the slides</a:t>
            </a:r>
          </a:p>
          <a:p>
            <a:pPr lvl="0">
              <a:buFont typeface="Courier New" pitchFamily="49"/>
              <a:buChar char="_"/>
            </a:pPr>
            <a:r>
              <a:rPr lang="nl-NL">
                <a:solidFill>
                  <a:srgbClr val="00FF00"/>
                </a:solidFill>
                <a:latin typeface="Courier New" pitchFamily="49"/>
                <a:cs typeface="Courier New" pitchFamily="49"/>
              </a:rPr>
              <a:t>Use basic and OAUth authentication schemes</a:t>
            </a:r>
          </a:p>
          <a:p>
            <a:pPr>
              <a:lnSpc>
                <a:spcPct val="70000"/>
              </a:lnSpc>
              <a:buFont typeface="Courier New" pitchFamily="49"/>
              <a:buChar char="_"/>
            </a:pPr>
            <a:endParaRPr lang="nl-NL" sz="2600">
              <a:solidFill>
                <a:srgbClr val="00FF00"/>
              </a:solidFill>
              <a:latin typeface="Courier New" pitchFamily="49"/>
              <a:cs typeface="Courier New" pitchFamily="49"/>
            </a:endParaRPr>
          </a:p>
          <a:p>
            <a:pPr>
              <a:lnSpc>
                <a:spcPct val="70000"/>
              </a:lnSpc>
              <a:buFont typeface="Courier New" pitchFamily="49"/>
              <a:buChar char="_"/>
            </a:pPr>
            <a:r>
              <a:rPr lang="nl-NL" sz="2600">
                <a:solidFill>
                  <a:srgbClr val="00FF00"/>
                </a:solidFill>
                <a:latin typeface="Courier New" pitchFamily="49"/>
                <a:cs typeface="Courier New" pitchFamily="49"/>
              </a:rPr>
              <a:t>Answers are in answers &gt; RestAssuredAnswers3Test.java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Examples are in examples &gt; RestAssuredExamples.java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8628021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FAE75-0EAB-4230-BB7E-A831861DAA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XML support</a:t>
            </a:r>
          </a:p>
        </p:txBody>
      </p:sp>
      <p:sp>
        <p:nvSpPr>
          <p:cNvPr id="3" name="Content Placeholder 2">
            <a:extLst>
              <a:ext uri="{FF2B5EF4-FFF2-40B4-BE49-F238E27FC236}">
                <a16:creationId xmlns:a16="http://schemas.microsoft.com/office/drawing/2014/main" id="{8E91EF82-4F5C-43F5-B22D-6BD5384B29BA}"/>
              </a:ext>
            </a:extLst>
          </p:cNvPr>
          <p:cNvSpPr txBox="1">
            <a:spLocks noGrp="1"/>
          </p:cNvSpPr>
          <p:nvPr>
            <p:ph idx="1"/>
          </p:nvPr>
        </p:nvSpPr>
        <p:spPr/>
        <p:txBody>
          <a:bodyPr>
            <a:normAutofit fontScale="92500" lnSpcReduction="10000"/>
          </a:bodyPr>
          <a:lstStyle/>
          <a:p>
            <a:pPr lvl="0">
              <a:buFont typeface="Courier New" pitchFamily="49"/>
              <a:buChar char="_"/>
            </a:pPr>
            <a:r>
              <a:rPr lang="nl-NL">
                <a:solidFill>
                  <a:srgbClr val="00FF00"/>
                </a:solidFill>
                <a:latin typeface="Courier New" pitchFamily="49"/>
                <a:cs typeface="Courier New" pitchFamily="49"/>
              </a:rPr>
              <a:t>So far, we’ve only used REST Assured on APIs that return JSON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It works just as well with XML-based APIs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Identification of response elements uses XmlPath instead of JsonPath</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No need for additional configuration</a:t>
            </a:r>
          </a:p>
          <a:p>
            <a:pPr lvl="1">
              <a:buFont typeface="Courier New" pitchFamily="49"/>
              <a:buChar char="_"/>
            </a:pPr>
            <a:r>
              <a:rPr lang="nl-NL">
                <a:solidFill>
                  <a:srgbClr val="00FF00"/>
                </a:solidFill>
                <a:latin typeface="Courier New" pitchFamily="49"/>
                <a:cs typeface="Courier New" pitchFamily="49"/>
              </a:rPr>
              <a:t>REST Assured uses response content type header value to determine how to process a response body</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extLst>
      <p:ext uri="{BB962C8B-B14F-4D97-AF65-F5344CB8AC3E}">
        <p14:creationId xmlns:p14="http://schemas.microsoft.com/office/powerpoint/2010/main" val="221572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name="Slide4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61871-FB5D-4207-9716-601638FECED5}"/>
              </a:ext>
            </a:extLst>
          </p:cNvPr>
          <p:cNvSpPr txBox="1">
            <a:spLocks noGrp="1"/>
          </p:cNvSpPr>
          <p:nvPr>
            <p:ph type="title"/>
          </p:nvPr>
        </p:nvSpPr>
        <p:spPr>
          <a:xfrm>
            <a:off x="838203" y="9529"/>
            <a:ext cx="10515600" cy="986151"/>
          </a:xfrm>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B2CAC147-3EC0-41D2-890A-CBE580F60284}"/>
              </a:ext>
            </a:extLst>
          </p:cNvPr>
          <p:cNvPicPr>
            <a:picLocks noChangeAspect="1"/>
          </p:cNvPicPr>
          <p:nvPr/>
        </p:nvPicPr>
        <p:blipFill>
          <a:blip r:embed="rId2"/>
          <a:stretch>
            <a:fillRect/>
          </a:stretch>
        </p:blipFill>
        <p:spPr>
          <a:xfrm>
            <a:off x="360683" y="995680"/>
            <a:ext cx="4415290" cy="2965490"/>
          </a:xfrm>
          <a:prstGeom prst="rect">
            <a:avLst/>
          </a:prstGeom>
          <a:noFill/>
          <a:ln cap="flat">
            <a:noFill/>
          </a:ln>
        </p:spPr>
      </p:pic>
      <p:sp>
        <p:nvSpPr>
          <p:cNvPr id="4" name="Right Arrow 7">
            <a:extLst>
              <a:ext uri="{FF2B5EF4-FFF2-40B4-BE49-F238E27FC236}">
                <a16:creationId xmlns:a16="http://schemas.microsoft.com/office/drawing/2014/main" id="{82B1EC25-F15E-4A66-9AEE-0ECE96638400}"/>
              </a:ext>
            </a:extLst>
          </p:cNvPr>
          <p:cNvSpPr/>
          <p:nvPr/>
        </p:nvSpPr>
        <p:spPr>
          <a:xfrm rot="10799991">
            <a:off x="3838992" y="1593119"/>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5D052D5B-C4F7-49C0-956A-3C5EC8ACA5E4}"/>
              </a:ext>
            </a:extLst>
          </p:cNvPr>
          <p:cNvSpPr txBox="1"/>
          <p:nvPr/>
        </p:nvSpPr>
        <p:spPr>
          <a:xfrm>
            <a:off x="599440" y="5123513"/>
            <a:ext cx="4812009"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country for the first car in the list</a:t>
            </a:r>
          </a:p>
        </p:txBody>
      </p:sp>
      <p:pic>
        <p:nvPicPr>
          <p:cNvPr id="6" name="Picture 2">
            <a:extLst>
              <a:ext uri="{FF2B5EF4-FFF2-40B4-BE49-F238E27FC236}">
                <a16:creationId xmlns:a16="http://schemas.microsoft.com/office/drawing/2014/main" id="{AA55BA7E-CC9E-4F97-BBFD-45610D09B11D}"/>
              </a:ext>
            </a:extLst>
          </p:cNvPr>
          <p:cNvPicPr>
            <a:picLocks noChangeAspect="1"/>
          </p:cNvPicPr>
          <p:nvPr/>
        </p:nvPicPr>
        <p:blipFill>
          <a:blip r:embed="rId3"/>
          <a:stretch>
            <a:fillRect/>
          </a:stretch>
        </p:blipFill>
        <p:spPr>
          <a:xfrm>
            <a:off x="4877573" y="4166436"/>
            <a:ext cx="7228837" cy="2481374"/>
          </a:xfrm>
          <a:prstGeom prst="rect">
            <a:avLst/>
          </a:prstGeom>
          <a:noFill/>
          <a:ln cap="flat">
            <a:noFill/>
          </a:ln>
        </p:spPr>
      </p:pic>
      <p:sp>
        <p:nvSpPr>
          <p:cNvPr id="7" name="Oval 4">
            <a:extLst>
              <a:ext uri="{FF2B5EF4-FFF2-40B4-BE49-F238E27FC236}">
                <a16:creationId xmlns:a16="http://schemas.microsoft.com/office/drawing/2014/main" id="{2443A537-28AD-45C0-A791-72A107B8E1E7}"/>
              </a:ext>
            </a:extLst>
          </p:cNvPr>
          <p:cNvSpPr/>
          <p:nvPr/>
        </p:nvSpPr>
        <p:spPr>
          <a:xfrm flipV="1">
            <a:off x="6261101" y="6078901"/>
            <a:ext cx="3086099" cy="36933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 name="Picture 3">
            <a:extLst>
              <a:ext uri="{FF2B5EF4-FFF2-40B4-BE49-F238E27FC236}">
                <a16:creationId xmlns:a16="http://schemas.microsoft.com/office/drawing/2014/main" id="{5A8BA994-F987-4C3B-B6BB-7F36D2E95299}"/>
              </a:ext>
            </a:extLst>
          </p:cNvPr>
          <p:cNvPicPr>
            <a:picLocks noChangeAspect="1"/>
          </p:cNvPicPr>
          <p:nvPr/>
        </p:nvPicPr>
        <p:blipFill>
          <a:blip r:embed="rId2"/>
          <a:stretch>
            <a:fillRect/>
          </a:stretch>
        </p:blipFill>
        <p:spPr>
          <a:xfrm>
            <a:off x="4894264" y="4051869"/>
            <a:ext cx="7087949" cy="2552131"/>
          </a:xfrm>
          <a:prstGeom prst="rect">
            <a:avLst/>
          </a:prstGeom>
          <a:noFill/>
          <a:ln cap="flat">
            <a:noFill/>
          </a:ln>
        </p:spPr>
      </p:pic>
      <p:sp>
        <p:nvSpPr>
          <p:cNvPr id="2" name="Title 1">
            <a:extLst>
              <a:ext uri="{FF2B5EF4-FFF2-40B4-BE49-F238E27FC236}">
                <a16:creationId xmlns:a16="http://schemas.microsoft.com/office/drawing/2014/main" id="{BBB61871-FB5D-4207-9716-601638FECED5}"/>
              </a:ext>
            </a:extLst>
          </p:cNvPr>
          <p:cNvSpPr txBox="1">
            <a:spLocks noGrp="1"/>
          </p:cNvSpPr>
          <p:nvPr>
            <p:ph type="title"/>
          </p:nvPr>
        </p:nvSpPr>
        <p:spPr>
          <a:xfrm>
            <a:off x="838203" y="9529"/>
            <a:ext cx="10515600" cy="986151"/>
          </a:xfrm>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B2CAC147-3EC0-41D2-890A-CBE580F60284}"/>
              </a:ext>
            </a:extLst>
          </p:cNvPr>
          <p:cNvPicPr>
            <a:picLocks noChangeAspect="1"/>
          </p:cNvPicPr>
          <p:nvPr/>
        </p:nvPicPr>
        <p:blipFill>
          <a:blip r:embed="rId3"/>
          <a:stretch>
            <a:fillRect/>
          </a:stretch>
        </p:blipFill>
        <p:spPr>
          <a:xfrm>
            <a:off x="360683" y="995680"/>
            <a:ext cx="4415290" cy="2965490"/>
          </a:xfrm>
          <a:prstGeom prst="rect">
            <a:avLst/>
          </a:prstGeom>
          <a:noFill/>
          <a:ln cap="flat">
            <a:noFill/>
          </a:ln>
        </p:spPr>
      </p:pic>
      <p:sp>
        <p:nvSpPr>
          <p:cNvPr id="4" name="Right Arrow 7">
            <a:extLst>
              <a:ext uri="{FF2B5EF4-FFF2-40B4-BE49-F238E27FC236}">
                <a16:creationId xmlns:a16="http://schemas.microsoft.com/office/drawing/2014/main" id="{82B1EC25-F15E-4A66-9AEE-0ECE96638400}"/>
              </a:ext>
            </a:extLst>
          </p:cNvPr>
          <p:cNvSpPr/>
          <p:nvPr/>
        </p:nvSpPr>
        <p:spPr>
          <a:xfrm rot="10799991">
            <a:off x="3026192" y="3376850"/>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5D052D5B-C4F7-49C0-956A-3C5EC8ACA5E4}"/>
              </a:ext>
            </a:extLst>
          </p:cNvPr>
          <p:cNvSpPr txBox="1"/>
          <p:nvPr/>
        </p:nvSpPr>
        <p:spPr>
          <a:xfrm>
            <a:off x="599441" y="5123513"/>
            <a:ext cx="4043680"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year for the last car in the list</a:t>
            </a:r>
          </a:p>
        </p:txBody>
      </p:sp>
      <p:sp>
        <p:nvSpPr>
          <p:cNvPr id="7" name="Oval 4">
            <a:extLst>
              <a:ext uri="{FF2B5EF4-FFF2-40B4-BE49-F238E27FC236}">
                <a16:creationId xmlns:a16="http://schemas.microsoft.com/office/drawing/2014/main" id="{2443A537-28AD-45C0-A791-72A107B8E1E7}"/>
              </a:ext>
            </a:extLst>
          </p:cNvPr>
          <p:cNvSpPr/>
          <p:nvPr/>
        </p:nvSpPr>
        <p:spPr>
          <a:xfrm flipV="1">
            <a:off x="6210301" y="6038261"/>
            <a:ext cx="3086099" cy="36933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65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0" y="450088"/>
            <a:ext cx="121920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 REST API request</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1219369" y="2612854"/>
            <a:ext cx="3016201"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4235570" y="2612854"/>
            <a:ext cx="7263441"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1219369" y="3631720"/>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1219369" y="4650586"/>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177139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Picture 4">
            <a:extLst>
              <a:ext uri="{FF2B5EF4-FFF2-40B4-BE49-F238E27FC236}">
                <a16:creationId xmlns:a16="http://schemas.microsoft.com/office/drawing/2014/main" id="{F2BD261A-A5C9-4BB8-9E8F-1C222A2F6D14}"/>
              </a:ext>
            </a:extLst>
          </p:cNvPr>
          <p:cNvPicPr>
            <a:picLocks noChangeAspect="1"/>
          </p:cNvPicPr>
          <p:nvPr/>
        </p:nvPicPr>
        <p:blipFill>
          <a:blip r:embed="rId2"/>
          <a:stretch>
            <a:fillRect/>
          </a:stretch>
        </p:blipFill>
        <p:spPr>
          <a:xfrm>
            <a:off x="4730256" y="4121802"/>
            <a:ext cx="7288918" cy="2593958"/>
          </a:xfrm>
          <a:prstGeom prst="rect">
            <a:avLst/>
          </a:prstGeom>
          <a:noFill/>
          <a:ln cap="flat">
            <a:noFill/>
          </a:ln>
        </p:spPr>
      </p:pic>
      <p:sp>
        <p:nvSpPr>
          <p:cNvPr id="2" name="Title 1">
            <a:extLst>
              <a:ext uri="{FF2B5EF4-FFF2-40B4-BE49-F238E27FC236}">
                <a16:creationId xmlns:a16="http://schemas.microsoft.com/office/drawing/2014/main" id="{BBB61871-FB5D-4207-9716-601638FECED5}"/>
              </a:ext>
            </a:extLst>
          </p:cNvPr>
          <p:cNvSpPr txBox="1">
            <a:spLocks noGrp="1"/>
          </p:cNvSpPr>
          <p:nvPr>
            <p:ph type="title"/>
          </p:nvPr>
        </p:nvSpPr>
        <p:spPr>
          <a:xfrm>
            <a:off x="838203" y="9529"/>
            <a:ext cx="10515600" cy="986151"/>
          </a:xfrm>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B2CAC147-3EC0-41D2-890A-CBE580F60284}"/>
              </a:ext>
            </a:extLst>
          </p:cNvPr>
          <p:cNvPicPr>
            <a:picLocks noChangeAspect="1"/>
          </p:cNvPicPr>
          <p:nvPr/>
        </p:nvPicPr>
        <p:blipFill>
          <a:blip r:embed="rId3"/>
          <a:stretch>
            <a:fillRect/>
          </a:stretch>
        </p:blipFill>
        <p:spPr>
          <a:xfrm>
            <a:off x="360683" y="995680"/>
            <a:ext cx="4415290" cy="2965490"/>
          </a:xfrm>
          <a:prstGeom prst="rect">
            <a:avLst/>
          </a:prstGeom>
          <a:noFill/>
          <a:ln cap="flat">
            <a:noFill/>
          </a:ln>
        </p:spPr>
      </p:pic>
      <p:sp>
        <p:nvSpPr>
          <p:cNvPr id="4" name="Right Arrow 7">
            <a:extLst>
              <a:ext uri="{FF2B5EF4-FFF2-40B4-BE49-F238E27FC236}">
                <a16:creationId xmlns:a16="http://schemas.microsoft.com/office/drawing/2014/main" id="{82B1EC25-F15E-4A66-9AEE-0ECE96638400}"/>
              </a:ext>
            </a:extLst>
          </p:cNvPr>
          <p:cNvSpPr/>
          <p:nvPr/>
        </p:nvSpPr>
        <p:spPr>
          <a:xfrm rot="10799991">
            <a:off x="4643121" y="2174653"/>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5D052D5B-C4F7-49C0-956A-3C5EC8ACA5E4}"/>
              </a:ext>
            </a:extLst>
          </p:cNvPr>
          <p:cNvSpPr txBox="1"/>
          <p:nvPr/>
        </p:nvSpPr>
        <p:spPr>
          <a:xfrm>
            <a:off x="360682" y="4589700"/>
            <a:ext cx="4282438" cy="193899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model for the second car in the list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2400">
              <a:solidFill>
                <a:srgbClr val="00FF00"/>
              </a:solidFill>
              <a:latin typeface="Courier New" pitchFamily="49"/>
              <a:cs typeface="Courier New"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(use an</a:t>
            </a:r>
            <a:r>
              <a:rPr lang="nl-NL" sz="2400" b="0" i="0" u="none" strike="noStrike" kern="1200" cap="none" spc="0">
                <a:solidFill>
                  <a:srgbClr val="00FF00"/>
                </a:solidFill>
                <a:uFillTx/>
                <a:latin typeface="Courier New" pitchFamily="49"/>
                <a:cs typeface="Courier New" pitchFamily="49"/>
              </a:rPr>
              <a:t> @ to refer to an XML attribute)</a:t>
            </a:r>
            <a:endParaRPr lang="nl-NL" sz="2400" b="0" i="0" u="none" strike="noStrike" kern="1200" cap="none" spc="0" baseline="0">
              <a:solidFill>
                <a:srgbClr val="00FF00"/>
              </a:solidFill>
              <a:uFillTx/>
              <a:latin typeface="Courier New" pitchFamily="49"/>
              <a:cs typeface="Courier New" pitchFamily="49"/>
            </a:endParaRPr>
          </a:p>
        </p:txBody>
      </p:sp>
      <p:sp>
        <p:nvSpPr>
          <p:cNvPr id="7" name="Oval 4">
            <a:extLst>
              <a:ext uri="{FF2B5EF4-FFF2-40B4-BE49-F238E27FC236}">
                <a16:creationId xmlns:a16="http://schemas.microsoft.com/office/drawing/2014/main" id="{2443A537-28AD-45C0-A791-72A107B8E1E7}"/>
              </a:ext>
            </a:extLst>
          </p:cNvPr>
          <p:cNvSpPr/>
          <p:nvPr/>
        </p:nvSpPr>
        <p:spPr>
          <a:xfrm flipV="1">
            <a:off x="6189981" y="6129701"/>
            <a:ext cx="3086099" cy="36933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413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 name="Picture 3">
            <a:extLst>
              <a:ext uri="{FF2B5EF4-FFF2-40B4-BE49-F238E27FC236}">
                <a16:creationId xmlns:a16="http://schemas.microsoft.com/office/drawing/2014/main" id="{A1DC8C15-1E47-4531-8F3C-C07142A2D560}"/>
              </a:ext>
            </a:extLst>
          </p:cNvPr>
          <p:cNvPicPr>
            <a:picLocks noChangeAspect="1"/>
          </p:cNvPicPr>
          <p:nvPr/>
        </p:nvPicPr>
        <p:blipFill>
          <a:blip r:embed="rId2"/>
          <a:stretch>
            <a:fillRect/>
          </a:stretch>
        </p:blipFill>
        <p:spPr>
          <a:xfrm>
            <a:off x="2124013" y="4155922"/>
            <a:ext cx="9976356" cy="2634810"/>
          </a:xfrm>
          <a:prstGeom prst="rect">
            <a:avLst/>
          </a:prstGeom>
          <a:noFill/>
          <a:ln cap="flat">
            <a:noFill/>
          </a:ln>
        </p:spPr>
      </p:pic>
      <p:sp>
        <p:nvSpPr>
          <p:cNvPr id="2" name="Title 1">
            <a:extLst>
              <a:ext uri="{FF2B5EF4-FFF2-40B4-BE49-F238E27FC236}">
                <a16:creationId xmlns:a16="http://schemas.microsoft.com/office/drawing/2014/main" id="{BBB61871-FB5D-4207-9716-601638FECED5}"/>
              </a:ext>
            </a:extLst>
          </p:cNvPr>
          <p:cNvSpPr txBox="1">
            <a:spLocks noGrp="1"/>
          </p:cNvSpPr>
          <p:nvPr>
            <p:ph type="title"/>
          </p:nvPr>
        </p:nvSpPr>
        <p:spPr>
          <a:xfrm>
            <a:off x="838203" y="9529"/>
            <a:ext cx="10515600" cy="986151"/>
          </a:xfrm>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B2CAC147-3EC0-41D2-890A-CBE580F60284}"/>
              </a:ext>
            </a:extLst>
          </p:cNvPr>
          <p:cNvPicPr>
            <a:picLocks noChangeAspect="1"/>
          </p:cNvPicPr>
          <p:nvPr/>
        </p:nvPicPr>
        <p:blipFill>
          <a:blip r:embed="rId3"/>
          <a:stretch>
            <a:fillRect/>
          </a:stretch>
        </p:blipFill>
        <p:spPr>
          <a:xfrm>
            <a:off x="360683" y="995680"/>
            <a:ext cx="4415290" cy="2965490"/>
          </a:xfrm>
          <a:prstGeom prst="rect">
            <a:avLst/>
          </a:prstGeom>
          <a:noFill/>
          <a:ln cap="flat">
            <a:noFill/>
          </a:ln>
        </p:spPr>
      </p:pic>
      <p:sp>
        <p:nvSpPr>
          <p:cNvPr id="4" name="Right Arrow 7">
            <a:extLst>
              <a:ext uri="{FF2B5EF4-FFF2-40B4-BE49-F238E27FC236}">
                <a16:creationId xmlns:a16="http://schemas.microsoft.com/office/drawing/2014/main" id="{82B1EC25-F15E-4A66-9AEE-0ECE96638400}"/>
              </a:ext>
            </a:extLst>
          </p:cNvPr>
          <p:cNvSpPr/>
          <p:nvPr/>
        </p:nvSpPr>
        <p:spPr>
          <a:xfrm rot="10799991">
            <a:off x="4287521" y="2980599"/>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5D052D5B-C4F7-49C0-956A-3C5EC8ACA5E4}"/>
              </a:ext>
            </a:extLst>
          </p:cNvPr>
          <p:cNvSpPr txBox="1"/>
          <p:nvPr/>
        </p:nvSpPr>
        <p:spPr>
          <a:xfrm>
            <a:off x="6461760" y="2391510"/>
            <a:ext cx="5496369" cy="156966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there’s one car from Japan</a:t>
            </a:r>
            <a:r>
              <a:rPr lang="nl-NL" sz="2400" b="0" i="0" u="none" strike="noStrike" kern="1200" cap="none" spc="0">
                <a:solidFill>
                  <a:srgbClr val="00FF00"/>
                </a:solidFill>
                <a:uFillTx/>
                <a:latin typeface="Courier New" pitchFamily="49"/>
                <a:cs typeface="Courier New" pitchFamily="49"/>
              </a:rPr>
              <a:t> in the list</a:t>
            </a:r>
            <a:endParaRPr lang="nl-NL" sz="2400" b="0" i="0" u="none" strike="noStrike" kern="1200" cap="none" spc="0" baseline="0">
              <a:solidFill>
                <a:srgbClr val="00FF00"/>
              </a:solidFill>
              <a:uFillTx/>
              <a:latin typeface="Courier New" pitchFamily="49"/>
              <a:cs typeface="Courier New"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2400">
              <a:solidFill>
                <a:srgbClr val="00FF00"/>
              </a:solidFill>
              <a:latin typeface="Courier New" pitchFamily="49"/>
              <a:cs typeface="Courier New"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1" u="none" strike="noStrike" kern="1200" cap="none" spc="0" baseline="0">
                <a:solidFill>
                  <a:srgbClr val="00FF00"/>
                </a:solidFill>
                <a:uFillTx/>
                <a:latin typeface="Courier New" pitchFamily="49"/>
                <a:cs typeface="Courier New" pitchFamily="49"/>
              </a:rPr>
              <a:t>findAll </a:t>
            </a:r>
            <a:r>
              <a:rPr lang="nl-NL" sz="2400" b="0" i="0" u="none" strike="noStrike" kern="1200" cap="none" spc="0" baseline="0">
                <a:solidFill>
                  <a:srgbClr val="00FF00"/>
                </a:solidFill>
                <a:uFillTx/>
                <a:latin typeface="Courier New" pitchFamily="49"/>
                <a:cs typeface="Courier New" pitchFamily="49"/>
              </a:rPr>
              <a:t>is a</a:t>
            </a:r>
            <a:r>
              <a:rPr lang="nl-NL" sz="2400" b="0" i="0" u="none" strike="noStrike" kern="1200" cap="none" spc="0">
                <a:solidFill>
                  <a:srgbClr val="00FF00"/>
                </a:solidFill>
                <a:uFillTx/>
                <a:latin typeface="Courier New" pitchFamily="49"/>
                <a:cs typeface="Courier New" pitchFamily="49"/>
              </a:rPr>
              <a:t> filter operation</a:t>
            </a:r>
            <a:endParaRPr lang="nl-NL" sz="2400" b="0" i="0" u="none" strike="noStrike" kern="1200" cap="none" spc="0" baseline="0">
              <a:solidFill>
                <a:srgbClr val="00FF00"/>
              </a:solidFill>
              <a:uFillTx/>
              <a:latin typeface="Courier New" pitchFamily="49"/>
              <a:cs typeface="Courier New" pitchFamily="49"/>
            </a:endParaRPr>
          </a:p>
        </p:txBody>
      </p:sp>
      <p:sp>
        <p:nvSpPr>
          <p:cNvPr id="7" name="Oval 4">
            <a:extLst>
              <a:ext uri="{FF2B5EF4-FFF2-40B4-BE49-F238E27FC236}">
                <a16:creationId xmlns:a16="http://schemas.microsoft.com/office/drawing/2014/main" id="{2443A537-28AD-45C0-A791-72A107B8E1E7}"/>
              </a:ext>
            </a:extLst>
          </p:cNvPr>
          <p:cNvSpPr/>
          <p:nvPr/>
        </p:nvSpPr>
        <p:spPr>
          <a:xfrm flipV="1">
            <a:off x="3820161" y="6160180"/>
            <a:ext cx="588264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9781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17F26BBF-2D4A-4590-9D73-71F2E8051581}"/>
              </a:ext>
            </a:extLst>
          </p:cNvPr>
          <p:cNvPicPr>
            <a:picLocks noChangeAspect="1"/>
          </p:cNvPicPr>
          <p:nvPr/>
        </p:nvPicPr>
        <p:blipFill>
          <a:blip r:embed="rId2"/>
          <a:stretch>
            <a:fillRect/>
          </a:stretch>
        </p:blipFill>
        <p:spPr>
          <a:xfrm>
            <a:off x="3019396" y="4054545"/>
            <a:ext cx="9050684" cy="2706509"/>
          </a:xfrm>
          <a:prstGeom prst="rect">
            <a:avLst/>
          </a:prstGeom>
          <a:noFill/>
          <a:ln cap="flat">
            <a:noFill/>
          </a:ln>
        </p:spPr>
      </p:pic>
      <p:sp>
        <p:nvSpPr>
          <p:cNvPr id="2" name="Title 1">
            <a:extLst>
              <a:ext uri="{FF2B5EF4-FFF2-40B4-BE49-F238E27FC236}">
                <a16:creationId xmlns:a16="http://schemas.microsoft.com/office/drawing/2014/main" id="{BBB61871-FB5D-4207-9716-601638FECED5}"/>
              </a:ext>
            </a:extLst>
          </p:cNvPr>
          <p:cNvSpPr txBox="1">
            <a:spLocks noGrp="1"/>
          </p:cNvSpPr>
          <p:nvPr>
            <p:ph type="title"/>
          </p:nvPr>
        </p:nvSpPr>
        <p:spPr>
          <a:xfrm>
            <a:off x="838203" y="9529"/>
            <a:ext cx="10515600" cy="986151"/>
          </a:xfrm>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B2CAC147-3EC0-41D2-890A-CBE580F60284}"/>
              </a:ext>
            </a:extLst>
          </p:cNvPr>
          <p:cNvPicPr>
            <a:picLocks noChangeAspect="1"/>
          </p:cNvPicPr>
          <p:nvPr/>
        </p:nvPicPr>
        <p:blipFill>
          <a:blip r:embed="rId3"/>
          <a:stretch>
            <a:fillRect/>
          </a:stretch>
        </p:blipFill>
        <p:spPr>
          <a:xfrm>
            <a:off x="360683" y="995680"/>
            <a:ext cx="4415290" cy="2965490"/>
          </a:xfrm>
          <a:prstGeom prst="rect">
            <a:avLst/>
          </a:prstGeom>
          <a:noFill/>
          <a:ln cap="flat">
            <a:noFill/>
          </a:ln>
        </p:spPr>
      </p:pic>
      <p:sp>
        <p:nvSpPr>
          <p:cNvPr id="4" name="Right Arrow 7">
            <a:extLst>
              <a:ext uri="{FF2B5EF4-FFF2-40B4-BE49-F238E27FC236}">
                <a16:creationId xmlns:a16="http://schemas.microsoft.com/office/drawing/2014/main" id="{82B1EC25-F15E-4A66-9AEE-0ECE96638400}"/>
              </a:ext>
            </a:extLst>
          </p:cNvPr>
          <p:cNvSpPr/>
          <p:nvPr/>
        </p:nvSpPr>
        <p:spPr>
          <a:xfrm rot="10799991">
            <a:off x="4775973" y="1394904"/>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5D052D5B-C4F7-49C0-956A-3C5EC8ACA5E4}"/>
              </a:ext>
            </a:extLst>
          </p:cNvPr>
          <p:cNvSpPr txBox="1"/>
          <p:nvPr/>
        </p:nvSpPr>
        <p:spPr>
          <a:xfrm>
            <a:off x="6461760" y="1720950"/>
            <a:ext cx="5496369" cy="230832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that two cars</a:t>
            </a:r>
            <a:r>
              <a:rPr lang="nl-NL" sz="2400" b="0" i="0" u="none" strike="noStrike" kern="1200" cap="none" spc="0">
                <a:solidFill>
                  <a:srgbClr val="00FF00"/>
                </a:solidFill>
                <a:uFillTx/>
                <a:latin typeface="Courier New" pitchFamily="49"/>
                <a:cs typeface="Courier New" pitchFamily="49"/>
              </a:rPr>
              <a:t> have a make starting with ‘A’</a:t>
            </a:r>
            <a:endParaRPr lang="nl-NL" sz="2400" b="0" i="0" u="none" strike="noStrike" kern="1200" cap="none" spc="0" baseline="0">
              <a:solidFill>
                <a:srgbClr val="00FF00"/>
              </a:solidFill>
              <a:uFillTx/>
              <a:latin typeface="Courier New" pitchFamily="49"/>
              <a:cs typeface="Courier New"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2400">
              <a:solidFill>
                <a:srgbClr val="00FF00"/>
              </a:solidFill>
              <a:latin typeface="Courier New" pitchFamily="49"/>
              <a:cs typeface="Courier New"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1" u="none" strike="noStrike" kern="1200" cap="none" spc="0" baseline="0">
                <a:solidFill>
                  <a:srgbClr val="00FF00"/>
                </a:solidFill>
                <a:uFillTx/>
                <a:latin typeface="Courier New" pitchFamily="49"/>
                <a:cs typeface="Courier New" pitchFamily="49"/>
              </a:rPr>
              <a:t>grep </a:t>
            </a:r>
            <a:r>
              <a:rPr lang="nl-NL" sz="2400" b="0" i="0" u="none" strike="noStrike" kern="1200" cap="none" spc="0" baseline="0">
                <a:solidFill>
                  <a:srgbClr val="00FF00"/>
                </a:solidFill>
                <a:uFillTx/>
                <a:latin typeface="Courier New" pitchFamily="49"/>
                <a:cs typeface="Courier New" pitchFamily="49"/>
              </a:rPr>
              <a:t>takes a regular expression</a:t>
            </a:r>
            <a:r>
              <a:rPr lang="nl-NL" sz="2400" b="0" i="0" u="none" strike="noStrike" kern="1200" cap="none" spc="0">
                <a:solidFill>
                  <a:srgbClr val="00FF00"/>
                </a:solidFill>
                <a:uFillTx/>
                <a:latin typeface="Courier New" pitchFamily="49"/>
                <a:cs typeface="Courier New" pitchFamily="49"/>
              </a:rPr>
              <a:t> to search in a list of values</a:t>
            </a:r>
            <a:endParaRPr lang="nl-NL" sz="2400" b="0" i="0" u="none" strike="noStrike" kern="1200" cap="none" spc="0" baseline="0">
              <a:solidFill>
                <a:srgbClr val="00FF00"/>
              </a:solidFill>
              <a:uFillTx/>
              <a:latin typeface="Courier New" pitchFamily="49"/>
              <a:cs typeface="Courier New" pitchFamily="49"/>
            </a:endParaRPr>
          </a:p>
        </p:txBody>
      </p:sp>
      <p:sp>
        <p:nvSpPr>
          <p:cNvPr id="7" name="Oval 4">
            <a:extLst>
              <a:ext uri="{FF2B5EF4-FFF2-40B4-BE49-F238E27FC236}">
                <a16:creationId xmlns:a16="http://schemas.microsoft.com/office/drawing/2014/main" id="{2443A537-28AD-45C0-A791-72A107B8E1E7}"/>
              </a:ext>
            </a:extLst>
          </p:cNvPr>
          <p:cNvSpPr/>
          <p:nvPr/>
        </p:nvSpPr>
        <p:spPr>
          <a:xfrm flipV="1">
            <a:off x="4775973" y="6139859"/>
            <a:ext cx="4967468"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ight Arrow 7">
            <a:extLst>
              <a:ext uri="{FF2B5EF4-FFF2-40B4-BE49-F238E27FC236}">
                <a16:creationId xmlns:a16="http://schemas.microsoft.com/office/drawing/2014/main" id="{80C1D9C1-E7F6-4438-9E06-0A2F115FE679}"/>
              </a:ext>
            </a:extLst>
          </p:cNvPr>
          <p:cNvSpPr/>
          <p:nvPr/>
        </p:nvSpPr>
        <p:spPr>
          <a:xfrm rot="10799991">
            <a:off x="4775974" y="2192099"/>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Tree>
    <p:extLst>
      <p:ext uri="{BB962C8B-B14F-4D97-AF65-F5344CB8AC3E}">
        <p14:creationId xmlns:p14="http://schemas.microsoft.com/office/powerpoint/2010/main" val="290419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1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RestAssuredExercises4Test.java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800">
                <a:solidFill>
                  <a:srgbClr val="00FF00"/>
                </a:solidFill>
                <a:latin typeface="Courier New" pitchFamily="49"/>
                <a:cs typeface="Courier New" pitchFamily="49"/>
              </a:rPr>
              <a:t>Communicating with an API returning an XML document</a:t>
            </a:r>
          </a:p>
          <a:p>
            <a:pPr lvl="0">
              <a:lnSpc>
                <a:spcPct val="70000"/>
              </a:lnSpc>
              <a:buFont typeface="Courier New" pitchFamily="49"/>
              <a:buChar char="_"/>
            </a:pPr>
            <a:endParaRPr lang="nl-NL" sz="2800">
              <a:solidFill>
                <a:srgbClr val="00FF00"/>
              </a:solidFill>
              <a:latin typeface="Courier New" pitchFamily="49"/>
              <a:cs typeface="Courier New" pitchFamily="49"/>
            </a:endParaRPr>
          </a:p>
          <a:p>
            <a:pPr lvl="0">
              <a:lnSpc>
                <a:spcPct val="70000"/>
              </a:lnSpc>
              <a:buFont typeface="Courier New" pitchFamily="49"/>
              <a:buChar char="_"/>
            </a:pPr>
            <a:r>
              <a:rPr lang="nl-NL" sz="2800">
                <a:solidFill>
                  <a:srgbClr val="00FF00"/>
                </a:solidFill>
                <a:latin typeface="Courier New" pitchFamily="49"/>
                <a:cs typeface="Courier New" pitchFamily="49"/>
              </a:rPr>
              <a:t>Use XmlPath to select the right nodes</a:t>
            </a:r>
          </a:p>
          <a:p>
            <a:pPr lvl="0">
              <a:lnSpc>
                <a:spcPct val="70000"/>
              </a:lnSpc>
              <a:buFont typeface="Courier New" pitchFamily="49"/>
              <a:buChar char="_"/>
            </a:pPr>
            <a:endParaRPr lang="nl-NL" sz="2800">
              <a:solidFill>
                <a:srgbClr val="00FF00"/>
              </a:solidFill>
              <a:latin typeface="Courier New" pitchFamily="49"/>
              <a:cs typeface="Courier New" pitchFamily="49"/>
            </a:endParaRPr>
          </a:p>
          <a:p>
            <a:pPr lvl="0">
              <a:lnSpc>
                <a:spcPct val="70000"/>
              </a:lnSpc>
              <a:buFont typeface="Courier New" pitchFamily="49"/>
              <a:buChar char="_"/>
            </a:pPr>
            <a:r>
              <a:rPr lang="nl-NL" sz="2800">
                <a:solidFill>
                  <a:srgbClr val="00FF00"/>
                </a:solidFill>
                <a:latin typeface="Courier New" pitchFamily="49"/>
                <a:cs typeface="Courier New" pitchFamily="49"/>
              </a:rPr>
              <a:t>Use filters, in, grep() where needed</a:t>
            </a:r>
          </a:p>
          <a:p>
            <a:pPr>
              <a:lnSpc>
                <a:spcPct val="70000"/>
              </a:lnSpc>
              <a:buFont typeface="Courier New" pitchFamily="49"/>
              <a:buChar char="_"/>
            </a:pPr>
            <a:endParaRPr lang="nl-NL" sz="2600">
              <a:solidFill>
                <a:srgbClr val="00FF00"/>
              </a:solidFill>
              <a:latin typeface="Courier New" pitchFamily="49"/>
              <a:cs typeface="Courier New" pitchFamily="49"/>
            </a:endParaRPr>
          </a:p>
          <a:p>
            <a:pPr>
              <a:lnSpc>
                <a:spcPct val="70000"/>
              </a:lnSpc>
              <a:buFont typeface="Courier New" pitchFamily="49"/>
              <a:buChar char="_"/>
            </a:pPr>
            <a:r>
              <a:rPr lang="nl-NL" sz="2600">
                <a:solidFill>
                  <a:srgbClr val="00FF00"/>
                </a:solidFill>
                <a:latin typeface="Courier New" pitchFamily="49"/>
                <a:cs typeface="Courier New" pitchFamily="49"/>
              </a:rPr>
              <a:t>Answers are in answers &gt; RestAssuredAnswers4Test.java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Examples are in examples &gt; RestAssuredExamplesXml.java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3532229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5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8611-28F4-4AB8-85C1-A8929B703A11}"/>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(De-)serialization of POJOs</a:t>
            </a:r>
          </a:p>
        </p:txBody>
      </p:sp>
      <p:sp>
        <p:nvSpPr>
          <p:cNvPr id="3" name="Content Placeholder 2">
            <a:extLst>
              <a:ext uri="{FF2B5EF4-FFF2-40B4-BE49-F238E27FC236}">
                <a16:creationId xmlns:a16="http://schemas.microsoft.com/office/drawing/2014/main" id="{07E4A852-6104-45E5-A676-5FE22EF09FC6}"/>
              </a:ext>
            </a:extLst>
          </p:cNvPr>
          <p:cNvSpPr txBox="1">
            <a:spLocks noGrp="1"/>
          </p:cNvSpPr>
          <p:nvPr>
            <p:ph idx="1"/>
          </p:nvPr>
        </p:nvSpPr>
        <p:spPr/>
        <p:txBody>
          <a:bodyPr>
            <a:normAutofit lnSpcReduction="10000"/>
          </a:bodyPr>
          <a:lstStyle/>
          <a:p>
            <a:pPr lvl="0">
              <a:buFont typeface="Courier New" pitchFamily="49"/>
              <a:buChar char="_"/>
            </a:pPr>
            <a:r>
              <a:rPr lang="nl-NL">
                <a:solidFill>
                  <a:srgbClr val="00FF00"/>
                </a:solidFill>
                <a:latin typeface="Courier New" pitchFamily="49"/>
                <a:cs typeface="Courier New" pitchFamily="49"/>
              </a:rPr>
              <a:t>REST Assured is able to convert POJO instances directly to XML or JSON (and back)</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Useful when dealing with test data objects</a:t>
            </a:r>
          </a:p>
          <a:p>
            <a:pPr lvl="1">
              <a:buFont typeface="Courier New" pitchFamily="49"/>
              <a:buChar char="_"/>
            </a:pPr>
            <a:r>
              <a:rPr lang="nl-NL">
                <a:solidFill>
                  <a:srgbClr val="00FF00"/>
                </a:solidFill>
                <a:latin typeface="Courier New" pitchFamily="49"/>
                <a:cs typeface="Courier New" pitchFamily="49"/>
              </a:rPr>
              <a:t>Creating request body payloads</a:t>
            </a:r>
          </a:p>
          <a:p>
            <a:pPr lvl="1">
              <a:buFont typeface="Courier New" pitchFamily="49"/>
              <a:buChar char="_"/>
            </a:pPr>
            <a:r>
              <a:rPr lang="nl-NL">
                <a:solidFill>
                  <a:srgbClr val="00FF00"/>
                </a:solidFill>
                <a:latin typeface="Courier New" pitchFamily="49"/>
                <a:cs typeface="Courier New" pitchFamily="49"/>
              </a:rPr>
              <a:t>Processing response body payloads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Requires additional libraries on the classpath</a:t>
            </a:r>
          </a:p>
          <a:p>
            <a:pPr lvl="1">
              <a:buFont typeface="Courier New" pitchFamily="49"/>
              <a:buChar char="_"/>
            </a:pPr>
            <a:r>
              <a:rPr lang="nl-NL">
                <a:solidFill>
                  <a:srgbClr val="00FF00"/>
                </a:solidFill>
                <a:latin typeface="Courier New" pitchFamily="49"/>
                <a:cs typeface="Courier New" pitchFamily="49"/>
              </a:rPr>
              <a:t>Jackson or Gson for JSON</a:t>
            </a:r>
          </a:p>
          <a:p>
            <a:pPr lvl="1">
              <a:buFont typeface="Courier New" pitchFamily="49"/>
              <a:buChar char="_"/>
            </a:pPr>
            <a:r>
              <a:rPr lang="nl-NL">
                <a:solidFill>
                  <a:srgbClr val="00FF00"/>
                </a:solidFill>
                <a:latin typeface="Courier New" pitchFamily="49"/>
                <a:cs typeface="Courier New" pitchFamily="49"/>
              </a:rPr>
              <a:t>JAXB for XML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6" name="Afbeelding 5">
            <a:extLst>
              <a:ext uri="{FF2B5EF4-FFF2-40B4-BE49-F238E27FC236}">
                <a16:creationId xmlns:a16="http://schemas.microsoft.com/office/drawing/2014/main" id="{436501BC-F6E0-4DA7-B3E7-9B871B58F99E}"/>
              </a:ext>
            </a:extLst>
          </p:cNvPr>
          <p:cNvPicPr>
            <a:picLocks noChangeAspect="1"/>
          </p:cNvPicPr>
          <p:nvPr/>
        </p:nvPicPr>
        <p:blipFill>
          <a:blip r:embed="rId3"/>
          <a:stretch>
            <a:fillRect/>
          </a:stretch>
        </p:blipFill>
        <p:spPr>
          <a:xfrm>
            <a:off x="6550025" y="5230177"/>
            <a:ext cx="5391150" cy="1457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name="Slide5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A5FE6-0550-43A2-9B4C-13A78AA17AF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serialization</a:t>
            </a:r>
          </a:p>
        </p:txBody>
      </p:sp>
      <p:sp>
        <p:nvSpPr>
          <p:cNvPr id="3" name="Content Placeholder 2">
            <a:extLst>
              <a:ext uri="{FF2B5EF4-FFF2-40B4-BE49-F238E27FC236}">
                <a16:creationId xmlns:a16="http://schemas.microsoft.com/office/drawing/2014/main" id="{4443C4EF-5EB3-44EE-9D4D-2A83A2C28728}"/>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POJO representing an address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6" name="Afbeelding 5">
            <a:extLst>
              <a:ext uri="{FF2B5EF4-FFF2-40B4-BE49-F238E27FC236}">
                <a16:creationId xmlns:a16="http://schemas.microsoft.com/office/drawing/2014/main" id="{630EB8A4-4601-4D23-8968-EEB642416F6A}"/>
              </a:ext>
            </a:extLst>
          </p:cNvPr>
          <p:cNvPicPr>
            <a:picLocks noChangeAspect="1"/>
          </p:cNvPicPr>
          <p:nvPr/>
        </p:nvPicPr>
        <p:blipFill>
          <a:blip r:embed="rId2"/>
          <a:stretch>
            <a:fillRect/>
          </a:stretch>
        </p:blipFill>
        <p:spPr>
          <a:xfrm>
            <a:off x="952341" y="2429192"/>
            <a:ext cx="10287318" cy="4231747"/>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56">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65156-DD4C-4A0F-B83E-8AA26921E32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serialization</a:t>
            </a:r>
          </a:p>
        </p:txBody>
      </p:sp>
      <p:pic>
        <p:nvPicPr>
          <p:cNvPr id="4" name="Picture 4">
            <a:extLst>
              <a:ext uri="{FF2B5EF4-FFF2-40B4-BE49-F238E27FC236}">
                <a16:creationId xmlns:a16="http://schemas.microsoft.com/office/drawing/2014/main" id="{AE866CC6-78F1-406E-9693-E76A974B64AB}"/>
              </a:ext>
            </a:extLst>
          </p:cNvPr>
          <p:cNvPicPr>
            <a:picLocks noChangeAspect="1"/>
          </p:cNvPicPr>
          <p:nvPr/>
        </p:nvPicPr>
        <p:blipFill>
          <a:blip r:embed="rId2"/>
          <a:stretch>
            <a:fillRect/>
          </a:stretch>
        </p:blipFill>
        <p:spPr>
          <a:xfrm>
            <a:off x="1117600" y="5690255"/>
            <a:ext cx="10236192" cy="739120"/>
          </a:xfrm>
          <a:prstGeom prst="rect">
            <a:avLst/>
          </a:prstGeom>
          <a:noFill/>
          <a:ln cap="flat">
            <a:noFill/>
          </a:ln>
        </p:spPr>
      </p:pic>
      <p:pic>
        <p:nvPicPr>
          <p:cNvPr id="5" name="Picture 5">
            <a:extLst>
              <a:ext uri="{FF2B5EF4-FFF2-40B4-BE49-F238E27FC236}">
                <a16:creationId xmlns:a16="http://schemas.microsoft.com/office/drawing/2014/main" id="{0F3095AF-E033-4418-9152-CC69B3CF68DF}"/>
              </a:ext>
            </a:extLst>
          </p:cNvPr>
          <p:cNvPicPr>
            <a:picLocks noChangeAspect="1"/>
          </p:cNvPicPr>
          <p:nvPr/>
        </p:nvPicPr>
        <p:blipFill>
          <a:blip r:embed="rId3"/>
          <a:stretch>
            <a:fillRect/>
          </a:stretch>
        </p:blipFill>
        <p:spPr>
          <a:xfrm>
            <a:off x="349749" y="1563542"/>
            <a:ext cx="11492501" cy="3323418"/>
          </a:xfrm>
          <a:prstGeom prst="rect">
            <a:avLst/>
          </a:prstGeom>
          <a:noFill/>
          <a:ln cap="flat">
            <a:noFill/>
          </a:ln>
        </p:spPr>
      </p:pic>
      <p:sp>
        <p:nvSpPr>
          <p:cNvPr id="8" name="Oval 4">
            <a:extLst>
              <a:ext uri="{FF2B5EF4-FFF2-40B4-BE49-F238E27FC236}">
                <a16:creationId xmlns:a16="http://schemas.microsoft.com/office/drawing/2014/main" id="{9B56CDF5-FCB2-441F-B48C-53544D850245}"/>
              </a:ext>
            </a:extLst>
          </p:cNvPr>
          <p:cNvSpPr/>
          <p:nvPr/>
        </p:nvSpPr>
        <p:spPr>
          <a:xfrm flipV="1">
            <a:off x="1117600" y="2993179"/>
            <a:ext cx="211328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kstvak 9">
            <a:extLst>
              <a:ext uri="{FF2B5EF4-FFF2-40B4-BE49-F238E27FC236}">
                <a16:creationId xmlns:a16="http://schemas.microsoft.com/office/drawing/2014/main" id="{BF62F386-DB03-4721-ACBE-9915FDB168E0}"/>
              </a:ext>
            </a:extLst>
          </p:cNvPr>
          <p:cNvSpPr txBox="1"/>
          <p:nvPr/>
        </p:nvSpPr>
        <p:spPr>
          <a:xfrm>
            <a:off x="3349972" y="2993179"/>
            <a:ext cx="8373186"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Pass the object as a request body using </a:t>
            </a:r>
            <a:r>
              <a:rPr lang="en-US" i="1">
                <a:solidFill>
                  <a:srgbClr val="00FF00"/>
                </a:solidFill>
                <a:latin typeface="Courier New" panose="02070309020205020404" pitchFamily="49" charset="0"/>
                <a:cs typeface="Courier New" panose="02070309020205020404" pitchFamily="49" charset="0"/>
              </a:rPr>
              <a:t>body()</a:t>
            </a:r>
            <a:r>
              <a:rPr lang="en-US">
                <a:solidFill>
                  <a:srgbClr val="00FF00"/>
                </a:solidFill>
                <a:latin typeface="Courier New" panose="02070309020205020404" pitchFamily="49" charset="0"/>
                <a:cs typeface="Courier New" panose="02070309020205020404" pitchFamily="49" charset="0"/>
              </a:rPr>
              <a:t>…</a:t>
            </a:r>
            <a:endParaRPr lang="en-NL" i="1">
              <a:solidFill>
                <a:srgbClr val="00FF00"/>
              </a:solidFill>
              <a:latin typeface="Courier New" panose="02070309020205020404" pitchFamily="49" charset="0"/>
              <a:cs typeface="Courier New" panose="02070309020205020404" pitchFamily="49" charset="0"/>
            </a:endParaRPr>
          </a:p>
        </p:txBody>
      </p:sp>
      <p:sp>
        <p:nvSpPr>
          <p:cNvPr id="11" name="Tekstvak 10">
            <a:extLst>
              <a:ext uri="{FF2B5EF4-FFF2-40B4-BE49-F238E27FC236}">
                <a16:creationId xmlns:a16="http://schemas.microsoft.com/office/drawing/2014/main" id="{8B9B99BB-95D3-439A-9B72-880F5BCAD660}"/>
              </a:ext>
            </a:extLst>
          </p:cNvPr>
          <p:cNvSpPr txBox="1"/>
          <p:nvPr/>
        </p:nvSpPr>
        <p:spPr>
          <a:xfrm>
            <a:off x="3230880" y="5002853"/>
            <a:ext cx="849227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and REST Assured will serialize it to JSON using Jackson</a:t>
            </a:r>
          </a:p>
          <a:p>
            <a:r>
              <a:rPr lang="en-US">
                <a:solidFill>
                  <a:srgbClr val="00FF00"/>
                </a:solidFill>
                <a:latin typeface="Courier New" panose="02070309020205020404" pitchFamily="49" charset="0"/>
                <a:cs typeface="Courier New" panose="02070309020205020404" pitchFamily="49" charset="0"/>
              </a:rPr>
              <a:t>(which means you can customize the field names if required)</a:t>
            </a:r>
            <a:endParaRPr lang="en-NL" i="1">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1" grpId="0"/>
    </p:bldLst>
  </p:timing>
</p:sld>
</file>

<file path=ppt/slides/slide67.xml><?xml version="1.0" encoding="utf-8"?>
<p:sld xmlns:a="http://schemas.openxmlformats.org/drawingml/2006/main" xmlns:r="http://schemas.openxmlformats.org/officeDocument/2006/relationships" xmlns:p="http://schemas.openxmlformats.org/presentationml/2006/main">
  <p:cSld name="Slide5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7E199-D381-4902-BF17-321E866ED28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deserialization</a:t>
            </a:r>
          </a:p>
        </p:txBody>
      </p:sp>
      <p:pic>
        <p:nvPicPr>
          <p:cNvPr id="4" name="Picture 5">
            <a:extLst>
              <a:ext uri="{FF2B5EF4-FFF2-40B4-BE49-F238E27FC236}">
                <a16:creationId xmlns:a16="http://schemas.microsoft.com/office/drawing/2014/main" id="{993F70A4-E612-4CD9-95B0-41CF712B6E0B}"/>
              </a:ext>
            </a:extLst>
          </p:cNvPr>
          <p:cNvPicPr>
            <a:picLocks noChangeAspect="1"/>
          </p:cNvPicPr>
          <p:nvPr/>
        </p:nvPicPr>
        <p:blipFill>
          <a:blip r:embed="rId2"/>
          <a:stretch>
            <a:fillRect/>
          </a:stretch>
        </p:blipFill>
        <p:spPr>
          <a:xfrm>
            <a:off x="818322" y="1837215"/>
            <a:ext cx="10555356" cy="4177505"/>
          </a:xfrm>
          <a:prstGeom prst="rect">
            <a:avLst/>
          </a:prstGeom>
          <a:noFill/>
          <a:ln cap="flat">
            <a:noFill/>
          </a:ln>
        </p:spPr>
      </p:pic>
      <p:sp>
        <p:nvSpPr>
          <p:cNvPr id="7" name="Oval 4">
            <a:extLst>
              <a:ext uri="{FF2B5EF4-FFF2-40B4-BE49-F238E27FC236}">
                <a16:creationId xmlns:a16="http://schemas.microsoft.com/office/drawing/2014/main" id="{8F69138E-4C6C-4723-A76A-DEA668963EBA}"/>
              </a:ext>
            </a:extLst>
          </p:cNvPr>
          <p:cNvSpPr/>
          <p:nvPr/>
        </p:nvSpPr>
        <p:spPr>
          <a:xfrm flipV="1">
            <a:off x="2976880" y="4598458"/>
            <a:ext cx="280416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A9DF27B5-A277-4885-927F-31B5B318237A}"/>
              </a:ext>
            </a:extLst>
          </p:cNvPr>
          <p:cNvSpPr txBox="1"/>
          <p:nvPr/>
        </p:nvSpPr>
        <p:spPr>
          <a:xfrm>
            <a:off x="5879812" y="4632305"/>
            <a:ext cx="594642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Specify the object type to deserialize to using </a:t>
            </a:r>
            <a:r>
              <a:rPr lang="en-US" i="1">
                <a:solidFill>
                  <a:srgbClr val="00FF00"/>
                </a:solidFill>
                <a:latin typeface="Courier New" panose="02070309020205020404" pitchFamily="49" charset="0"/>
                <a:cs typeface="Courier New" panose="02070309020205020404" pitchFamily="49" charset="0"/>
              </a:rPr>
              <a:t>as()</a:t>
            </a:r>
            <a:r>
              <a:rPr lang="en-US">
                <a:solidFill>
                  <a:srgbClr val="00FF00"/>
                </a:solidFill>
                <a:latin typeface="Courier New" panose="02070309020205020404" pitchFamily="49" charset="0"/>
                <a:cs typeface="Courier New" panose="02070309020205020404" pitchFamily="49" charset="0"/>
              </a:rPr>
              <a:t>…</a:t>
            </a:r>
            <a:endParaRPr lang="en-NL" i="1">
              <a:solidFill>
                <a:srgbClr val="00FF00"/>
              </a:solidFill>
              <a:latin typeface="Courier New" panose="02070309020205020404" pitchFamily="49" charset="0"/>
              <a:cs typeface="Courier New" panose="02070309020205020404" pitchFamily="49" charset="0"/>
            </a:endParaRPr>
          </a:p>
        </p:txBody>
      </p:sp>
      <p:sp>
        <p:nvSpPr>
          <p:cNvPr id="9" name="Oval 4">
            <a:extLst>
              <a:ext uri="{FF2B5EF4-FFF2-40B4-BE49-F238E27FC236}">
                <a16:creationId xmlns:a16="http://schemas.microsoft.com/office/drawing/2014/main" id="{97AA3BEC-FE89-450B-8090-5056FA950F6E}"/>
              </a:ext>
            </a:extLst>
          </p:cNvPr>
          <p:cNvSpPr/>
          <p:nvPr/>
        </p:nvSpPr>
        <p:spPr>
          <a:xfrm flipV="1">
            <a:off x="1249680" y="2834976"/>
            <a:ext cx="320040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kstvak 9">
            <a:extLst>
              <a:ext uri="{FF2B5EF4-FFF2-40B4-BE49-F238E27FC236}">
                <a16:creationId xmlns:a16="http://schemas.microsoft.com/office/drawing/2014/main" id="{B03B7633-B0FC-411A-8878-7491B8121E5E}"/>
              </a:ext>
            </a:extLst>
          </p:cNvPr>
          <p:cNvSpPr txBox="1"/>
          <p:nvPr/>
        </p:nvSpPr>
        <p:spPr>
          <a:xfrm>
            <a:off x="4548852" y="2862059"/>
            <a:ext cx="594642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store the deserialized response payload in an object of that type…</a:t>
            </a:r>
            <a:endParaRPr lang="en-NL" i="1">
              <a:solidFill>
                <a:srgbClr val="00FF00"/>
              </a:solidFill>
              <a:latin typeface="Courier New" panose="02070309020205020404" pitchFamily="49" charset="0"/>
              <a:cs typeface="Courier New" panose="02070309020205020404" pitchFamily="49" charset="0"/>
            </a:endParaRPr>
          </a:p>
        </p:txBody>
      </p:sp>
      <p:sp>
        <p:nvSpPr>
          <p:cNvPr id="11" name="Oval 4">
            <a:extLst>
              <a:ext uri="{FF2B5EF4-FFF2-40B4-BE49-F238E27FC236}">
                <a16:creationId xmlns:a16="http://schemas.microsoft.com/office/drawing/2014/main" id="{63591BAF-76CF-4DF1-9F88-83E1F895D94F}"/>
              </a:ext>
            </a:extLst>
          </p:cNvPr>
          <p:cNvSpPr/>
          <p:nvPr/>
        </p:nvSpPr>
        <p:spPr>
          <a:xfrm flipV="1">
            <a:off x="7711440" y="5296428"/>
            <a:ext cx="373888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kstvak 11">
            <a:extLst>
              <a:ext uri="{FF2B5EF4-FFF2-40B4-BE49-F238E27FC236}">
                <a16:creationId xmlns:a16="http://schemas.microsoft.com/office/drawing/2014/main" id="{062F0795-070C-4EB0-BBCF-02855DC79040}"/>
              </a:ext>
            </a:extLst>
          </p:cNvPr>
          <p:cNvSpPr txBox="1"/>
          <p:nvPr/>
        </p:nvSpPr>
        <p:spPr>
          <a:xfrm>
            <a:off x="6929120" y="5802386"/>
            <a:ext cx="489712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and then use it in the remainder of your test method as required</a:t>
            </a:r>
            <a:endParaRPr lang="en-NL" i="1">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RestAssuredExercises5Test.java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Practice (de-)serialization for yourself</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You don’t need to create or adapt the POJOs</a:t>
            </a:r>
          </a:p>
          <a:p>
            <a:pPr>
              <a:lnSpc>
                <a:spcPct val="70000"/>
              </a:lnSpc>
              <a:buFont typeface="Courier New" pitchFamily="49"/>
              <a:buChar char="_"/>
            </a:pPr>
            <a:endParaRPr lang="nl-NL">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Answers are in answers &gt; RestAssuredAnswers5Test.java</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Examples are in examples &gt; RestAssuredExamples.java</a:t>
            </a:r>
          </a:p>
          <a:p>
            <a:pPr marL="0" lvl="0" indent="0">
              <a:lnSpc>
                <a:spcPct val="70000"/>
              </a:lnSpc>
              <a:buNone/>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1339560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0"/>
            <a:ext cx="12191998" cy="6858000"/>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The problem with ‘traditional’ REST APIs</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929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322498" y="450088"/>
            <a:ext cx="6869502"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HTTP method</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GET, POST, PUT, PATCH, DELETE, OPTIONS, …</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CRUD operations on </a:t>
            </a:r>
            <a:r>
              <a:rPr lang="nl-NL" dirty="0">
                <a:solidFill>
                  <a:srgbClr val="00FF00"/>
                </a:solidFill>
                <a:latin typeface="Courier New" panose="02070309020205020404" pitchFamily="49" charset="0"/>
                <a:cs typeface="Courier New" panose="02070309020205020404" pitchFamily="49" charset="0"/>
              </a:rPr>
              <a:t>data</a:t>
            </a:r>
          </a:p>
          <a:p>
            <a:pPr marL="457200" lvl="1" indent="0">
              <a:buNone/>
            </a:pPr>
            <a:r>
              <a:rPr lang="nl-NL" dirty="0">
                <a:solidFill>
                  <a:srgbClr val="00FF00"/>
                </a:solidFill>
                <a:latin typeface="Courier New" panose="02070309020205020404" pitchFamily="49" charset="0"/>
                <a:cs typeface="Courier New" panose="02070309020205020404" pitchFamily="49" charset="0"/>
              </a:rPr>
              <a:t>POST</a:t>
            </a:r>
            <a:r>
              <a:rPr lang="nl-NL">
                <a:solidFill>
                  <a:srgbClr val="00FF00"/>
                </a:solidFill>
                <a:latin typeface="Courier New" panose="02070309020205020404" pitchFamily="49" charset="0"/>
                <a:cs typeface="Courier New" panose="02070309020205020404" pitchFamily="49" charset="0"/>
              </a:rPr>
              <a:t>			Create</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dirty="0">
                <a:solidFill>
                  <a:srgbClr val="00FF00"/>
                </a:solidFill>
                <a:latin typeface="Courier New" panose="02070309020205020404" pitchFamily="49" charset="0"/>
                <a:cs typeface="Courier New" panose="02070309020205020404" pitchFamily="49" charset="0"/>
              </a:rPr>
              <a:t>GET</a:t>
            </a:r>
            <a:r>
              <a:rPr lang="nl-NL">
                <a:solidFill>
                  <a:srgbClr val="00FF00"/>
                </a:solidFill>
                <a:latin typeface="Courier New" panose="02070309020205020404" pitchFamily="49" charset="0"/>
                <a:cs typeface="Courier New" panose="02070309020205020404" pitchFamily="49" charset="0"/>
              </a:rPr>
              <a:t>			Read</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a:solidFill>
                  <a:srgbClr val="00FF00"/>
                </a:solidFill>
                <a:latin typeface="Courier New" panose="02070309020205020404" pitchFamily="49" charset="0"/>
                <a:cs typeface="Courier New" panose="02070309020205020404" pitchFamily="49" charset="0"/>
              </a:rPr>
              <a:t>PUT / PATCH	</a:t>
            </a:r>
            <a:r>
              <a:rPr lang="nl-NL" dirty="0">
                <a:solidFill>
                  <a:srgbClr val="00FF00"/>
                </a:solidFill>
                <a:latin typeface="Courier New" panose="02070309020205020404" pitchFamily="49" charset="0"/>
                <a:cs typeface="Courier New" panose="02070309020205020404" pitchFamily="49" charset="0"/>
              </a:rPr>
              <a:t>	Update</a:t>
            </a:r>
          </a:p>
          <a:p>
            <a:pPr marL="457200" lvl="1" indent="0">
              <a:buNone/>
            </a:pPr>
            <a:r>
              <a:rPr lang="nl-NL" dirty="0">
                <a:solidFill>
                  <a:srgbClr val="00FF00"/>
                </a:solidFill>
                <a:latin typeface="Courier New" panose="02070309020205020404" pitchFamily="49" charset="0"/>
                <a:cs typeface="Courier New" panose="02070309020205020404" pitchFamily="49" charset="0"/>
              </a:rPr>
              <a:t>DELETE</a:t>
            </a:r>
            <a:r>
              <a:rPr lang="nl-NL">
                <a:solidFill>
                  <a:srgbClr val="00FF00"/>
                </a:solidFill>
                <a:latin typeface="Courier New" panose="02070309020205020404" pitchFamily="49" charset="0"/>
                <a:cs typeface="Courier New" panose="02070309020205020404" pitchFamily="49" charset="0"/>
              </a:rPr>
              <a:t>			Delete</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dirty="0">
                <a:solidFill>
                  <a:srgbClr val="00FF00"/>
                </a:solidFill>
                <a:latin typeface="Courier New" panose="02070309020205020404" pitchFamily="49" charset="0"/>
                <a:cs typeface="Courier New" panose="02070309020205020404" pitchFamily="49" charset="0"/>
              </a:rPr>
              <a:t>…	</a:t>
            </a:r>
            <a:r>
              <a:rPr lang="nl-NL">
                <a:solidFill>
                  <a:srgbClr val="00FF00"/>
                </a:solidFill>
                <a:latin typeface="Courier New" panose="02070309020205020404" pitchFamily="49" charset="0"/>
                <a:cs typeface="Courier New" panose="02070309020205020404" pitchFamily="49" charset="0"/>
              </a:rPr>
              <a:t>			…</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Conventions, not standards!</a:t>
            </a: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316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675731"/>
            <a:ext cx="12192000" cy="1325563"/>
          </a:xfrm>
        </p:spPr>
        <p:txBody>
          <a:bodyPr>
            <a:normAutofit/>
          </a:bodyPr>
          <a:lstStyle/>
          <a:p>
            <a:pPr algn="ctr"/>
            <a:r>
              <a:rPr lang="nl-NL" sz="6000">
                <a:solidFill>
                  <a:srgbClr val="00FF00"/>
                </a:solidFill>
                <a:latin typeface="Courier New" panose="02070309020205020404" pitchFamily="49" charset="0"/>
                <a:cs typeface="Courier New" panose="02070309020205020404" pitchFamily="49" charset="0"/>
              </a:rPr>
              <a:t>GraphQL</a:t>
            </a:r>
          </a:p>
        </p:txBody>
      </p:sp>
      <p:sp>
        <p:nvSpPr>
          <p:cNvPr id="5" name="Title 1"/>
          <p:cNvSpPr txBox="1">
            <a:spLocks/>
          </p:cNvSpPr>
          <p:nvPr/>
        </p:nvSpPr>
        <p:spPr>
          <a:xfrm>
            <a:off x="1688668" y="782816"/>
            <a:ext cx="9482095"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Query language for APIs…</a:t>
            </a:r>
          </a:p>
        </p:txBody>
      </p:sp>
      <p:sp>
        <p:nvSpPr>
          <p:cNvPr id="6" name="Title 1"/>
          <p:cNvSpPr txBox="1">
            <a:spLocks/>
          </p:cNvSpPr>
          <p:nvPr/>
        </p:nvSpPr>
        <p:spPr>
          <a:xfrm>
            <a:off x="189186" y="1849617"/>
            <a:ext cx="11624442"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as well as a runtime to fulfill them</a:t>
            </a:r>
          </a:p>
        </p:txBody>
      </p:sp>
      <p:sp>
        <p:nvSpPr>
          <p:cNvPr id="7" name="Title 1"/>
          <p:cNvSpPr txBox="1">
            <a:spLocks/>
          </p:cNvSpPr>
          <p:nvPr/>
        </p:nvSpPr>
        <p:spPr>
          <a:xfrm>
            <a:off x="804354" y="4199713"/>
            <a:ext cx="10444898"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“Ask for what you need,</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and get exactly that”</a:t>
            </a:r>
          </a:p>
        </p:txBody>
      </p:sp>
      <p:sp>
        <p:nvSpPr>
          <p:cNvPr id="9" name="Title 1"/>
          <p:cNvSpPr txBox="1">
            <a:spLocks/>
          </p:cNvSpPr>
          <p:nvPr/>
        </p:nvSpPr>
        <p:spPr>
          <a:xfrm>
            <a:off x="4086225" y="5866589"/>
            <a:ext cx="7588704"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https://graphql.org</a:t>
            </a:r>
          </a:p>
        </p:txBody>
      </p:sp>
    </p:spTree>
    <p:extLst>
      <p:ext uri="{BB962C8B-B14F-4D97-AF65-F5344CB8AC3E}">
        <p14:creationId xmlns:p14="http://schemas.microsoft.com/office/powerpoint/2010/main" val="154024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2199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GraphQL API consumer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4208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GraphQL API provider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201274" y="1159483"/>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86986" y="2159611"/>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8">
            <a:extLst>
              <a:ext uri="{FF2B5EF4-FFF2-40B4-BE49-F238E27FC236}">
                <a16:creationId xmlns:a16="http://schemas.microsoft.com/office/drawing/2014/main" id="{69963B92-FFB0-45F5-972C-72AAB5C4ED2E}"/>
              </a:ext>
            </a:extLst>
          </p:cNvPr>
          <p:cNvSpPr txBox="1"/>
          <p:nvPr/>
        </p:nvSpPr>
        <p:spPr>
          <a:xfrm>
            <a:off x="4340090" y="582541"/>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(query)</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8">
            <a:extLst>
              <a:ext uri="{FF2B5EF4-FFF2-40B4-BE49-F238E27FC236}">
                <a16:creationId xmlns:a16="http://schemas.microsoft.com/office/drawing/2014/main" id="{2BD73EEA-8D89-4B72-984D-EDDFFE2AD3A3}"/>
              </a:ext>
            </a:extLst>
          </p:cNvPr>
          <p:cNvSpPr txBox="1"/>
          <p:nvPr/>
        </p:nvSpPr>
        <p:spPr>
          <a:xfrm>
            <a:off x="4364651" y="2492986"/>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(JSON)</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8">
            <a:extLst>
              <a:ext uri="{FF2B5EF4-FFF2-40B4-BE49-F238E27FC236}">
                <a16:creationId xmlns:a16="http://schemas.microsoft.com/office/drawing/2014/main" id="{02D3961F-1DC0-44CA-B053-7353E24A421C}"/>
              </a:ext>
            </a:extLst>
          </p:cNvPr>
          <p:cNvSpPr/>
          <p:nvPr/>
        </p:nvSpPr>
        <p:spPr>
          <a:xfrm>
            <a:off x="12199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Rechthoek: afgeronde hoeken 11">
            <a:extLst>
              <a:ext uri="{FF2B5EF4-FFF2-40B4-BE49-F238E27FC236}">
                <a16:creationId xmlns:a16="http://schemas.microsoft.com/office/drawing/2014/main" id="{1F5ABE9D-1358-4D6A-92CE-3833E4EECE7F}"/>
              </a:ext>
            </a:extLst>
          </p:cNvPr>
          <p:cNvSpPr/>
          <p:nvPr/>
        </p:nvSpPr>
        <p:spPr>
          <a:xfrm>
            <a:off x="84208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Pijl: rechts 12">
            <a:extLst>
              <a:ext uri="{FF2B5EF4-FFF2-40B4-BE49-F238E27FC236}">
                <a16:creationId xmlns:a16="http://schemas.microsoft.com/office/drawing/2014/main" id="{440413C3-A94B-49BF-997C-01B4F418D68D}"/>
              </a:ext>
            </a:extLst>
          </p:cNvPr>
          <p:cNvSpPr/>
          <p:nvPr/>
        </p:nvSpPr>
        <p:spPr>
          <a:xfrm rot="5400000">
            <a:off x="1892936"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Pijl: rechts 13">
            <a:extLst>
              <a:ext uri="{FF2B5EF4-FFF2-40B4-BE49-F238E27FC236}">
                <a16:creationId xmlns:a16="http://schemas.microsoft.com/office/drawing/2014/main" id="{29F7FCED-4923-4C47-8D0D-E164AF00FD6C}"/>
              </a:ext>
            </a:extLst>
          </p:cNvPr>
          <p:cNvSpPr/>
          <p:nvPr/>
        </p:nvSpPr>
        <p:spPr>
          <a:xfrm rot="16200000">
            <a:off x="2651511" y="3264610"/>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jl: rechts 14">
            <a:extLst>
              <a:ext uri="{FF2B5EF4-FFF2-40B4-BE49-F238E27FC236}">
                <a16:creationId xmlns:a16="http://schemas.microsoft.com/office/drawing/2014/main" id="{C201604D-A15E-4914-A093-ED3BB4E62DE3}"/>
              </a:ext>
            </a:extLst>
          </p:cNvPr>
          <p:cNvSpPr/>
          <p:nvPr/>
        </p:nvSpPr>
        <p:spPr>
          <a:xfrm rot="5400000">
            <a:off x="9031764" y="3264612"/>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Pijl: rechts 15">
            <a:extLst>
              <a:ext uri="{FF2B5EF4-FFF2-40B4-BE49-F238E27FC236}">
                <a16:creationId xmlns:a16="http://schemas.microsoft.com/office/drawing/2014/main" id="{A49E548C-4572-40DB-8AD0-FFAAAF4B8DA6}"/>
              </a:ext>
            </a:extLst>
          </p:cNvPr>
          <p:cNvSpPr/>
          <p:nvPr/>
        </p:nvSpPr>
        <p:spPr>
          <a:xfrm rot="16200000">
            <a:off x="9790339"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984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P spid="11" grpId="0"/>
      <p:bldP spid="9" grpId="0" animBg="1"/>
      <p:bldP spid="12" grpId="0" animBg="1"/>
      <p:bldP spid="13" grpId="0" animBg="1"/>
      <p:bldP spid="14" grpId="0" animBg="1"/>
      <p:bldP spid="15" grpId="0" animBg="1"/>
      <p:bldP spid="1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675731"/>
            <a:ext cx="12192000" cy="1325563"/>
          </a:xfrm>
        </p:spPr>
        <p:txBody>
          <a:bodyPr>
            <a:normAutofit/>
          </a:bodyPr>
          <a:lstStyle/>
          <a:p>
            <a:pPr algn="ctr"/>
            <a:r>
              <a:rPr lang="nl-NL" sz="6000">
                <a:solidFill>
                  <a:srgbClr val="00FF00"/>
                </a:solidFill>
                <a:latin typeface="Courier New" panose="02070309020205020404" pitchFamily="49" charset="0"/>
                <a:cs typeface="Courier New" panose="02070309020205020404" pitchFamily="49" charset="0"/>
              </a:rPr>
              <a:t>Sending a GraphQL query</a:t>
            </a:r>
          </a:p>
        </p:txBody>
      </p:sp>
      <p:sp>
        <p:nvSpPr>
          <p:cNvPr id="5" name="Title 1"/>
          <p:cNvSpPr txBox="1">
            <a:spLocks/>
          </p:cNvSpPr>
          <p:nvPr/>
        </p:nvSpPr>
        <p:spPr>
          <a:xfrm>
            <a:off x="1688668" y="782816"/>
            <a:ext cx="9482095"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Create a valid GraphQL query…</a:t>
            </a:r>
          </a:p>
        </p:txBody>
      </p:sp>
      <p:sp>
        <p:nvSpPr>
          <p:cNvPr id="6" name="Title 1"/>
          <p:cNvSpPr txBox="1">
            <a:spLocks/>
          </p:cNvSpPr>
          <p:nvPr/>
        </p:nvSpPr>
        <p:spPr>
          <a:xfrm>
            <a:off x="189186" y="1849617"/>
            <a:ext cx="11624442"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and send it in the request body (</a:t>
            </a:r>
            <a:r>
              <a:rPr kumimoji="0" lang="nl-NL" sz="3600" b="0" i="1"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query</a:t>
            </a: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t>
            </a:r>
          </a:p>
        </p:txBody>
      </p:sp>
      <p:sp>
        <p:nvSpPr>
          <p:cNvPr id="7" name="Title 1"/>
          <p:cNvSpPr txBox="1">
            <a:spLocks/>
          </p:cNvSpPr>
          <p:nvPr/>
        </p:nvSpPr>
        <p:spPr>
          <a:xfrm>
            <a:off x="804354" y="4199713"/>
            <a:ext cx="10444898"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“Ask for what you need,</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and get exactly that”</a:t>
            </a:r>
          </a:p>
        </p:txBody>
      </p:sp>
    </p:spTree>
    <p:extLst>
      <p:ext uri="{BB962C8B-B14F-4D97-AF65-F5344CB8AC3E}">
        <p14:creationId xmlns:p14="http://schemas.microsoft.com/office/powerpoint/2010/main" val="146425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675731"/>
            <a:ext cx="12192000" cy="1325563"/>
          </a:xfrm>
        </p:spPr>
        <p:txBody>
          <a:bodyPr>
            <a:normAutofit/>
          </a:bodyPr>
          <a:lstStyle/>
          <a:p>
            <a:pPr algn="ctr"/>
            <a:r>
              <a:rPr lang="nl-NL" sz="6000">
                <a:solidFill>
                  <a:srgbClr val="00FF00"/>
                </a:solidFill>
                <a:latin typeface="Courier New" panose="02070309020205020404" pitchFamily="49" charset="0"/>
                <a:cs typeface="Courier New" panose="02070309020205020404" pitchFamily="49" charset="0"/>
              </a:rPr>
              <a:t>GraphQL API responses</a:t>
            </a:r>
          </a:p>
        </p:txBody>
      </p:sp>
      <p:sp>
        <p:nvSpPr>
          <p:cNvPr id="5" name="Title 1"/>
          <p:cNvSpPr txBox="1">
            <a:spLocks/>
          </p:cNvSpPr>
          <p:nvPr/>
        </p:nvSpPr>
        <p:spPr>
          <a:xfrm>
            <a:off x="104776" y="782816"/>
            <a:ext cx="12020550"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These are ‘regular’ REST responses, with…</a:t>
            </a:r>
          </a:p>
        </p:txBody>
      </p:sp>
      <p:sp>
        <p:nvSpPr>
          <p:cNvPr id="6" name="Title 1"/>
          <p:cNvSpPr txBox="1">
            <a:spLocks/>
          </p:cNvSpPr>
          <p:nvPr/>
        </p:nvSpPr>
        <p:spPr>
          <a:xfrm>
            <a:off x="1924050" y="1849617"/>
            <a:ext cx="9889578"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an HTTP status code, …</a:t>
            </a:r>
          </a:p>
        </p:txBody>
      </p:sp>
      <p:sp>
        <p:nvSpPr>
          <p:cNvPr id="7" name="Title 1"/>
          <p:cNvSpPr txBox="1">
            <a:spLocks/>
          </p:cNvSpPr>
          <p:nvPr/>
        </p:nvSpPr>
        <p:spPr>
          <a:xfrm>
            <a:off x="804354" y="4199713"/>
            <a:ext cx="10444898"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response headers… </a:t>
            </a:r>
          </a:p>
        </p:txBody>
      </p:sp>
      <p:sp>
        <p:nvSpPr>
          <p:cNvPr id="9" name="Title 1"/>
          <p:cNvSpPr txBox="1">
            <a:spLocks/>
          </p:cNvSpPr>
          <p:nvPr/>
        </p:nvSpPr>
        <p:spPr>
          <a:xfrm>
            <a:off x="2809875" y="5267325"/>
            <a:ext cx="8865054"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and a JSON response body</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containing the requested data</a:t>
            </a:r>
          </a:p>
        </p:txBody>
      </p:sp>
    </p:spTree>
    <p:extLst>
      <p:ext uri="{BB962C8B-B14F-4D97-AF65-F5344CB8AC3E}">
        <p14:creationId xmlns:p14="http://schemas.microsoft.com/office/powerpoint/2010/main" val="169844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8F65AB2A-8869-422D-9373-79530D857FC7}"/>
              </a:ext>
            </a:extLst>
          </p:cNvPr>
          <p:cNvPicPr>
            <a:picLocks noChangeAspect="1"/>
          </p:cNvPicPr>
          <p:nvPr/>
        </p:nvPicPr>
        <p:blipFill>
          <a:blip r:embed="rId3"/>
          <a:stretch>
            <a:fillRect/>
          </a:stretch>
        </p:blipFill>
        <p:spPr>
          <a:xfrm>
            <a:off x="234632" y="786765"/>
            <a:ext cx="4752975" cy="2657475"/>
          </a:xfrm>
          <a:prstGeom prst="rect">
            <a:avLst/>
          </a:prstGeom>
        </p:spPr>
      </p:pic>
      <p:sp>
        <p:nvSpPr>
          <p:cNvPr id="2" name="Title 1">
            <a:extLst>
              <a:ext uri="{FF2B5EF4-FFF2-40B4-BE49-F238E27FC236}">
                <a16:creationId xmlns:a16="http://schemas.microsoft.com/office/drawing/2014/main" id="{CDA0D34C-9F52-4680-B1B9-8D6E50749FB4}"/>
              </a:ext>
            </a:extLst>
          </p:cNvPr>
          <p:cNvSpPr txBox="1">
            <a:spLocks noGrp="1"/>
          </p:cNvSpPr>
          <p:nvPr>
            <p:ph type="title"/>
          </p:nvPr>
        </p:nvSpPr>
        <p:spPr>
          <a:xfrm>
            <a:off x="0" y="1"/>
            <a:ext cx="10515600" cy="843280"/>
          </a:xfrm>
        </p:spPr>
        <p:txBody>
          <a:bodyPr/>
          <a:lstStyle/>
          <a:p>
            <a:pPr lvl="0"/>
            <a:r>
              <a:rPr lang="nl-NL">
                <a:solidFill>
                  <a:srgbClr val="00FF00"/>
                </a:solidFill>
                <a:latin typeface="Courier New" pitchFamily="49"/>
                <a:cs typeface="Courier New" pitchFamily="49"/>
              </a:rPr>
              <a:t>Sending a basic GraphQL query</a:t>
            </a:r>
          </a:p>
        </p:txBody>
      </p:sp>
      <p:sp>
        <p:nvSpPr>
          <p:cNvPr id="7" name="Oval 4">
            <a:extLst>
              <a:ext uri="{FF2B5EF4-FFF2-40B4-BE49-F238E27FC236}">
                <a16:creationId xmlns:a16="http://schemas.microsoft.com/office/drawing/2014/main" id="{0391BC6A-4C83-482A-A4B8-192AA8F33D53}"/>
              </a:ext>
            </a:extLst>
          </p:cNvPr>
          <p:cNvSpPr/>
          <p:nvPr/>
        </p:nvSpPr>
        <p:spPr>
          <a:xfrm flipV="1">
            <a:off x="92395" y="735964"/>
            <a:ext cx="2325685" cy="37900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D406BBA2-ACE4-4C8E-A690-B5B0D128C5D2}"/>
              </a:ext>
            </a:extLst>
          </p:cNvPr>
          <p:cNvSpPr txBox="1"/>
          <p:nvPr/>
        </p:nvSpPr>
        <p:spPr>
          <a:xfrm>
            <a:off x="3556000" y="894082"/>
            <a:ext cx="624744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The query can be a simple (multiline) String</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11" name="Afbeelding 10">
            <a:extLst>
              <a:ext uri="{FF2B5EF4-FFF2-40B4-BE49-F238E27FC236}">
                <a16:creationId xmlns:a16="http://schemas.microsoft.com/office/drawing/2014/main" id="{6C20E713-D00E-4722-94A2-7A2430148D45}"/>
              </a:ext>
            </a:extLst>
          </p:cNvPr>
          <p:cNvPicPr>
            <a:picLocks noChangeAspect="1"/>
          </p:cNvPicPr>
          <p:nvPr/>
        </p:nvPicPr>
        <p:blipFill>
          <a:blip r:embed="rId4"/>
          <a:stretch>
            <a:fillRect/>
          </a:stretch>
        </p:blipFill>
        <p:spPr>
          <a:xfrm>
            <a:off x="351472" y="3140075"/>
            <a:ext cx="4295775" cy="3524250"/>
          </a:xfrm>
          <a:prstGeom prst="rect">
            <a:avLst/>
          </a:prstGeom>
        </p:spPr>
      </p:pic>
      <p:sp>
        <p:nvSpPr>
          <p:cNvPr id="12" name="Oval 4">
            <a:extLst>
              <a:ext uri="{FF2B5EF4-FFF2-40B4-BE49-F238E27FC236}">
                <a16:creationId xmlns:a16="http://schemas.microsoft.com/office/drawing/2014/main" id="{885AEAE6-296A-45A7-8D74-462F534A0AEA}"/>
              </a:ext>
            </a:extLst>
          </p:cNvPr>
          <p:cNvSpPr/>
          <p:nvPr/>
        </p:nvSpPr>
        <p:spPr>
          <a:xfrm flipV="1">
            <a:off x="884875" y="3049998"/>
            <a:ext cx="2325685" cy="37900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kstvak 12">
            <a:extLst>
              <a:ext uri="{FF2B5EF4-FFF2-40B4-BE49-F238E27FC236}">
                <a16:creationId xmlns:a16="http://schemas.microsoft.com/office/drawing/2014/main" id="{96B731CF-0379-476F-9645-2D42AA407FAE}"/>
              </a:ext>
            </a:extLst>
          </p:cNvPr>
          <p:cNvSpPr txBox="1"/>
          <p:nvPr/>
        </p:nvSpPr>
        <p:spPr>
          <a:xfrm>
            <a:off x="3539315" y="3253789"/>
            <a:ext cx="501808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Use a POJO here to represent the query to send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00FF00"/>
                </a:solidFill>
                <a:latin typeface="Courier New" panose="02070309020205020404" pitchFamily="49" charset="0"/>
                <a:cs typeface="Courier New" panose="02070309020205020404" pitchFamily="49" charset="0"/>
              </a:rPr>
              <a:t>(makes serialization and creating the right payload easier)</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15" name="Afbeelding 14">
            <a:extLst>
              <a:ext uri="{FF2B5EF4-FFF2-40B4-BE49-F238E27FC236}">
                <a16:creationId xmlns:a16="http://schemas.microsoft.com/office/drawing/2014/main" id="{ECADC5D9-78B0-4468-B9CE-4279C1C26ECD}"/>
              </a:ext>
            </a:extLst>
          </p:cNvPr>
          <p:cNvPicPr>
            <a:picLocks noChangeAspect="1"/>
          </p:cNvPicPr>
          <p:nvPr/>
        </p:nvPicPr>
        <p:blipFill>
          <a:blip r:embed="rId5"/>
          <a:stretch>
            <a:fillRect/>
          </a:stretch>
        </p:blipFill>
        <p:spPr>
          <a:xfrm>
            <a:off x="2918143" y="1944307"/>
            <a:ext cx="9039225" cy="4191000"/>
          </a:xfrm>
          <a:prstGeom prst="rect">
            <a:avLst/>
          </a:prstGeom>
          <a:ln>
            <a:solidFill>
              <a:srgbClr val="00FF00"/>
            </a:solidFill>
          </a:ln>
        </p:spPr>
      </p:pic>
      <p:sp>
        <p:nvSpPr>
          <p:cNvPr id="16" name="Oval 4">
            <a:extLst>
              <a:ext uri="{FF2B5EF4-FFF2-40B4-BE49-F238E27FC236}">
                <a16:creationId xmlns:a16="http://schemas.microsoft.com/office/drawing/2014/main" id="{A384DE2C-9E48-471F-822C-0197095717E0}"/>
              </a:ext>
            </a:extLst>
          </p:cNvPr>
          <p:cNvSpPr/>
          <p:nvPr/>
        </p:nvSpPr>
        <p:spPr>
          <a:xfrm flipV="1">
            <a:off x="3210560" y="2620028"/>
            <a:ext cx="4301490" cy="57558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val 4">
            <a:extLst>
              <a:ext uri="{FF2B5EF4-FFF2-40B4-BE49-F238E27FC236}">
                <a16:creationId xmlns:a16="http://schemas.microsoft.com/office/drawing/2014/main" id="{9D361BDC-AF9B-4D82-BEBB-FE22573EDDA2}"/>
              </a:ext>
            </a:extLst>
          </p:cNvPr>
          <p:cNvSpPr/>
          <p:nvPr/>
        </p:nvSpPr>
        <p:spPr>
          <a:xfrm flipV="1">
            <a:off x="3545361" y="3848610"/>
            <a:ext cx="1605759" cy="382394"/>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kstvak 17">
            <a:extLst>
              <a:ext uri="{FF2B5EF4-FFF2-40B4-BE49-F238E27FC236}">
                <a16:creationId xmlns:a16="http://schemas.microsoft.com/office/drawing/2014/main" id="{AC0406B3-616D-45D9-A0EB-BF086E35B232}"/>
              </a:ext>
            </a:extLst>
          </p:cNvPr>
          <p:cNvSpPr txBox="1"/>
          <p:nvPr/>
        </p:nvSpPr>
        <p:spPr>
          <a:xfrm>
            <a:off x="5342732" y="3930204"/>
            <a:ext cx="501808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and send it as the request body</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9" name="Tekstvak 18">
            <a:extLst>
              <a:ext uri="{FF2B5EF4-FFF2-40B4-BE49-F238E27FC236}">
                <a16:creationId xmlns:a16="http://schemas.microsoft.com/office/drawing/2014/main" id="{0F573636-41AB-4AEC-A829-DB09CFAFF71F}"/>
              </a:ext>
            </a:extLst>
          </p:cNvPr>
          <p:cNvSpPr txBox="1"/>
          <p:nvPr/>
        </p:nvSpPr>
        <p:spPr>
          <a:xfrm>
            <a:off x="7628890" y="3049998"/>
            <a:ext cx="356235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Initialize</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the GraphQL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query object…</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0" name="Oval 4">
            <a:extLst>
              <a:ext uri="{FF2B5EF4-FFF2-40B4-BE49-F238E27FC236}">
                <a16:creationId xmlns:a16="http://schemas.microsoft.com/office/drawing/2014/main" id="{40CDF600-C92C-4079-AB32-E2727F1B1221}"/>
              </a:ext>
            </a:extLst>
          </p:cNvPr>
          <p:cNvSpPr/>
          <p:nvPr/>
        </p:nvSpPr>
        <p:spPr>
          <a:xfrm flipV="1">
            <a:off x="3539315" y="5531792"/>
            <a:ext cx="5865942" cy="42123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Tekstvak 20">
            <a:extLst>
              <a:ext uri="{FF2B5EF4-FFF2-40B4-BE49-F238E27FC236}">
                <a16:creationId xmlns:a16="http://schemas.microsoft.com/office/drawing/2014/main" id="{0E648AD2-C553-4719-88C4-740E32739E19}"/>
              </a:ext>
            </a:extLst>
          </p:cNvPr>
          <p:cNvSpPr txBox="1"/>
          <p:nvPr/>
        </p:nvSpPr>
        <p:spPr>
          <a:xfrm>
            <a:off x="5848715" y="4807367"/>
            <a:ext cx="53425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The response body is regular</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JSON,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solidFill>
                  <a:srgbClr val="00FF00"/>
                </a:solidFill>
                <a:latin typeface="Courier New" panose="02070309020205020404" pitchFamily="49" charset="0"/>
                <a:cs typeface="Courier New" panose="02070309020205020404" pitchFamily="49" charset="0"/>
              </a:rPr>
              <a:t>so we know how to handle that already</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78595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2" grpId="0" animBg="1"/>
      <p:bldP spid="13" grpId="0"/>
      <p:bldP spid="16" grpId="0" animBg="1"/>
      <p:bldP spid="17" grpId="0" animBg="1"/>
      <p:bldP spid="18" grpId="0"/>
      <p:bldP spid="19" grpId="0"/>
      <p:bldP spid="20" grpId="0" animBg="1"/>
      <p:bldP spid="21" grpId="0"/>
    </p:bld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443F05D9-6717-474C-9958-999349E50CA8}"/>
              </a:ext>
            </a:extLst>
          </p:cNvPr>
          <p:cNvPicPr>
            <a:picLocks noChangeAspect="1"/>
          </p:cNvPicPr>
          <p:nvPr/>
        </p:nvPicPr>
        <p:blipFill>
          <a:blip r:embed="rId3"/>
          <a:stretch>
            <a:fillRect/>
          </a:stretch>
        </p:blipFill>
        <p:spPr>
          <a:xfrm>
            <a:off x="172087" y="720724"/>
            <a:ext cx="4676775" cy="2914650"/>
          </a:xfrm>
          <a:prstGeom prst="rect">
            <a:avLst/>
          </a:prstGeom>
        </p:spPr>
      </p:pic>
      <p:pic>
        <p:nvPicPr>
          <p:cNvPr id="14" name="Afbeelding 13">
            <a:extLst>
              <a:ext uri="{FF2B5EF4-FFF2-40B4-BE49-F238E27FC236}">
                <a16:creationId xmlns:a16="http://schemas.microsoft.com/office/drawing/2014/main" id="{E7A029E6-8422-4DD6-ADAF-39477FEC8AE6}"/>
              </a:ext>
            </a:extLst>
          </p:cNvPr>
          <p:cNvPicPr>
            <a:picLocks noChangeAspect="1"/>
          </p:cNvPicPr>
          <p:nvPr/>
        </p:nvPicPr>
        <p:blipFill>
          <a:blip r:embed="rId4"/>
          <a:stretch>
            <a:fillRect/>
          </a:stretch>
        </p:blipFill>
        <p:spPr>
          <a:xfrm>
            <a:off x="4439920" y="1582915"/>
            <a:ext cx="7752080" cy="5275084"/>
          </a:xfrm>
          <a:prstGeom prst="rect">
            <a:avLst/>
          </a:prstGeom>
        </p:spPr>
      </p:pic>
      <p:sp>
        <p:nvSpPr>
          <p:cNvPr id="2" name="Title 1">
            <a:extLst>
              <a:ext uri="{FF2B5EF4-FFF2-40B4-BE49-F238E27FC236}">
                <a16:creationId xmlns:a16="http://schemas.microsoft.com/office/drawing/2014/main" id="{CDA0D34C-9F52-4680-B1B9-8D6E50749FB4}"/>
              </a:ext>
            </a:extLst>
          </p:cNvPr>
          <p:cNvSpPr txBox="1">
            <a:spLocks noGrp="1"/>
          </p:cNvSpPr>
          <p:nvPr>
            <p:ph type="title"/>
          </p:nvPr>
        </p:nvSpPr>
        <p:spPr>
          <a:xfrm>
            <a:off x="0" y="1"/>
            <a:ext cx="10515600" cy="843280"/>
          </a:xfrm>
        </p:spPr>
        <p:txBody>
          <a:bodyPr/>
          <a:lstStyle/>
          <a:p>
            <a:pPr lvl="0"/>
            <a:r>
              <a:rPr lang="nl-NL">
                <a:solidFill>
                  <a:srgbClr val="00FF00"/>
                </a:solidFill>
                <a:latin typeface="Courier New" pitchFamily="49"/>
                <a:cs typeface="Courier New" pitchFamily="49"/>
              </a:rPr>
              <a:t>Parameterizing GraphQL queries</a:t>
            </a:r>
          </a:p>
        </p:txBody>
      </p:sp>
      <p:sp>
        <p:nvSpPr>
          <p:cNvPr id="7" name="Oval 4">
            <a:extLst>
              <a:ext uri="{FF2B5EF4-FFF2-40B4-BE49-F238E27FC236}">
                <a16:creationId xmlns:a16="http://schemas.microsoft.com/office/drawing/2014/main" id="{0391BC6A-4C83-482A-A4B8-192AA8F33D53}"/>
              </a:ext>
            </a:extLst>
          </p:cNvPr>
          <p:cNvSpPr/>
          <p:nvPr/>
        </p:nvSpPr>
        <p:spPr>
          <a:xfrm flipV="1">
            <a:off x="2805116" y="889247"/>
            <a:ext cx="2215834" cy="36933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D406BBA2-ACE4-4C8E-A690-B5B0D128C5D2}"/>
              </a:ext>
            </a:extLst>
          </p:cNvPr>
          <p:cNvSpPr txBox="1"/>
          <p:nvPr/>
        </p:nvSpPr>
        <p:spPr>
          <a:xfrm>
            <a:off x="5181600" y="889248"/>
            <a:ext cx="624744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GraphQL queries can be parameterized, too</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2" name="Oval 4">
            <a:extLst>
              <a:ext uri="{FF2B5EF4-FFF2-40B4-BE49-F238E27FC236}">
                <a16:creationId xmlns:a16="http://schemas.microsoft.com/office/drawing/2014/main" id="{7F2D17B6-A9A0-4D2E-802F-1FF1429C117C}"/>
              </a:ext>
            </a:extLst>
          </p:cNvPr>
          <p:cNvSpPr/>
          <p:nvPr/>
        </p:nvSpPr>
        <p:spPr>
          <a:xfrm flipV="1">
            <a:off x="4583116" y="3144766"/>
            <a:ext cx="3920804" cy="40107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Tekstvak 22">
            <a:extLst>
              <a:ext uri="{FF2B5EF4-FFF2-40B4-BE49-F238E27FC236}">
                <a16:creationId xmlns:a16="http://schemas.microsoft.com/office/drawing/2014/main" id="{CB303EA0-72D4-42D8-A7B9-2C5A68176656}"/>
              </a:ext>
            </a:extLst>
          </p:cNvPr>
          <p:cNvSpPr txBox="1"/>
          <p:nvPr/>
        </p:nvSpPr>
        <p:spPr>
          <a:xfrm>
            <a:off x="245270" y="3144766"/>
            <a:ext cx="624744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Initialize the GraphQL query …</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5" name="Oval 4">
            <a:extLst>
              <a:ext uri="{FF2B5EF4-FFF2-40B4-BE49-F238E27FC236}">
                <a16:creationId xmlns:a16="http://schemas.microsoft.com/office/drawing/2014/main" id="{40D5E0D4-1E9E-4E02-9138-022694EE91C4}"/>
              </a:ext>
            </a:extLst>
          </p:cNvPr>
          <p:cNvSpPr/>
          <p:nvPr/>
        </p:nvSpPr>
        <p:spPr>
          <a:xfrm flipV="1">
            <a:off x="4583116" y="3681339"/>
            <a:ext cx="3920804" cy="9820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Tekstvak 25">
            <a:extLst>
              <a:ext uri="{FF2B5EF4-FFF2-40B4-BE49-F238E27FC236}">
                <a16:creationId xmlns:a16="http://schemas.microsoft.com/office/drawing/2014/main" id="{364C9495-F5EA-4520-B5FE-353B15268C6E}"/>
              </a:ext>
            </a:extLst>
          </p:cNvPr>
          <p:cNvSpPr txBox="1"/>
          <p:nvPr/>
        </p:nvSpPr>
        <p:spPr>
          <a:xfrm>
            <a:off x="619127" y="3927836"/>
            <a:ext cx="393509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set query variable values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using a JSONObject …</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7" name="Oval 4">
            <a:extLst>
              <a:ext uri="{FF2B5EF4-FFF2-40B4-BE49-F238E27FC236}">
                <a16:creationId xmlns:a16="http://schemas.microsoft.com/office/drawing/2014/main" id="{E2380341-60B4-4B3D-9644-81852CCD591E}"/>
              </a:ext>
            </a:extLst>
          </p:cNvPr>
          <p:cNvSpPr/>
          <p:nvPr/>
        </p:nvSpPr>
        <p:spPr>
          <a:xfrm flipV="1">
            <a:off x="4064000" y="1486777"/>
            <a:ext cx="2946400" cy="117109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kstvak 27">
            <a:extLst>
              <a:ext uri="{FF2B5EF4-FFF2-40B4-BE49-F238E27FC236}">
                <a16:creationId xmlns:a16="http://schemas.microsoft.com/office/drawing/2014/main" id="{1BEBFA1E-C9E3-4680-A80E-7BF2185E7CAD}"/>
              </a:ext>
            </a:extLst>
          </p:cNvPr>
          <p:cNvSpPr txBox="1"/>
          <p:nvPr/>
        </p:nvSpPr>
        <p:spPr>
          <a:xfrm>
            <a:off x="7103270" y="1649683"/>
            <a:ext cx="4794723"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Let’s create a test that queries and verifies the weather for three</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different cities</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9" name="Oval 4">
            <a:extLst>
              <a:ext uri="{FF2B5EF4-FFF2-40B4-BE49-F238E27FC236}">
                <a16:creationId xmlns:a16="http://schemas.microsoft.com/office/drawing/2014/main" id="{5FACA7CE-C8E7-4401-BE0A-85F738720CB5}"/>
              </a:ext>
            </a:extLst>
          </p:cNvPr>
          <p:cNvSpPr/>
          <p:nvPr/>
        </p:nvSpPr>
        <p:spPr>
          <a:xfrm flipV="1">
            <a:off x="5020950" y="5054710"/>
            <a:ext cx="1270993" cy="26353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Tekstvak 29">
            <a:extLst>
              <a:ext uri="{FF2B5EF4-FFF2-40B4-BE49-F238E27FC236}">
                <a16:creationId xmlns:a16="http://schemas.microsoft.com/office/drawing/2014/main" id="{F67820A7-D50C-4CE5-945F-6AF6C48646B1}"/>
              </a:ext>
            </a:extLst>
          </p:cNvPr>
          <p:cNvSpPr txBox="1"/>
          <p:nvPr/>
        </p:nvSpPr>
        <p:spPr>
          <a:xfrm>
            <a:off x="504825" y="4731254"/>
            <a:ext cx="3935095"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and send the parameterized query to the API endpoint</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32" name="Afbeelding 31">
            <a:extLst>
              <a:ext uri="{FF2B5EF4-FFF2-40B4-BE49-F238E27FC236}">
                <a16:creationId xmlns:a16="http://schemas.microsoft.com/office/drawing/2014/main" id="{76BEDF4C-6CA8-4FB1-A146-BAB80E3E998C}"/>
              </a:ext>
            </a:extLst>
          </p:cNvPr>
          <p:cNvPicPr>
            <a:picLocks noChangeAspect="1"/>
          </p:cNvPicPr>
          <p:nvPr/>
        </p:nvPicPr>
        <p:blipFill>
          <a:blip r:embed="rId5"/>
          <a:stretch>
            <a:fillRect/>
          </a:stretch>
        </p:blipFill>
        <p:spPr>
          <a:xfrm>
            <a:off x="3672840" y="5493742"/>
            <a:ext cx="5943600" cy="1247775"/>
          </a:xfrm>
          <a:prstGeom prst="rect">
            <a:avLst/>
          </a:prstGeom>
          <a:ln>
            <a:solidFill>
              <a:srgbClr val="00FF00"/>
            </a:solidFill>
          </a:ln>
        </p:spPr>
      </p:pic>
      <p:sp>
        <p:nvSpPr>
          <p:cNvPr id="33" name="Oval 4">
            <a:extLst>
              <a:ext uri="{FF2B5EF4-FFF2-40B4-BE49-F238E27FC236}">
                <a16:creationId xmlns:a16="http://schemas.microsoft.com/office/drawing/2014/main" id="{2DE93ACE-3299-4D7A-B2F0-46742784848F}"/>
              </a:ext>
            </a:extLst>
          </p:cNvPr>
          <p:cNvSpPr/>
          <p:nvPr/>
        </p:nvSpPr>
        <p:spPr>
          <a:xfrm flipV="1">
            <a:off x="8503920" y="2639780"/>
            <a:ext cx="3570061" cy="36948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8436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22" grpId="0" animBg="1"/>
      <p:bldP spid="23" grpId="0"/>
      <p:bldP spid="25" grpId="0" animBg="1"/>
      <p:bldP spid="26" grpId="0"/>
      <p:bldP spid="27" grpId="0" animBg="1"/>
      <p:bldP spid="28" grpId="0"/>
      <p:bldP spid="29" grpId="0" animBg="1"/>
      <p:bldP spid="30" grpId="0"/>
      <p:bldP spid="33"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RestAssuredExercises6Test.java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Working with the SpaceX GraphQL API</a:t>
            </a:r>
          </a:p>
          <a:p>
            <a:pPr lvl="0">
              <a:buFont typeface="Courier New" pitchFamily="49"/>
              <a:buChar char="_"/>
            </a:pPr>
            <a:r>
              <a:rPr lang="nl-NL">
                <a:solidFill>
                  <a:srgbClr val="00FF00"/>
                </a:solidFill>
                <a:latin typeface="Courier New" pitchFamily="49"/>
                <a:cs typeface="Courier New" pitchFamily="49"/>
              </a:rPr>
              <a:t>Create a basic query, send it and verify the response</a:t>
            </a:r>
          </a:p>
          <a:p>
            <a:pPr lvl="0">
              <a:buFont typeface="Courier New" pitchFamily="49"/>
              <a:buChar char="_"/>
            </a:pPr>
            <a:r>
              <a:rPr lang="nl-NL">
                <a:solidFill>
                  <a:srgbClr val="00FF00"/>
                </a:solidFill>
                <a:latin typeface="Courier New" pitchFamily="49"/>
                <a:cs typeface="Courier New" pitchFamily="49"/>
              </a:rPr>
              <a:t>Create a parameterized query and a data driven test, create and send queries and verify the responses</a:t>
            </a:r>
          </a:p>
          <a:p>
            <a:pPr>
              <a:lnSpc>
                <a:spcPct val="70000"/>
              </a:lnSpc>
              <a:buFont typeface="Courier New" pitchFamily="49"/>
              <a:buChar char="_"/>
            </a:pPr>
            <a:endParaRPr lang="nl-NL">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Answers are in answers &gt; RestAssuredAnswers6Test.java</a:t>
            </a:r>
          </a:p>
          <a:p>
            <a:pPr>
              <a:lnSpc>
                <a:spcPct val="70000"/>
              </a:lnSpc>
              <a:buFont typeface="Courier New" pitchFamily="49"/>
              <a:buChar char="_"/>
            </a:pPr>
            <a:endParaRPr lang="nl-NL" sz="2600">
              <a:solidFill>
                <a:srgbClr val="00FF00"/>
              </a:solidFill>
              <a:latin typeface="Courier New" pitchFamily="49"/>
              <a:cs typeface="Courier New" pitchFamily="49"/>
            </a:endParaRPr>
          </a:p>
          <a:p>
            <a:pPr>
              <a:lnSpc>
                <a:spcPct val="70000"/>
              </a:lnSpc>
              <a:buFont typeface="Courier New" pitchFamily="49"/>
              <a:buChar char="_"/>
            </a:pPr>
            <a:r>
              <a:rPr lang="nl-NL" sz="2400">
                <a:solidFill>
                  <a:srgbClr val="00FF00"/>
                </a:solidFill>
                <a:latin typeface="Courier New" pitchFamily="49"/>
                <a:cs typeface="Courier New" pitchFamily="49"/>
              </a:rPr>
              <a:t>Examples are in examples &gt; RestAssuredExamplesGraphQLTest.java</a:t>
            </a: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6210570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RestAssuredExercises7Test.java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Capstone assignment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Combines several concepts we have seen throughout this workshop</a:t>
            </a:r>
          </a:p>
          <a:p>
            <a:pPr lvl="1">
              <a:buFont typeface="Courier New" pitchFamily="49"/>
              <a:buChar char="_"/>
            </a:pPr>
            <a:r>
              <a:rPr lang="nl-NL">
                <a:solidFill>
                  <a:srgbClr val="00FF00"/>
                </a:solidFill>
                <a:latin typeface="Courier New" pitchFamily="49"/>
                <a:cs typeface="Courier New" pitchFamily="49"/>
              </a:rPr>
              <a:t>Extracting values from responses</a:t>
            </a:r>
          </a:p>
          <a:p>
            <a:pPr lvl="1">
              <a:buFont typeface="Courier New" pitchFamily="49"/>
              <a:buChar char="_"/>
            </a:pPr>
            <a:r>
              <a:rPr lang="nl-NL">
                <a:solidFill>
                  <a:srgbClr val="00FF00"/>
                </a:solidFill>
                <a:latin typeface="Courier New" pitchFamily="49"/>
                <a:cs typeface="Courier New" pitchFamily="49"/>
              </a:rPr>
              <a:t>Deserialization</a:t>
            </a:r>
          </a:p>
          <a:p>
            <a:pPr lvl="1">
              <a:buFont typeface="Courier New" pitchFamily="49"/>
              <a:buChar char="_"/>
            </a:pPr>
            <a:r>
              <a:rPr lang="nl-NL">
                <a:solidFill>
                  <a:srgbClr val="00FF00"/>
                </a:solidFill>
                <a:latin typeface="Courier New" pitchFamily="49"/>
                <a:cs typeface="Courier New" pitchFamily="49"/>
              </a:rPr>
              <a:t>Using filters</a:t>
            </a:r>
          </a:p>
          <a:p>
            <a:pPr lvl="1">
              <a:buFont typeface="Courier New" pitchFamily="49"/>
              <a:buChar char="_"/>
            </a:pPr>
            <a:r>
              <a:rPr lang="nl-NL">
                <a:solidFill>
                  <a:srgbClr val="00FF00"/>
                </a:solidFill>
                <a:latin typeface="Courier New" pitchFamily="49"/>
                <a:cs typeface="Courier New" pitchFamily="49"/>
              </a:rPr>
              <a:t>Parameterization, assertions, …</a:t>
            </a:r>
          </a:p>
          <a:p>
            <a:pPr>
              <a:lnSpc>
                <a:spcPct val="70000"/>
              </a:lnSpc>
              <a:buFont typeface="Courier New" pitchFamily="49"/>
              <a:buChar char="_"/>
            </a:pPr>
            <a:endParaRPr lang="nl-NL">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Answers are in answers &gt; RestAssuredAnswers7Test.java</a:t>
            </a: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12159597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34">
    <p:bg>
      <p:bgPr>
        <a:solidFill>
          <a:srgbClr val="000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68036-DA7E-4D10-B37C-1B11EE7AE419}"/>
              </a:ext>
            </a:extLst>
          </p:cNvPr>
          <p:cNvSpPr txBox="1">
            <a:spLocks noGrp="1"/>
          </p:cNvSpPr>
          <p:nvPr>
            <p:ph idx="1"/>
          </p:nvPr>
        </p:nvSpPr>
        <p:spPr>
          <a:xfrm>
            <a:off x="838200" y="904875"/>
            <a:ext cx="10515600" cy="6572250"/>
          </a:xfrm>
        </p:spPr>
        <p:txBody>
          <a:bodyPr anchor="ctr">
            <a:normAutofit fontScale="85000" lnSpcReduction="20000"/>
          </a:bodyPr>
          <a:lstStyle/>
          <a:p>
            <a:pPr marL="0" lvl="0" indent="0" algn="ctr">
              <a:buNone/>
            </a:pPr>
            <a:r>
              <a:rPr lang="nl-NL" sz="62300" b="1">
                <a:solidFill>
                  <a:srgbClr val="00FF00"/>
                </a:solidFill>
                <a:latin typeface="Courier New" pitchFamily="49"/>
                <a:cs typeface="Courier New" pitchFamily="49"/>
              </a:rPr>
              <a:t>?</a:t>
            </a:r>
            <a:endParaRPr lang="nl-NL" sz="2400" b="1">
              <a:solidFill>
                <a:srgbClr val="00FF00"/>
              </a:solidFill>
              <a:latin typeface="Courier New" pitchFamily="49"/>
              <a:cs typeface="Courier New" pitchFamily="49"/>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3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DBAFA-C47D-4CCB-A515-A7187FB0D23B}"/>
              </a:ext>
            </a:extLst>
          </p:cNvPr>
          <p:cNvSpPr txBox="1">
            <a:spLocks noGrp="1"/>
          </p:cNvSpPr>
          <p:nvPr>
            <p:ph type="title"/>
          </p:nvPr>
        </p:nvSpPr>
        <p:spPr>
          <a:xfrm>
            <a:off x="680721" y="334649"/>
            <a:ext cx="10515600" cy="1325559"/>
          </a:xfrm>
        </p:spPr>
        <p:txBody>
          <a:bodyPr/>
          <a:lstStyle/>
          <a:p>
            <a:pPr lvl="0"/>
            <a:r>
              <a:rPr lang="nl-NL">
                <a:solidFill>
                  <a:srgbClr val="00FF00"/>
                </a:solidFill>
                <a:latin typeface="Courier New" pitchFamily="49"/>
                <a:cs typeface="Courier New" pitchFamily="49"/>
              </a:rPr>
              <a:t>Contact</a:t>
            </a:r>
          </a:p>
        </p:txBody>
      </p:sp>
      <p:sp>
        <p:nvSpPr>
          <p:cNvPr id="3" name="Content Placeholder 2">
            <a:extLst>
              <a:ext uri="{FF2B5EF4-FFF2-40B4-BE49-F238E27FC236}">
                <a16:creationId xmlns:a16="http://schemas.microsoft.com/office/drawing/2014/main" id="{8234DCF3-A2F3-4EBF-8EF5-1B64E732C78F}"/>
              </a:ext>
            </a:extLst>
          </p:cNvPr>
          <p:cNvSpPr txBox="1">
            <a:spLocks noGrp="1"/>
          </p:cNvSpPr>
          <p:nvPr>
            <p:ph idx="1"/>
          </p:nvPr>
        </p:nvSpPr>
        <p:spPr>
          <a:xfrm>
            <a:off x="680721" y="1825627"/>
            <a:ext cx="11308078" cy="4351336"/>
          </a:xfrm>
        </p:spPr>
        <p:txBody>
          <a:bodyPr/>
          <a:lstStyle/>
          <a:p>
            <a:pPr lvl="0">
              <a:buFont typeface="Courier New" pitchFamily="49"/>
              <a:buChar char="_"/>
            </a:pPr>
            <a:r>
              <a:rPr lang="nl-NL">
                <a:solidFill>
                  <a:srgbClr val="00FF00"/>
                </a:solidFill>
                <a:latin typeface="Courier New" pitchFamily="49"/>
                <a:cs typeface="Courier New" pitchFamily="49"/>
              </a:rPr>
              <a:t>Email:    </a:t>
            </a:r>
            <a:r>
              <a:rPr lang="nl-NL">
                <a:solidFill>
                  <a:srgbClr val="0070C0"/>
                </a:solidFill>
                <a:latin typeface="Courier New" pitchFamily="49"/>
                <a:cs typeface="Courier New" pitchFamily="49"/>
              </a:rPr>
              <a:t>bas@ontestautomation.com</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Website:  </a:t>
            </a:r>
            <a:r>
              <a:rPr lang="nl-NL">
                <a:solidFill>
                  <a:srgbClr val="0070C0"/>
                </a:solidFill>
                <a:latin typeface="Courier New" pitchFamily="49"/>
                <a:cs typeface="Courier New" pitchFamily="49"/>
              </a:rPr>
              <a:t>https://www.ontestautomation.com/training</a:t>
            </a:r>
          </a:p>
          <a:p>
            <a:pPr lvl="0">
              <a:buFont typeface="Courier New" pitchFamily="49"/>
              <a:buChar char="_"/>
            </a:pPr>
            <a:endParaRPr lang="nl-NL">
              <a:solidFill>
                <a:srgbClr val="0070C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LinkedIn: </a:t>
            </a:r>
            <a:r>
              <a:rPr lang="nl-NL">
                <a:solidFill>
                  <a:srgbClr val="0070C0"/>
                </a:solidFill>
                <a:latin typeface="Courier New" pitchFamily="49"/>
                <a:cs typeface="Courier New" pitchFamily="49"/>
              </a:rPr>
              <a:t>https://www.linkedin.com/in/basdijkstra</a:t>
            </a: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322498" y="450088"/>
            <a:ext cx="6869502"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Resources and parameters</a:t>
            </a:r>
            <a:endParaRPr kumimoji="0" lang="nl-NL" sz="40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Uniform Resource Identifier</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Uniquely identifies the resource to operate on</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parameters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Query parameters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Path parameters</a:t>
            </a: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3106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BF0D27-91A1-4529-B8AC-39B103A2BD21}"/>
              </a:ext>
            </a:extLst>
          </p:cNvPr>
          <p:cNvSpPr txBox="1">
            <a:spLocks noGrp="1"/>
          </p:cNvSpPr>
          <p:nvPr>
            <p:ph idx="1"/>
          </p:nvPr>
        </p:nvSpPr>
        <p:spPr>
          <a:xfrm>
            <a:off x="834483" y="2063226"/>
            <a:ext cx="10515600" cy="4351336"/>
          </a:xfrm>
        </p:spPr>
        <p:txBody>
          <a:bodyPr/>
          <a:lstStyle/>
          <a:p>
            <a:pPr lvl="0">
              <a:buFont typeface="Courier New" pitchFamily="49"/>
              <a:buChar char="_"/>
            </a:pPr>
            <a:r>
              <a:rPr lang="nl-NL">
                <a:solidFill>
                  <a:srgbClr val="00FF00"/>
                </a:solidFill>
                <a:latin typeface="Courier New" pitchFamily="49"/>
                <a:cs typeface="Courier New" pitchFamily="49"/>
              </a:rPr>
              <a:t>Path parameters</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us</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90210</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ca</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B2A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Query parameters</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testcaseOne</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testcaseTwo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There is no official standard!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
        <p:nvSpPr>
          <p:cNvPr id="5" name="TextBox 3"/>
          <p:cNvSpPr txBox="1"/>
          <p:nvPr/>
        </p:nvSpPr>
        <p:spPr>
          <a:xfrm>
            <a:off x="5322498" y="450088"/>
            <a:ext cx="6869502"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Resources and parameters</a:t>
            </a:r>
            <a:endParaRPr kumimoji="0" lang="nl-NL" sz="40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26651</TotalTime>
  <Words>4256</Words>
  <Application>Microsoft Office PowerPoint</Application>
  <PresentationFormat>Breedbeeld</PresentationFormat>
  <Paragraphs>758</Paragraphs>
  <Slides>79</Slides>
  <Notes>66</Notes>
  <HiddenSlides>0</HiddenSlides>
  <MMClips>0</MMClips>
  <ScaleCrop>false</ScaleCrop>
  <HeadingPairs>
    <vt:vector size="6" baseType="variant">
      <vt:variant>
        <vt:lpstr>Gebruikte lettertypen</vt:lpstr>
      </vt:variant>
      <vt:variant>
        <vt:i4>4</vt:i4>
      </vt:variant>
      <vt:variant>
        <vt:lpstr>Thema</vt:lpstr>
      </vt:variant>
      <vt:variant>
        <vt:i4>6</vt:i4>
      </vt:variant>
      <vt:variant>
        <vt:lpstr>Diatitels</vt:lpstr>
      </vt:variant>
      <vt:variant>
        <vt:i4>79</vt:i4>
      </vt:variant>
    </vt:vector>
  </HeadingPairs>
  <TitlesOfParts>
    <vt:vector size="89" baseType="lpstr">
      <vt:lpstr>Arial</vt:lpstr>
      <vt:lpstr>Calibri</vt:lpstr>
      <vt:lpstr>Calibri Light</vt:lpstr>
      <vt:lpstr>Courier New</vt:lpstr>
      <vt:lpstr>Office Theme</vt:lpstr>
      <vt:lpstr>1_Office Theme</vt:lpstr>
      <vt:lpstr>2_Office Theme</vt:lpstr>
      <vt:lpstr>3_Office Theme</vt:lpstr>
      <vt:lpstr>4_Office Theme</vt:lpstr>
      <vt:lpstr>5_Office Theme</vt:lpstr>
      <vt:lpstr>Test the REST</vt:lpstr>
      <vt:lpstr>What are we going to do?</vt:lpstr>
      <vt:lpstr>Preparation</vt:lpstr>
      <vt:lpstr>(RESTful) APIs are commonly used to exchange data between two parties</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An example</vt:lpstr>
      <vt:lpstr>Where are APIs used?</vt:lpstr>
      <vt:lpstr>Where are APIs used?</vt:lpstr>
      <vt:lpstr>Why I ♥ testing at the API level</vt:lpstr>
      <vt:lpstr>Tools for testing RESTful APIs</vt:lpstr>
      <vt:lpstr>REST Assured</vt:lpstr>
      <vt:lpstr>Configuring REST Assured</vt:lpstr>
      <vt:lpstr>REST Assured documentation</vt:lpstr>
      <vt:lpstr>A sample test</vt:lpstr>
      <vt:lpstr>REST Assured features</vt:lpstr>
      <vt:lpstr>About Hamcrest matchers</vt:lpstr>
      <vt:lpstr>About GPath</vt:lpstr>
      <vt:lpstr>GPath example</vt:lpstr>
      <vt:lpstr>Validating technical response data</vt:lpstr>
      <vt:lpstr>Logging request data</vt:lpstr>
      <vt:lpstr>Logging request data</vt:lpstr>
      <vt:lpstr>Logging response data</vt:lpstr>
      <vt:lpstr>Logging response data</vt:lpstr>
      <vt:lpstr>Our API under test</vt:lpstr>
      <vt:lpstr>Demo</vt:lpstr>
      <vt:lpstr>Now it’s your turn!</vt:lpstr>
      <vt:lpstr>Parameters in RESTful web services</vt:lpstr>
      <vt:lpstr>Using query parameters</vt:lpstr>
      <vt:lpstr>Using path parameters</vt:lpstr>
      <vt:lpstr>APIs are all about data</vt:lpstr>
      <vt:lpstr>Data driven testing</vt:lpstr>
      <vt:lpstr>‘Feeding’ test data to your test</vt:lpstr>
      <vt:lpstr>Running the data driven test</vt:lpstr>
      <vt:lpstr>Now it’s your turn!</vt:lpstr>
      <vt:lpstr>Authentication</vt:lpstr>
      <vt:lpstr>Basic authentication</vt:lpstr>
      <vt:lpstr>OAuth(2)</vt:lpstr>
      <vt:lpstr>Sharing variables between tests</vt:lpstr>
      <vt:lpstr>Sharing variables between tests </vt:lpstr>
      <vt:lpstr>RequestSpecifications</vt:lpstr>
      <vt:lpstr>Defining and using RequestSpecifications</vt:lpstr>
      <vt:lpstr>Sharing checks between tests</vt:lpstr>
      <vt:lpstr>Using a ResponseSpecification</vt:lpstr>
      <vt:lpstr>Now it’s your turn!</vt:lpstr>
      <vt:lpstr>XML support</vt:lpstr>
      <vt:lpstr>XmlPath – examples</vt:lpstr>
      <vt:lpstr>XmlPath – examples</vt:lpstr>
      <vt:lpstr>XmlPath – examples</vt:lpstr>
      <vt:lpstr>XmlPath – examples</vt:lpstr>
      <vt:lpstr>XmlPath – examples</vt:lpstr>
      <vt:lpstr>Now it’s your turn!</vt:lpstr>
      <vt:lpstr>(De-)serialization of POJOs</vt:lpstr>
      <vt:lpstr>Example: serialization</vt:lpstr>
      <vt:lpstr>Example: serialization</vt:lpstr>
      <vt:lpstr>Example: deserialization</vt:lpstr>
      <vt:lpstr>Now it’s your turn!</vt:lpstr>
      <vt:lpstr>The problem with ‘traditional’ REST APIs</vt:lpstr>
      <vt:lpstr>GraphQL</vt:lpstr>
      <vt:lpstr>PowerPoint-presentatie</vt:lpstr>
      <vt:lpstr>Sending a GraphQL query</vt:lpstr>
      <vt:lpstr>GraphQL API responses</vt:lpstr>
      <vt:lpstr>Sending a basic GraphQL query</vt:lpstr>
      <vt:lpstr>Parameterizing GraphQL queries</vt:lpstr>
      <vt:lpstr>Now it’s your turn!</vt:lpstr>
      <vt:lpstr>Now it’s your turn!</vt:lpstr>
      <vt:lpstr>PowerPoint-presentatie</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de REST</dc:title>
  <dc:creator>Bas Dijkstra</dc:creator>
  <cp:lastModifiedBy>Bas Dijkstra</cp:lastModifiedBy>
  <cp:revision>207</cp:revision>
  <dcterms:created xsi:type="dcterms:W3CDTF">2016-03-22T05:00:13Z</dcterms:created>
  <dcterms:modified xsi:type="dcterms:W3CDTF">2022-07-06T12:18:39Z</dcterms:modified>
</cp:coreProperties>
</file>