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326" r:id="rId3"/>
    <p:sldId id="335" r:id="rId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A3B2"/>
    <a:srgbClr val="969696"/>
    <a:srgbClr val="808080"/>
    <a:srgbClr val="000000"/>
    <a:srgbClr val="1C1C1C"/>
    <a:srgbClr val="5F5F5F"/>
    <a:srgbClr val="FFFF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4465" autoAdjust="0"/>
  </p:normalViewPr>
  <p:slideViewPr>
    <p:cSldViewPr>
      <p:cViewPr varScale="1">
        <p:scale>
          <a:sx n="116" d="100"/>
          <a:sy n="116" d="100"/>
        </p:scale>
        <p:origin x="552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ru-RU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altLang="ru-RU"/>
          </a:p>
        </p:txBody>
      </p:sp>
      <p:sp>
        <p:nvSpPr>
          <p:cNvPr id="3277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 smtClean="0"/>
              <a:t>Click to edit Master text styles</a:t>
            </a:r>
          </a:p>
          <a:p>
            <a:pPr lvl="1"/>
            <a:r>
              <a:rPr lang="en-US" altLang="ru-RU" smtClean="0"/>
              <a:t>Second level</a:t>
            </a:r>
          </a:p>
          <a:p>
            <a:pPr lvl="2"/>
            <a:r>
              <a:rPr lang="en-US" altLang="ru-RU" smtClean="0"/>
              <a:t>Third level</a:t>
            </a:r>
          </a:p>
          <a:p>
            <a:pPr lvl="3"/>
            <a:r>
              <a:rPr lang="en-US" altLang="ru-RU" smtClean="0"/>
              <a:t>Fourth level</a:t>
            </a:r>
          </a:p>
          <a:p>
            <a:pPr lvl="4"/>
            <a:r>
              <a:rPr lang="en-US" altLang="ru-RU" smtClean="0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ru-RU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9312CDFE-DE4D-4600-95D5-D6D0683F0F23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42293536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12CDFE-DE4D-4600-95D5-D6D0683F0F23}" type="slidenum">
              <a:rPr lang="en-US" altLang="ru-RU" smtClean="0"/>
              <a:pPr/>
              <a:t>1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909871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3" name="Group 191"/>
          <p:cNvGrpSpPr>
            <a:grpSpLocks/>
          </p:cNvGrpSpPr>
          <p:nvPr/>
        </p:nvGrpSpPr>
        <p:grpSpPr bwMode="auto">
          <a:xfrm>
            <a:off x="434975" y="4763"/>
            <a:ext cx="8015288" cy="6853237"/>
            <a:chOff x="274" y="10"/>
            <a:chExt cx="5049" cy="4310"/>
          </a:xfrm>
        </p:grpSpPr>
        <p:sp>
          <p:nvSpPr>
            <p:cNvPr id="3198" name="Line 126"/>
            <p:cNvSpPr>
              <a:spLocks noChangeShapeType="1"/>
            </p:cNvSpPr>
            <p:nvPr userDrawn="1"/>
          </p:nvSpPr>
          <p:spPr bwMode="gray">
            <a:xfrm>
              <a:off x="3479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209" name="Line 137"/>
            <p:cNvSpPr>
              <a:spLocks noChangeShapeType="1"/>
            </p:cNvSpPr>
            <p:nvPr userDrawn="1"/>
          </p:nvSpPr>
          <p:spPr bwMode="gray">
            <a:xfrm>
              <a:off x="3929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211" name="Line 139"/>
            <p:cNvSpPr>
              <a:spLocks noChangeShapeType="1"/>
            </p:cNvSpPr>
            <p:nvPr userDrawn="1"/>
          </p:nvSpPr>
          <p:spPr bwMode="gray">
            <a:xfrm>
              <a:off x="4395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212" name="Line 140"/>
            <p:cNvSpPr>
              <a:spLocks noChangeShapeType="1"/>
            </p:cNvSpPr>
            <p:nvPr userDrawn="1"/>
          </p:nvSpPr>
          <p:spPr bwMode="gray">
            <a:xfrm>
              <a:off x="4845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215" name="Line 143"/>
            <p:cNvSpPr>
              <a:spLocks noChangeShapeType="1"/>
            </p:cNvSpPr>
            <p:nvPr userDrawn="1"/>
          </p:nvSpPr>
          <p:spPr bwMode="gray">
            <a:xfrm>
              <a:off x="5302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219" name="Line 147"/>
            <p:cNvSpPr>
              <a:spLocks noChangeShapeType="1"/>
            </p:cNvSpPr>
            <p:nvPr userDrawn="1"/>
          </p:nvSpPr>
          <p:spPr bwMode="gray">
            <a:xfrm>
              <a:off x="1651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221" name="Line 149"/>
            <p:cNvSpPr>
              <a:spLocks noChangeShapeType="1"/>
            </p:cNvSpPr>
            <p:nvPr userDrawn="1"/>
          </p:nvSpPr>
          <p:spPr bwMode="gray">
            <a:xfrm>
              <a:off x="2101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223" name="Line 151"/>
            <p:cNvSpPr>
              <a:spLocks noChangeShapeType="1"/>
            </p:cNvSpPr>
            <p:nvPr userDrawn="1"/>
          </p:nvSpPr>
          <p:spPr bwMode="gray">
            <a:xfrm>
              <a:off x="2567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224" name="Line 152"/>
            <p:cNvSpPr>
              <a:spLocks noChangeShapeType="1"/>
            </p:cNvSpPr>
            <p:nvPr userDrawn="1"/>
          </p:nvSpPr>
          <p:spPr bwMode="gray">
            <a:xfrm>
              <a:off x="3017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230" name="Line 158"/>
            <p:cNvSpPr>
              <a:spLocks noChangeShapeType="1"/>
            </p:cNvSpPr>
            <p:nvPr userDrawn="1"/>
          </p:nvSpPr>
          <p:spPr bwMode="gray">
            <a:xfrm>
              <a:off x="274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232" name="Line 160"/>
            <p:cNvSpPr>
              <a:spLocks noChangeShapeType="1"/>
            </p:cNvSpPr>
            <p:nvPr userDrawn="1"/>
          </p:nvSpPr>
          <p:spPr bwMode="gray">
            <a:xfrm>
              <a:off x="740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233" name="Line 161"/>
            <p:cNvSpPr>
              <a:spLocks noChangeShapeType="1"/>
            </p:cNvSpPr>
            <p:nvPr userDrawn="1"/>
          </p:nvSpPr>
          <p:spPr bwMode="gray">
            <a:xfrm>
              <a:off x="1190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3159" name="Rectangle 87"/>
          <p:cNvSpPr>
            <a:spLocks noChangeArrowheads="1"/>
          </p:cNvSpPr>
          <p:nvPr/>
        </p:nvSpPr>
        <p:spPr bwMode="gray">
          <a:xfrm>
            <a:off x="0" y="1795463"/>
            <a:ext cx="9144000" cy="2503487"/>
          </a:xfrm>
          <a:prstGeom prst="rect">
            <a:avLst/>
          </a:prstGeom>
          <a:gradFill rotWithShape="1">
            <a:gsLst>
              <a:gs pos="0">
                <a:schemeClr val="tx2">
                  <a:gamma/>
                  <a:shade val="46275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37" name="Rectangle 165"/>
          <p:cNvSpPr>
            <a:spLocks noChangeArrowheads="1"/>
          </p:cNvSpPr>
          <p:nvPr/>
        </p:nvSpPr>
        <p:spPr bwMode="gray">
          <a:xfrm>
            <a:off x="5553075" y="5576888"/>
            <a:ext cx="712788" cy="644525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38" name="Rectangle 166"/>
          <p:cNvSpPr>
            <a:spLocks noChangeArrowheads="1"/>
          </p:cNvSpPr>
          <p:nvPr/>
        </p:nvSpPr>
        <p:spPr bwMode="gray">
          <a:xfrm>
            <a:off x="7007225" y="5588000"/>
            <a:ext cx="725488" cy="635000"/>
          </a:xfrm>
          <a:prstGeom prst="rect">
            <a:avLst/>
          </a:prstGeom>
          <a:solidFill>
            <a:srgbClr val="DDDDDD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39" name="Rectangle 167"/>
          <p:cNvSpPr>
            <a:spLocks noChangeArrowheads="1"/>
          </p:cNvSpPr>
          <p:nvPr/>
        </p:nvSpPr>
        <p:spPr bwMode="gray">
          <a:xfrm>
            <a:off x="6269038" y="4943475"/>
            <a:ext cx="725487" cy="636588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40" name="Rectangle 168"/>
          <p:cNvSpPr>
            <a:spLocks noChangeArrowheads="1"/>
          </p:cNvSpPr>
          <p:nvPr/>
        </p:nvSpPr>
        <p:spPr bwMode="gray">
          <a:xfrm>
            <a:off x="8447088" y="5588000"/>
            <a:ext cx="696912" cy="635000"/>
          </a:xfrm>
          <a:prstGeom prst="rect">
            <a:avLst/>
          </a:prstGeom>
          <a:solidFill>
            <a:srgbClr val="DDDDDD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42" name="Rectangle 170"/>
          <p:cNvSpPr>
            <a:spLocks noChangeArrowheads="1"/>
          </p:cNvSpPr>
          <p:nvPr/>
        </p:nvSpPr>
        <p:spPr bwMode="gray">
          <a:xfrm>
            <a:off x="2651125" y="5588000"/>
            <a:ext cx="725488" cy="635000"/>
          </a:xfrm>
          <a:prstGeom prst="rect">
            <a:avLst/>
          </a:prstGeom>
          <a:solidFill>
            <a:srgbClr val="DDDDDD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43" name="Rectangle 171"/>
          <p:cNvSpPr>
            <a:spLocks noChangeArrowheads="1"/>
          </p:cNvSpPr>
          <p:nvPr/>
        </p:nvSpPr>
        <p:spPr bwMode="gray">
          <a:xfrm>
            <a:off x="4105275" y="5588000"/>
            <a:ext cx="725488" cy="635000"/>
          </a:xfrm>
          <a:prstGeom prst="rect">
            <a:avLst/>
          </a:prstGeom>
          <a:solidFill>
            <a:srgbClr val="DDDDDD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44" name="Rectangle 172"/>
          <p:cNvSpPr>
            <a:spLocks noChangeArrowheads="1"/>
          </p:cNvSpPr>
          <p:nvPr/>
        </p:nvSpPr>
        <p:spPr bwMode="gray">
          <a:xfrm>
            <a:off x="3367088" y="4943475"/>
            <a:ext cx="725487" cy="636588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45" name="Rectangle 173"/>
          <p:cNvSpPr>
            <a:spLocks noChangeArrowheads="1"/>
          </p:cNvSpPr>
          <p:nvPr/>
        </p:nvSpPr>
        <p:spPr bwMode="gray">
          <a:xfrm>
            <a:off x="4818063" y="4943475"/>
            <a:ext cx="725487" cy="636588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46" name="Rectangle 174"/>
          <p:cNvSpPr>
            <a:spLocks noChangeArrowheads="1"/>
          </p:cNvSpPr>
          <p:nvPr/>
        </p:nvSpPr>
        <p:spPr bwMode="gray">
          <a:xfrm>
            <a:off x="1917700" y="4943475"/>
            <a:ext cx="725488" cy="636588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47" name="Rectangle 175"/>
          <p:cNvSpPr>
            <a:spLocks noChangeArrowheads="1"/>
          </p:cNvSpPr>
          <p:nvPr/>
        </p:nvSpPr>
        <p:spPr bwMode="gray">
          <a:xfrm>
            <a:off x="5541963" y="4310063"/>
            <a:ext cx="725487" cy="636587"/>
          </a:xfrm>
          <a:prstGeom prst="rect">
            <a:avLst/>
          </a:prstGeom>
          <a:solidFill>
            <a:schemeClr val="accent2">
              <a:alpha val="10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48" name="Rectangle 176"/>
          <p:cNvSpPr>
            <a:spLocks noChangeArrowheads="1"/>
          </p:cNvSpPr>
          <p:nvPr/>
        </p:nvSpPr>
        <p:spPr bwMode="gray">
          <a:xfrm>
            <a:off x="6996113" y="4300538"/>
            <a:ext cx="725487" cy="646112"/>
          </a:xfrm>
          <a:prstGeom prst="rect">
            <a:avLst/>
          </a:prstGeom>
          <a:solidFill>
            <a:schemeClr val="accent2">
              <a:alpha val="10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49" name="Rectangle 177"/>
          <p:cNvSpPr>
            <a:spLocks noChangeArrowheads="1"/>
          </p:cNvSpPr>
          <p:nvPr/>
        </p:nvSpPr>
        <p:spPr bwMode="gray">
          <a:xfrm>
            <a:off x="8435975" y="4300538"/>
            <a:ext cx="703263" cy="646112"/>
          </a:xfrm>
          <a:prstGeom prst="rect">
            <a:avLst/>
          </a:prstGeom>
          <a:solidFill>
            <a:schemeClr val="accent2">
              <a:alpha val="10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50" name="Rectangle 178"/>
          <p:cNvSpPr>
            <a:spLocks noChangeArrowheads="1"/>
          </p:cNvSpPr>
          <p:nvPr/>
        </p:nvSpPr>
        <p:spPr bwMode="gray">
          <a:xfrm>
            <a:off x="4105275" y="4310063"/>
            <a:ext cx="725488" cy="636587"/>
          </a:xfrm>
          <a:prstGeom prst="rect">
            <a:avLst/>
          </a:prstGeom>
          <a:solidFill>
            <a:srgbClr val="DDDDDD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57" name="Rectangle 185"/>
          <p:cNvSpPr>
            <a:spLocks noChangeArrowheads="1"/>
          </p:cNvSpPr>
          <p:nvPr/>
        </p:nvSpPr>
        <p:spPr bwMode="gray">
          <a:xfrm>
            <a:off x="7720013" y="6221413"/>
            <a:ext cx="725487" cy="636587"/>
          </a:xfrm>
          <a:prstGeom prst="rect">
            <a:avLst/>
          </a:prstGeom>
          <a:solidFill>
            <a:srgbClr val="DDDDDD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58" name="Rectangle 186"/>
          <p:cNvSpPr>
            <a:spLocks noChangeArrowheads="1"/>
          </p:cNvSpPr>
          <p:nvPr/>
        </p:nvSpPr>
        <p:spPr bwMode="gray">
          <a:xfrm>
            <a:off x="3371850" y="6221413"/>
            <a:ext cx="728663" cy="636587"/>
          </a:xfrm>
          <a:prstGeom prst="rect">
            <a:avLst/>
          </a:prstGeom>
          <a:solidFill>
            <a:srgbClr val="DDDDDD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59" name="Rectangle 187"/>
          <p:cNvSpPr>
            <a:spLocks noChangeArrowheads="1"/>
          </p:cNvSpPr>
          <p:nvPr/>
        </p:nvSpPr>
        <p:spPr bwMode="gray">
          <a:xfrm>
            <a:off x="4826000" y="6221413"/>
            <a:ext cx="725488" cy="636587"/>
          </a:xfrm>
          <a:prstGeom prst="rect">
            <a:avLst/>
          </a:prstGeom>
          <a:solidFill>
            <a:srgbClr val="DDDDDD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60" name="Rectangle 188"/>
          <p:cNvSpPr>
            <a:spLocks noChangeArrowheads="1"/>
          </p:cNvSpPr>
          <p:nvPr/>
        </p:nvSpPr>
        <p:spPr bwMode="gray">
          <a:xfrm>
            <a:off x="1920875" y="6221413"/>
            <a:ext cx="725488" cy="636587"/>
          </a:xfrm>
          <a:prstGeom prst="rect">
            <a:avLst/>
          </a:prstGeom>
          <a:solidFill>
            <a:srgbClr val="DDDDDD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pSp>
        <p:nvGrpSpPr>
          <p:cNvPr id="3278" name="Group 206"/>
          <p:cNvGrpSpPr>
            <a:grpSpLocks/>
          </p:cNvGrpSpPr>
          <p:nvPr/>
        </p:nvGrpSpPr>
        <p:grpSpPr bwMode="auto">
          <a:xfrm>
            <a:off x="0" y="533400"/>
            <a:ext cx="9144000" cy="5689600"/>
            <a:chOff x="0" y="336"/>
            <a:chExt cx="5760" cy="3584"/>
          </a:xfrm>
        </p:grpSpPr>
        <p:sp>
          <p:nvSpPr>
            <p:cNvPr id="3264" name="Line 192"/>
            <p:cNvSpPr>
              <a:spLocks noChangeShapeType="1"/>
            </p:cNvSpPr>
            <p:nvPr userDrawn="1"/>
          </p:nvSpPr>
          <p:spPr bwMode="gray">
            <a:xfrm flipH="1">
              <a:off x="0" y="336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265" name="Line 193"/>
            <p:cNvSpPr>
              <a:spLocks noChangeShapeType="1"/>
            </p:cNvSpPr>
            <p:nvPr userDrawn="1"/>
          </p:nvSpPr>
          <p:spPr bwMode="gray">
            <a:xfrm flipH="1">
              <a:off x="0" y="733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266" name="Line 194"/>
            <p:cNvSpPr>
              <a:spLocks noChangeShapeType="1"/>
            </p:cNvSpPr>
            <p:nvPr userDrawn="1"/>
          </p:nvSpPr>
          <p:spPr bwMode="gray">
            <a:xfrm flipH="1">
              <a:off x="0" y="1123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267" name="Line 195"/>
            <p:cNvSpPr>
              <a:spLocks noChangeShapeType="1"/>
            </p:cNvSpPr>
            <p:nvPr userDrawn="1"/>
          </p:nvSpPr>
          <p:spPr bwMode="gray">
            <a:xfrm flipH="1">
              <a:off x="0" y="2707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268" name="Line 196"/>
            <p:cNvSpPr>
              <a:spLocks noChangeShapeType="1"/>
            </p:cNvSpPr>
            <p:nvPr userDrawn="1"/>
          </p:nvSpPr>
          <p:spPr bwMode="gray">
            <a:xfrm flipH="1">
              <a:off x="0" y="3111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269" name="Line 197"/>
            <p:cNvSpPr>
              <a:spLocks noChangeShapeType="1"/>
            </p:cNvSpPr>
            <p:nvPr userDrawn="1"/>
          </p:nvSpPr>
          <p:spPr bwMode="gray">
            <a:xfrm flipH="1">
              <a:off x="0" y="3516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270" name="Line 198"/>
            <p:cNvSpPr>
              <a:spLocks noChangeShapeType="1"/>
            </p:cNvSpPr>
            <p:nvPr userDrawn="1"/>
          </p:nvSpPr>
          <p:spPr bwMode="gray">
            <a:xfrm flipH="1">
              <a:off x="0" y="3920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4343400"/>
            <a:ext cx="4419600" cy="609600"/>
          </a:xfrm>
          <a:extLst>
            <a:ext uri="{AF507438-7753-43E0-B8FC-AC1667EBCBE1}">
              <a14:hiddenEffects xmlns:a14="http://schemas.microsoft.com/office/drawing/2010/main">
                <a:effectLst>
                  <a:outerShdw algn="ctr" rotWithShape="0">
                    <a:srgbClr val="FFFFF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0" indent="0" algn="r">
              <a:buFontTx/>
              <a:buNone/>
              <a:defRPr sz="2000"/>
            </a:lvl1pPr>
          </a:lstStyle>
          <a:p>
            <a:pPr lvl="0"/>
            <a:r>
              <a:rPr lang="ru-RU" altLang="ru-RU" noProof="0" smtClean="0"/>
              <a:t>Образец подзаголовка</a:t>
            </a:r>
            <a:endParaRPr lang="en-US" altLang="ru-RU" noProof="0" smtClean="0"/>
          </a:p>
        </p:txBody>
      </p:sp>
      <p:sp>
        <p:nvSpPr>
          <p:cNvPr id="3083" name="Text Box 11"/>
          <p:cNvSpPr txBox="1">
            <a:spLocks noChangeArrowheads="1"/>
          </p:cNvSpPr>
          <p:nvPr/>
        </p:nvSpPr>
        <p:spPr bwMode="gray">
          <a:xfrm>
            <a:off x="0" y="461963"/>
            <a:ext cx="10985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2391" dir="11227501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ru-RU" sz="2200">
                <a:solidFill>
                  <a:srgbClr val="FFFFFF"/>
                </a:solidFill>
              </a:rPr>
              <a:t>LOGO</a:t>
            </a:r>
          </a:p>
        </p:txBody>
      </p:sp>
      <p:sp>
        <p:nvSpPr>
          <p:cNvPr id="3210" name="Rectangle 138"/>
          <p:cNvSpPr>
            <a:spLocks noChangeArrowheads="1"/>
          </p:cNvSpPr>
          <p:nvPr/>
        </p:nvSpPr>
        <p:spPr bwMode="gray">
          <a:xfrm>
            <a:off x="5524500" y="534988"/>
            <a:ext cx="725488" cy="633412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13" name="Rectangle 141"/>
          <p:cNvSpPr>
            <a:spLocks noChangeArrowheads="1"/>
          </p:cNvSpPr>
          <p:nvPr/>
        </p:nvSpPr>
        <p:spPr bwMode="gray">
          <a:xfrm>
            <a:off x="6978650" y="534988"/>
            <a:ext cx="725488" cy="633412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18" name="Rectangle 146"/>
          <p:cNvSpPr>
            <a:spLocks noChangeArrowheads="1"/>
          </p:cNvSpPr>
          <p:nvPr/>
        </p:nvSpPr>
        <p:spPr bwMode="gray">
          <a:xfrm>
            <a:off x="7691438" y="4763"/>
            <a:ext cx="725487" cy="522287"/>
          </a:xfrm>
          <a:prstGeom prst="rect">
            <a:avLst/>
          </a:prstGeom>
          <a:solidFill>
            <a:schemeClr val="folHlink"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25" name="Rectangle 153"/>
          <p:cNvSpPr>
            <a:spLocks noChangeArrowheads="1"/>
          </p:cNvSpPr>
          <p:nvPr/>
        </p:nvSpPr>
        <p:spPr bwMode="gray">
          <a:xfrm>
            <a:off x="4076700" y="534988"/>
            <a:ext cx="725488" cy="633412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27" name="Rectangle 155"/>
          <p:cNvSpPr>
            <a:spLocks noChangeArrowheads="1"/>
          </p:cNvSpPr>
          <p:nvPr/>
        </p:nvSpPr>
        <p:spPr bwMode="gray">
          <a:xfrm>
            <a:off x="4789488" y="4763"/>
            <a:ext cx="725487" cy="522287"/>
          </a:xfrm>
          <a:prstGeom prst="rect">
            <a:avLst/>
          </a:prstGeom>
          <a:solidFill>
            <a:srgbClr val="DDDDDD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34" name="Rectangle 162"/>
          <p:cNvSpPr>
            <a:spLocks noChangeArrowheads="1"/>
          </p:cNvSpPr>
          <p:nvPr/>
        </p:nvSpPr>
        <p:spPr bwMode="gray">
          <a:xfrm>
            <a:off x="446088" y="1147763"/>
            <a:ext cx="725487" cy="633412"/>
          </a:xfrm>
          <a:prstGeom prst="rect">
            <a:avLst/>
          </a:prstGeom>
          <a:solidFill>
            <a:schemeClr val="folHlink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36" name="Rectangle 164"/>
          <p:cNvSpPr>
            <a:spLocks noChangeArrowheads="1"/>
          </p:cNvSpPr>
          <p:nvPr/>
        </p:nvSpPr>
        <p:spPr bwMode="gray">
          <a:xfrm>
            <a:off x="1889125" y="4763"/>
            <a:ext cx="725488" cy="522287"/>
          </a:xfrm>
          <a:prstGeom prst="rect">
            <a:avLst/>
          </a:prstGeom>
          <a:solidFill>
            <a:srgbClr val="DDDDDD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51" name="Rectangle 179"/>
          <p:cNvSpPr>
            <a:spLocks noChangeArrowheads="1"/>
          </p:cNvSpPr>
          <p:nvPr/>
        </p:nvSpPr>
        <p:spPr bwMode="gray">
          <a:xfrm>
            <a:off x="6251575" y="1165225"/>
            <a:ext cx="725488" cy="633413"/>
          </a:xfrm>
          <a:prstGeom prst="rect">
            <a:avLst/>
          </a:prstGeom>
          <a:solidFill>
            <a:srgbClr val="DDDDDD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52" name="Rectangle 180"/>
          <p:cNvSpPr>
            <a:spLocks noChangeArrowheads="1"/>
          </p:cNvSpPr>
          <p:nvPr/>
        </p:nvSpPr>
        <p:spPr bwMode="gray">
          <a:xfrm>
            <a:off x="7691438" y="1165225"/>
            <a:ext cx="725487" cy="633413"/>
          </a:xfrm>
          <a:prstGeom prst="rect">
            <a:avLst/>
          </a:prstGeom>
          <a:solidFill>
            <a:schemeClr val="folHlink">
              <a:alpha val="10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53" name="Rectangle 181"/>
          <p:cNvSpPr>
            <a:spLocks noChangeArrowheads="1"/>
          </p:cNvSpPr>
          <p:nvPr/>
        </p:nvSpPr>
        <p:spPr bwMode="gray">
          <a:xfrm>
            <a:off x="3349625" y="1165225"/>
            <a:ext cx="725488" cy="633413"/>
          </a:xfrm>
          <a:prstGeom prst="rect">
            <a:avLst/>
          </a:prstGeom>
          <a:solidFill>
            <a:srgbClr val="DDDDDD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54" name="Rectangle 182"/>
          <p:cNvSpPr>
            <a:spLocks noChangeArrowheads="1"/>
          </p:cNvSpPr>
          <p:nvPr/>
        </p:nvSpPr>
        <p:spPr bwMode="gray">
          <a:xfrm>
            <a:off x="4800600" y="1165225"/>
            <a:ext cx="725488" cy="633413"/>
          </a:xfrm>
          <a:prstGeom prst="rect">
            <a:avLst/>
          </a:prstGeom>
          <a:solidFill>
            <a:schemeClr val="folHlink">
              <a:alpha val="10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55" name="Rectangle 183"/>
          <p:cNvSpPr>
            <a:spLocks noChangeArrowheads="1"/>
          </p:cNvSpPr>
          <p:nvPr/>
        </p:nvSpPr>
        <p:spPr bwMode="gray">
          <a:xfrm>
            <a:off x="1889125" y="1165225"/>
            <a:ext cx="725488" cy="633413"/>
          </a:xfrm>
          <a:prstGeom prst="rect">
            <a:avLst/>
          </a:prstGeom>
          <a:solidFill>
            <a:schemeClr val="folHlink">
              <a:alpha val="10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61" name="Rectangle 189"/>
          <p:cNvSpPr>
            <a:spLocks noChangeArrowheads="1"/>
          </p:cNvSpPr>
          <p:nvPr/>
        </p:nvSpPr>
        <p:spPr bwMode="gray">
          <a:xfrm>
            <a:off x="438150" y="4763"/>
            <a:ext cx="725488" cy="522287"/>
          </a:xfrm>
          <a:prstGeom prst="rect">
            <a:avLst/>
          </a:prstGeom>
          <a:solidFill>
            <a:srgbClr val="DDDDDD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62" name="Rectangle 190"/>
          <p:cNvSpPr>
            <a:spLocks noChangeArrowheads="1"/>
          </p:cNvSpPr>
          <p:nvPr/>
        </p:nvSpPr>
        <p:spPr bwMode="gray">
          <a:xfrm>
            <a:off x="1143000" y="533400"/>
            <a:ext cx="725488" cy="633413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72" name="Rectangle 200"/>
          <p:cNvSpPr>
            <a:spLocks noChangeArrowheads="1"/>
          </p:cNvSpPr>
          <p:nvPr/>
        </p:nvSpPr>
        <p:spPr bwMode="gray">
          <a:xfrm>
            <a:off x="2578100" y="534988"/>
            <a:ext cx="725488" cy="633412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pSp>
        <p:nvGrpSpPr>
          <p:cNvPr id="3306" name="Group 234"/>
          <p:cNvGrpSpPr>
            <a:grpSpLocks/>
          </p:cNvGrpSpPr>
          <p:nvPr/>
        </p:nvGrpSpPr>
        <p:grpSpPr bwMode="auto">
          <a:xfrm>
            <a:off x="0" y="2257425"/>
            <a:ext cx="4738688" cy="4600575"/>
            <a:chOff x="-9" y="1395"/>
            <a:chExt cx="2985" cy="2898"/>
          </a:xfrm>
        </p:grpSpPr>
        <p:pic>
          <p:nvPicPr>
            <p:cNvPr id="3285" name="Picture 213" descr="pan0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681" r="2339"/>
            <a:stretch>
              <a:fillRect/>
            </a:stretch>
          </p:blipFill>
          <p:spPr bwMode="gray">
            <a:xfrm>
              <a:off x="0" y="1395"/>
              <a:ext cx="2976" cy="2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81" name="Freeform 209" descr="wiz_gold03"/>
            <p:cNvSpPr>
              <a:spLocks/>
            </p:cNvSpPr>
            <p:nvPr/>
          </p:nvSpPr>
          <p:spPr bwMode="gray">
            <a:xfrm>
              <a:off x="-9" y="1493"/>
              <a:ext cx="2841" cy="2599"/>
            </a:xfrm>
            <a:custGeom>
              <a:avLst/>
              <a:gdLst>
                <a:gd name="T0" fmla="*/ 0 w 2841"/>
                <a:gd name="T1" fmla="*/ 18 h 2599"/>
                <a:gd name="T2" fmla="*/ 2841 w 2841"/>
                <a:gd name="T3" fmla="*/ 0 h 2599"/>
                <a:gd name="T4" fmla="*/ 1294 w 2841"/>
                <a:gd name="T5" fmla="*/ 2597 h 2599"/>
                <a:gd name="T6" fmla="*/ 2 w 2841"/>
                <a:gd name="T7" fmla="*/ 2599 h 2599"/>
                <a:gd name="T8" fmla="*/ 0 w 2841"/>
                <a:gd name="T9" fmla="*/ 18 h 2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1" h="2599">
                  <a:moveTo>
                    <a:pt x="0" y="18"/>
                  </a:moveTo>
                  <a:lnTo>
                    <a:pt x="2841" y="0"/>
                  </a:lnTo>
                  <a:lnTo>
                    <a:pt x="1294" y="2597"/>
                  </a:lnTo>
                  <a:lnTo>
                    <a:pt x="2" y="2599"/>
                  </a:lnTo>
                  <a:lnTo>
                    <a:pt x="0" y="18"/>
                  </a:lnTo>
                  <a:close/>
                </a:path>
              </a:pathLst>
            </a:custGeom>
            <a:blipFill dpi="0" rotWithShape="1">
              <a:blip r:embed="rId3"/>
              <a:srcRect/>
              <a:stretch>
                <a:fillRect r="-15708"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3305" name="Group 233"/>
          <p:cNvGrpSpPr>
            <a:grpSpLocks/>
          </p:cNvGrpSpPr>
          <p:nvPr/>
        </p:nvGrpSpPr>
        <p:grpSpPr bwMode="auto">
          <a:xfrm>
            <a:off x="9525" y="1395413"/>
            <a:ext cx="4256088" cy="4598987"/>
            <a:chOff x="0" y="1039"/>
            <a:chExt cx="2681" cy="2897"/>
          </a:xfrm>
        </p:grpSpPr>
        <p:pic>
          <p:nvPicPr>
            <p:cNvPr id="3292" name="Picture 220" descr="pan0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730" r="2339"/>
            <a:stretch>
              <a:fillRect/>
            </a:stretch>
          </p:blipFill>
          <p:spPr bwMode="gray">
            <a:xfrm>
              <a:off x="0" y="1039"/>
              <a:ext cx="2681" cy="28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93" name="Freeform 221" descr="wiz_gold04"/>
            <p:cNvSpPr>
              <a:spLocks/>
            </p:cNvSpPr>
            <p:nvPr userDrawn="1"/>
          </p:nvSpPr>
          <p:spPr bwMode="gray">
            <a:xfrm>
              <a:off x="0" y="1137"/>
              <a:ext cx="2537" cy="2600"/>
            </a:xfrm>
            <a:custGeom>
              <a:avLst/>
              <a:gdLst>
                <a:gd name="T0" fmla="*/ 0 w 2537"/>
                <a:gd name="T1" fmla="*/ 0 h 2600"/>
                <a:gd name="T2" fmla="*/ 2537 w 2537"/>
                <a:gd name="T3" fmla="*/ 1 h 2600"/>
                <a:gd name="T4" fmla="*/ 991 w 2537"/>
                <a:gd name="T5" fmla="*/ 2597 h 2600"/>
                <a:gd name="T6" fmla="*/ 0 w 2537"/>
                <a:gd name="T7" fmla="*/ 2600 h 2600"/>
                <a:gd name="T8" fmla="*/ 0 w 2537"/>
                <a:gd name="T9" fmla="*/ 0 h 2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7" h="2600">
                  <a:moveTo>
                    <a:pt x="0" y="0"/>
                  </a:moveTo>
                  <a:lnTo>
                    <a:pt x="2537" y="1"/>
                  </a:lnTo>
                  <a:lnTo>
                    <a:pt x="991" y="2597"/>
                  </a:lnTo>
                  <a:lnTo>
                    <a:pt x="0" y="260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4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3304" name="Group 232"/>
          <p:cNvGrpSpPr>
            <a:grpSpLocks/>
          </p:cNvGrpSpPr>
          <p:nvPr/>
        </p:nvGrpSpPr>
        <p:grpSpPr bwMode="auto">
          <a:xfrm>
            <a:off x="-4763" y="304800"/>
            <a:ext cx="3821113" cy="5078413"/>
            <a:chOff x="-7" y="240"/>
            <a:chExt cx="2407" cy="3199"/>
          </a:xfrm>
        </p:grpSpPr>
        <p:pic>
          <p:nvPicPr>
            <p:cNvPr id="3295" name="Picture 223" descr="pan0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431" r="2339"/>
            <a:stretch>
              <a:fillRect/>
            </a:stretch>
          </p:blipFill>
          <p:spPr bwMode="gray">
            <a:xfrm>
              <a:off x="0" y="240"/>
              <a:ext cx="2400" cy="3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96" name="Freeform 224" descr="wiz_gold01"/>
            <p:cNvSpPr>
              <a:spLocks/>
            </p:cNvSpPr>
            <p:nvPr userDrawn="1"/>
          </p:nvSpPr>
          <p:spPr bwMode="gray">
            <a:xfrm>
              <a:off x="-7" y="348"/>
              <a:ext cx="2247" cy="2874"/>
            </a:xfrm>
            <a:custGeom>
              <a:avLst/>
              <a:gdLst>
                <a:gd name="T0" fmla="*/ 7 w 2247"/>
                <a:gd name="T1" fmla="*/ 0 h 2874"/>
                <a:gd name="T2" fmla="*/ 2247 w 2247"/>
                <a:gd name="T3" fmla="*/ 0 h 2874"/>
                <a:gd name="T4" fmla="*/ 540 w 2247"/>
                <a:gd name="T5" fmla="*/ 2868 h 2874"/>
                <a:gd name="T6" fmla="*/ 0 w 2247"/>
                <a:gd name="T7" fmla="*/ 2874 h 2874"/>
                <a:gd name="T8" fmla="*/ 7 w 2247"/>
                <a:gd name="T9" fmla="*/ 0 h 2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7" h="2874">
                  <a:moveTo>
                    <a:pt x="7" y="0"/>
                  </a:moveTo>
                  <a:lnTo>
                    <a:pt x="2247" y="0"/>
                  </a:lnTo>
                  <a:lnTo>
                    <a:pt x="540" y="2868"/>
                  </a:lnTo>
                  <a:lnTo>
                    <a:pt x="0" y="2874"/>
                  </a:lnTo>
                  <a:lnTo>
                    <a:pt x="7" y="0"/>
                  </a:lnTo>
                  <a:close/>
                </a:path>
              </a:pathLst>
            </a:custGeom>
            <a:blipFill dpi="0" rotWithShape="1">
              <a:blip r:embed="rId5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67200" y="1981200"/>
            <a:ext cx="4724400" cy="2057400"/>
          </a:xfrm>
          <a:extLs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400"/>
            </a:lvl1pPr>
          </a:lstStyle>
          <a:p>
            <a:pPr lvl="0"/>
            <a:r>
              <a:rPr lang="ru-RU" altLang="ru-RU" noProof="0" smtClean="0"/>
              <a:t>Образец заголовка</a:t>
            </a:r>
            <a:endParaRPr lang="en-US" altLang="ru-RU" noProof="0" smtClean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04800" y="6400800"/>
            <a:ext cx="2133600" cy="320675"/>
          </a:xfrm>
        </p:spPr>
        <p:txBody>
          <a:bodyPr/>
          <a:lstStyle>
            <a:lvl1pPr algn="r">
              <a:defRPr>
                <a:latin typeface="+mj-lt"/>
              </a:defRPr>
            </a:lvl1pPr>
          </a:lstStyle>
          <a:p>
            <a:endParaRPr lang="en-US" altLang="ru-RU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172200" y="6400800"/>
            <a:ext cx="2895600" cy="320675"/>
          </a:xfrm>
        </p:spPr>
        <p:txBody>
          <a:bodyPr/>
          <a:lstStyle>
            <a:lvl1pPr algn="r">
              <a:defRPr>
                <a:latin typeface="+mj-lt"/>
              </a:defRPr>
            </a:lvl1pPr>
          </a:lstStyle>
          <a:p>
            <a:r>
              <a:rPr lang="en-US" altLang="ru-RU"/>
              <a:t>www.themegallery.com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3733800" y="6400800"/>
            <a:ext cx="2133600" cy="32067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99E4E054-74CA-4FD2-92EA-F84F42E4F106}" type="slidenum">
              <a:rPr lang="en-US" altLang="ru-RU"/>
              <a:pPr/>
              <a:t>‹#›</a:t>
            </a:fld>
            <a:endParaRPr lang="en-US" altLang="ru-RU"/>
          </a:p>
        </p:txBody>
      </p:sp>
      <p:sp>
        <p:nvSpPr>
          <p:cNvPr id="3307" name="Text Box 235"/>
          <p:cNvSpPr txBox="1">
            <a:spLocks noChangeArrowheads="1"/>
          </p:cNvSpPr>
          <p:nvPr userDrawn="1"/>
        </p:nvSpPr>
        <p:spPr bwMode="gray">
          <a:xfrm>
            <a:off x="7924800" y="1295400"/>
            <a:ext cx="10985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2391" dir="11227501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ru-RU" sz="2200"/>
              <a:t>LOGO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AD0C54-C226-4D0C-937F-E3009045DC6B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793649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096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0960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0A5AFD-322A-4537-A15F-8DA0766B648E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212875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391400" cy="8382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7244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244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</p:spPr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</p:spPr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</p:spPr>
        <p:txBody>
          <a:bodyPr/>
          <a:lstStyle>
            <a:lvl1pPr>
              <a:defRPr/>
            </a:lvl1pPr>
          </a:lstStyle>
          <a:p>
            <a:fld id="{A2A0B57C-4017-4EB1-9818-3A1016D8AC27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323548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Заголовок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391400" cy="8382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иаграмма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ru-RU" smtClean="0"/>
              <a:t>Вставка диаграммы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</p:spPr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</p:spPr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</p:spPr>
        <p:txBody>
          <a:bodyPr/>
          <a:lstStyle>
            <a:lvl1pPr>
              <a:defRPr/>
            </a:lvl1pPr>
          </a:lstStyle>
          <a:p>
            <a:fld id="{B6D04F19-E126-46D7-A4F5-7A463031726B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4124105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391400" cy="8382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ru-RU" smtClean="0"/>
              <a:t>Вставка таблицы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</p:spPr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</p:spPr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</p:spPr>
        <p:txBody>
          <a:bodyPr/>
          <a:lstStyle>
            <a:lvl1pPr>
              <a:defRPr/>
            </a:lvl1pPr>
          </a:lstStyle>
          <a:p>
            <a:fld id="{CE2E96B2-3138-4AF9-B1A8-AC055BCEC238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696258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2E73CC-64A4-4D7B-8B50-4AC76AD4164A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2410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ED7748-8A1A-4EE6-9033-85DBB7C61DF5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318990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244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244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9ED886-178B-4591-91DB-83586B44A7B5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7613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6C9FFC-089D-4F86-B240-35A070A05083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250959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B81CD0-87D7-44C2-8649-89C8A79DDE4F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801065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234423-683C-4472-8D77-0AB94A55A9C2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636426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F9651A-F67C-443A-AF48-35E47F5ED647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379506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009C98-931C-4267-8409-A25E06B701D8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164908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6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Rectangle 26"/>
          <p:cNvSpPr>
            <a:spLocks noChangeArrowheads="1"/>
          </p:cNvSpPr>
          <p:nvPr/>
        </p:nvSpPr>
        <p:spPr bwMode="gray">
          <a:xfrm>
            <a:off x="0" y="228600"/>
            <a:ext cx="9144000" cy="838200"/>
          </a:xfrm>
          <a:prstGeom prst="rect">
            <a:avLst/>
          </a:prstGeom>
          <a:gradFill rotWithShape="1">
            <a:gsLst>
              <a:gs pos="0">
                <a:schemeClr val="tx2">
                  <a:gamma/>
                  <a:shade val="41176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467475"/>
            <a:ext cx="21336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+mn-lt"/>
              </a:defRPr>
            </a:lvl1pPr>
          </a:lstStyle>
          <a:p>
            <a:endParaRPr lang="en-US" alt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467475"/>
            <a:ext cx="28956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0">
                <a:latin typeface="+mn-lt"/>
              </a:defRPr>
            </a:lvl1pPr>
          </a:lstStyle>
          <a:p>
            <a:endParaRPr lang="en-US" alt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467475"/>
            <a:ext cx="21336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+mn-lt"/>
              </a:defRPr>
            </a:lvl1pPr>
          </a:lstStyle>
          <a:p>
            <a:fld id="{8E4172F1-4BEB-44F1-A17D-64727CCF3F49}" type="slidenum">
              <a:rPr lang="en-US" altLang="ru-RU"/>
              <a:pPr/>
              <a:t>‹#›</a:t>
            </a:fld>
            <a:endParaRPr lang="en-US" altLang="ru-RU"/>
          </a:p>
        </p:txBody>
      </p:sp>
      <p:sp>
        <p:nvSpPr>
          <p:cNvPr id="1176" name="Rectangle 152"/>
          <p:cNvSpPr>
            <a:spLocks noChangeArrowheads="1"/>
          </p:cNvSpPr>
          <p:nvPr/>
        </p:nvSpPr>
        <p:spPr bwMode="gray">
          <a:xfrm>
            <a:off x="6613525" y="5918200"/>
            <a:ext cx="506413" cy="469900"/>
          </a:xfrm>
          <a:prstGeom prst="rect">
            <a:avLst/>
          </a:prstGeom>
          <a:solidFill>
            <a:schemeClr val="accent2">
              <a:alpha val="20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177" name="Rectangle 153"/>
          <p:cNvSpPr>
            <a:spLocks noChangeArrowheads="1"/>
          </p:cNvSpPr>
          <p:nvPr/>
        </p:nvSpPr>
        <p:spPr bwMode="gray">
          <a:xfrm>
            <a:off x="762952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178" name="Rectangle 154"/>
          <p:cNvSpPr>
            <a:spLocks noChangeArrowheads="1"/>
          </p:cNvSpPr>
          <p:nvPr/>
        </p:nvSpPr>
        <p:spPr bwMode="gray">
          <a:xfrm>
            <a:off x="711358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179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180" name="Rectangle 156"/>
          <p:cNvSpPr>
            <a:spLocks noChangeArrowheads="1"/>
          </p:cNvSpPr>
          <p:nvPr/>
        </p:nvSpPr>
        <p:spPr bwMode="gray">
          <a:xfrm>
            <a:off x="4575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181" name="Rectangle 157"/>
          <p:cNvSpPr>
            <a:spLocks noChangeArrowheads="1"/>
          </p:cNvSpPr>
          <p:nvPr/>
        </p:nvSpPr>
        <p:spPr bwMode="gray">
          <a:xfrm>
            <a:off x="56007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182" name="Rectangle 158"/>
          <p:cNvSpPr>
            <a:spLocks noChangeArrowheads="1"/>
          </p:cNvSpPr>
          <p:nvPr/>
        </p:nvSpPr>
        <p:spPr bwMode="gray">
          <a:xfrm>
            <a:off x="5083175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183" name="Rectangle 159"/>
          <p:cNvSpPr>
            <a:spLocks noChangeArrowheads="1"/>
          </p:cNvSpPr>
          <p:nvPr/>
        </p:nvSpPr>
        <p:spPr bwMode="gray">
          <a:xfrm>
            <a:off x="6097588" y="5440363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184" name="Rectangle 160"/>
          <p:cNvSpPr>
            <a:spLocks noChangeArrowheads="1"/>
          </p:cNvSpPr>
          <p:nvPr/>
        </p:nvSpPr>
        <p:spPr bwMode="gray">
          <a:xfrm>
            <a:off x="4068763" y="5440363"/>
            <a:ext cx="509587" cy="473075"/>
          </a:xfrm>
          <a:prstGeom prst="rect">
            <a:avLst/>
          </a:prstGeom>
          <a:solidFill>
            <a:schemeClr val="accent2">
              <a:alpha val="10001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185" name="Rectangle 161"/>
          <p:cNvSpPr>
            <a:spLocks noChangeArrowheads="1"/>
          </p:cNvSpPr>
          <p:nvPr/>
        </p:nvSpPr>
        <p:spPr bwMode="gray">
          <a:xfrm>
            <a:off x="6605588" y="497205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186" name="Rectangle 162"/>
          <p:cNvSpPr>
            <a:spLocks noChangeArrowheads="1"/>
          </p:cNvSpPr>
          <p:nvPr/>
        </p:nvSpPr>
        <p:spPr bwMode="gray">
          <a:xfrm>
            <a:off x="7623175" y="4972050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187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188" name="Rectangle 164"/>
          <p:cNvSpPr>
            <a:spLocks noChangeArrowheads="1"/>
          </p:cNvSpPr>
          <p:nvPr/>
        </p:nvSpPr>
        <p:spPr bwMode="gray">
          <a:xfrm>
            <a:off x="56007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189" name="Rectangle 165"/>
          <p:cNvSpPr>
            <a:spLocks noChangeArrowheads="1"/>
          </p:cNvSpPr>
          <p:nvPr/>
        </p:nvSpPr>
        <p:spPr bwMode="gray">
          <a:xfrm>
            <a:off x="8128000" y="6386513"/>
            <a:ext cx="506413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190" name="Rectangle 166"/>
          <p:cNvSpPr>
            <a:spLocks noChangeArrowheads="1"/>
          </p:cNvSpPr>
          <p:nvPr/>
        </p:nvSpPr>
        <p:spPr bwMode="gray">
          <a:xfrm>
            <a:off x="5091113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191" name="Rectangle 167"/>
          <p:cNvSpPr>
            <a:spLocks noChangeArrowheads="1"/>
          </p:cNvSpPr>
          <p:nvPr/>
        </p:nvSpPr>
        <p:spPr bwMode="gray">
          <a:xfrm>
            <a:off x="6105525" y="6386513"/>
            <a:ext cx="508000" cy="471487"/>
          </a:xfrm>
          <a:prstGeom prst="rect">
            <a:avLst/>
          </a:prstGeom>
          <a:solidFill>
            <a:schemeClr val="folHlink">
              <a:alpha val="20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192" name="Rectangle 168"/>
          <p:cNvSpPr>
            <a:spLocks noChangeArrowheads="1"/>
          </p:cNvSpPr>
          <p:nvPr/>
        </p:nvSpPr>
        <p:spPr bwMode="gray">
          <a:xfrm>
            <a:off x="4068763" y="6386513"/>
            <a:ext cx="509587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193" name="Rectangle 169"/>
          <p:cNvSpPr>
            <a:spLocks noChangeArrowheads="1"/>
          </p:cNvSpPr>
          <p:nvPr/>
        </p:nvSpPr>
        <p:spPr bwMode="gray">
          <a:xfrm>
            <a:off x="8113713" y="5440363"/>
            <a:ext cx="506412" cy="473075"/>
          </a:xfrm>
          <a:prstGeom prst="rect">
            <a:avLst/>
          </a:prstGeom>
          <a:solidFill>
            <a:schemeClr val="folHlink">
              <a:alpha val="10001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194" name="Rectangle 170"/>
          <p:cNvSpPr>
            <a:spLocks noChangeArrowheads="1"/>
          </p:cNvSpPr>
          <p:nvPr/>
        </p:nvSpPr>
        <p:spPr bwMode="gray">
          <a:xfrm>
            <a:off x="4575175" y="4965700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195" name="Rectangle 171"/>
          <p:cNvSpPr>
            <a:spLocks noChangeArrowheads="1"/>
          </p:cNvSpPr>
          <p:nvPr/>
        </p:nvSpPr>
        <p:spPr bwMode="gray">
          <a:xfrm>
            <a:off x="7113588" y="6384925"/>
            <a:ext cx="508000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197" name="Rectangle 173"/>
          <p:cNvSpPr>
            <a:spLocks noChangeArrowheads="1"/>
          </p:cNvSpPr>
          <p:nvPr/>
        </p:nvSpPr>
        <p:spPr bwMode="gray">
          <a:xfrm>
            <a:off x="3556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198" name="Rectangle 174"/>
          <p:cNvSpPr>
            <a:spLocks noChangeArrowheads="1"/>
          </p:cNvSpPr>
          <p:nvPr/>
        </p:nvSpPr>
        <p:spPr bwMode="gray">
          <a:xfrm>
            <a:off x="3038475" y="5440363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200" name="Rectangle 176"/>
          <p:cNvSpPr>
            <a:spLocks noChangeArrowheads="1"/>
          </p:cNvSpPr>
          <p:nvPr/>
        </p:nvSpPr>
        <p:spPr bwMode="gray">
          <a:xfrm>
            <a:off x="35560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201" name="Rectangle 177"/>
          <p:cNvSpPr>
            <a:spLocks noChangeArrowheads="1"/>
          </p:cNvSpPr>
          <p:nvPr/>
        </p:nvSpPr>
        <p:spPr bwMode="gray">
          <a:xfrm>
            <a:off x="3046413" y="6386513"/>
            <a:ext cx="508000" cy="471487"/>
          </a:xfrm>
          <a:prstGeom prst="rect">
            <a:avLst/>
          </a:prstGeom>
          <a:solidFill>
            <a:schemeClr val="folHlink">
              <a:alpha val="20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205" name="Rectangle 181"/>
          <p:cNvSpPr>
            <a:spLocks noChangeArrowheads="1"/>
          </p:cNvSpPr>
          <p:nvPr/>
        </p:nvSpPr>
        <p:spPr bwMode="gray">
          <a:xfrm>
            <a:off x="1524000" y="5918200"/>
            <a:ext cx="506413" cy="469900"/>
          </a:xfrm>
          <a:prstGeom prst="rect">
            <a:avLst/>
          </a:prstGeom>
          <a:solidFill>
            <a:schemeClr val="accent2">
              <a:alpha val="20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206" name="Rectangle 182"/>
          <p:cNvSpPr>
            <a:spLocks noChangeArrowheads="1"/>
          </p:cNvSpPr>
          <p:nvPr/>
        </p:nvSpPr>
        <p:spPr bwMode="gray">
          <a:xfrm>
            <a:off x="2540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207" name="Rectangle 183"/>
          <p:cNvSpPr>
            <a:spLocks noChangeArrowheads="1"/>
          </p:cNvSpPr>
          <p:nvPr/>
        </p:nvSpPr>
        <p:spPr bwMode="gray">
          <a:xfrm>
            <a:off x="20240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208" name="Rectangle 184"/>
          <p:cNvSpPr>
            <a:spLocks noChangeArrowheads="1"/>
          </p:cNvSpPr>
          <p:nvPr/>
        </p:nvSpPr>
        <p:spPr bwMode="gray">
          <a:xfrm>
            <a:off x="511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209" name="Rectangle 185"/>
          <p:cNvSpPr>
            <a:spLocks noChangeArrowheads="1"/>
          </p:cNvSpPr>
          <p:nvPr/>
        </p:nvSpPr>
        <p:spPr bwMode="gray">
          <a:xfrm>
            <a:off x="47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210" name="Rectangle 186"/>
          <p:cNvSpPr>
            <a:spLocks noChangeArrowheads="1"/>
          </p:cNvSpPr>
          <p:nvPr/>
        </p:nvSpPr>
        <p:spPr bwMode="gray">
          <a:xfrm>
            <a:off x="1008063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211" name="Rectangle 187"/>
          <p:cNvSpPr>
            <a:spLocks noChangeArrowheads="1"/>
          </p:cNvSpPr>
          <p:nvPr/>
        </p:nvSpPr>
        <p:spPr bwMode="gray">
          <a:xfrm>
            <a:off x="1514475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212" name="Rectangle 188"/>
          <p:cNvSpPr>
            <a:spLocks noChangeArrowheads="1"/>
          </p:cNvSpPr>
          <p:nvPr/>
        </p:nvSpPr>
        <p:spPr bwMode="gray">
          <a:xfrm>
            <a:off x="2532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213" name="Rectangle 189"/>
          <p:cNvSpPr>
            <a:spLocks noChangeArrowheads="1"/>
          </p:cNvSpPr>
          <p:nvPr/>
        </p:nvSpPr>
        <p:spPr bwMode="gray">
          <a:xfrm>
            <a:off x="511175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214" name="Rectangle 190"/>
          <p:cNvSpPr>
            <a:spLocks noChangeArrowheads="1"/>
          </p:cNvSpPr>
          <p:nvPr/>
        </p:nvSpPr>
        <p:spPr bwMode="gray">
          <a:xfrm>
            <a:off x="127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215" name="Rectangle 191"/>
          <p:cNvSpPr>
            <a:spLocks noChangeArrowheads="1"/>
          </p:cNvSpPr>
          <p:nvPr/>
        </p:nvSpPr>
        <p:spPr bwMode="gray">
          <a:xfrm>
            <a:off x="10160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216" name="Rectangle 192"/>
          <p:cNvSpPr>
            <a:spLocks noChangeArrowheads="1"/>
          </p:cNvSpPr>
          <p:nvPr/>
        </p:nvSpPr>
        <p:spPr bwMode="gray">
          <a:xfrm>
            <a:off x="2024063" y="6384925"/>
            <a:ext cx="506412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218" name="Rectangle 194"/>
          <p:cNvSpPr>
            <a:spLocks noChangeArrowheads="1"/>
          </p:cNvSpPr>
          <p:nvPr/>
        </p:nvSpPr>
        <p:spPr bwMode="gray">
          <a:xfrm>
            <a:off x="0" y="4908550"/>
            <a:ext cx="9144000" cy="1477963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600200"/>
            <a:ext cx="82296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  <a:endParaRPr lang="en-US" altLang="ru-RU" smtClean="0"/>
          </a:p>
        </p:txBody>
      </p:sp>
      <p:grpSp>
        <p:nvGrpSpPr>
          <p:cNvPr id="1219" name="Group 195"/>
          <p:cNvGrpSpPr>
            <a:grpSpLocks/>
          </p:cNvGrpSpPr>
          <p:nvPr/>
        </p:nvGrpSpPr>
        <p:grpSpPr bwMode="auto">
          <a:xfrm>
            <a:off x="0" y="357188"/>
            <a:ext cx="1157288" cy="1123950"/>
            <a:chOff x="-9" y="1395"/>
            <a:chExt cx="2985" cy="2898"/>
          </a:xfrm>
        </p:grpSpPr>
        <p:pic>
          <p:nvPicPr>
            <p:cNvPr id="1220" name="Picture 196" descr="pan01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681" r="2339"/>
            <a:stretch>
              <a:fillRect/>
            </a:stretch>
          </p:blipFill>
          <p:spPr bwMode="gray">
            <a:xfrm>
              <a:off x="0" y="1395"/>
              <a:ext cx="2976" cy="2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21" name="Freeform 197" descr="wiz_gold03"/>
            <p:cNvSpPr>
              <a:spLocks/>
            </p:cNvSpPr>
            <p:nvPr/>
          </p:nvSpPr>
          <p:spPr bwMode="gray">
            <a:xfrm>
              <a:off x="-9" y="1493"/>
              <a:ext cx="2841" cy="2599"/>
            </a:xfrm>
            <a:custGeom>
              <a:avLst/>
              <a:gdLst>
                <a:gd name="T0" fmla="*/ 0 w 2841"/>
                <a:gd name="T1" fmla="*/ 18 h 2599"/>
                <a:gd name="T2" fmla="*/ 2841 w 2841"/>
                <a:gd name="T3" fmla="*/ 0 h 2599"/>
                <a:gd name="T4" fmla="*/ 1294 w 2841"/>
                <a:gd name="T5" fmla="*/ 2597 h 2599"/>
                <a:gd name="T6" fmla="*/ 2 w 2841"/>
                <a:gd name="T7" fmla="*/ 2599 h 2599"/>
                <a:gd name="T8" fmla="*/ 0 w 2841"/>
                <a:gd name="T9" fmla="*/ 18 h 2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1" h="2599">
                  <a:moveTo>
                    <a:pt x="0" y="18"/>
                  </a:moveTo>
                  <a:lnTo>
                    <a:pt x="2841" y="0"/>
                  </a:lnTo>
                  <a:lnTo>
                    <a:pt x="1294" y="2597"/>
                  </a:lnTo>
                  <a:lnTo>
                    <a:pt x="2" y="2599"/>
                  </a:lnTo>
                  <a:lnTo>
                    <a:pt x="0" y="18"/>
                  </a:lnTo>
                  <a:close/>
                </a:path>
              </a:pathLst>
            </a:custGeom>
            <a:blipFill dpi="0" rotWithShape="1">
              <a:blip r:embed="rId17"/>
              <a:srcRect/>
              <a:stretch>
                <a:fillRect r="-15708"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1222" name="Group 198"/>
          <p:cNvGrpSpPr>
            <a:grpSpLocks/>
          </p:cNvGrpSpPr>
          <p:nvPr/>
        </p:nvGrpSpPr>
        <p:grpSpPr bwMode="auto">
          <a:xfrm>
            <a:off x="-6350" y="195263"/>
            <a:ext cx="1057275" cy="1143000"/>
            <a:chOff x="0" y="1039"/>
            <a:chExt cx="2681" cy="2897"/>
          </a:xfrm>
        </p:grpSpPr>
        <p:pic>
          <p:nvPicPr>
            <p:cNvPr id="1223" name="Picture 199" descr="pan01"/>
            <p:cNvPicPr>
              <a:picLocks noChangeAspect="1" noChangeArrowheads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730" r="2339"/>
            <a:stretch>
              <a:fillRect/>
            </a:stretch>
          </p:blipFill>
          <p:spPr bwMode="gray">
            <a:xfrm>
              <a:off x="0" y="1039"/>
              <a:ext cx="2681" cy="28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24" name="Freeform 200" descr="wiz_gold04"/>
            <p:cNvSpPr>
              <a:spLocks/>
            </p:cNvSpPr>
            <p:nvPr userDrawn="1"/>
          </p:nvSpPr>
          <p:spPr bwMode="gray">
            <a:xfrm>
              <a:off x="0" y="1137"/>
              <a:ext cx="2537" cy="2600"/>
            </a:xfrm>
            <a:custGeom>
              <a:avLst/>
              <a:gdLst>
                <a:gd name="T0" fmla="*/ 0 w 2537"/>
                <a:gd name="T1" fmla="*/ 0 h 2600"/>
                <a:gd name="T2" fmla="*/ 2537 w 2537"/>
                <a:gd name="T3" fmla="*/ 1 h 2600"/>
                <a:gd name="T4" fmla="*/ 991 w 2537"/>
                <a:gd name="T5" fmla="*/ 2597 h 2600"/>
                <a:gd name="T6" fmla="*/ 0 w 2537"/>
                <a:gd name="T7" fmla="*/ 2600 h 2600"/>
                <a:gd name="T8" fmla="*/ 0 w 2537"/>
                <a:gd name="T9" fmla="*/ 0 h 2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7" h="2600">
                  <a:moveTo>
                    <a:pt x="0" y="0"/>
                  </a:moveTo>
                  <a:lnTo>
                    <a:pt x="2537" y="1"/>
                  </a:lnTo>
                  <a:lnTo>
                    <a:pt x="991" y="2597"/>
                  </a:lnTo>
                  <a:lnTo>
                    <a:pt x="0" y="260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19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1225" name="Group 201"/>
          <p:cNvGrpSpPr>
            <a:grpSpLocks/>
          </p:cNvGrpSpPr>
          <p:nvPr/>
        </p:nvGrpSpPr>
        <p:grpSpPr bwMode="auto">
          <a:xfrm>
            <a:off x="0" y="0"/>
            <a:ext cx="933450" cy="1239838"/>
            <a:chOff x="-7" y="240"/>
            <a:chExt cx="2407" cy="3199"/>
          </a:xfrm>
        </p:grpSpPr>
        <p:pic>
          <p:nvPicPr>
            <p:cNvPr id="1226" name="Picture 202" descr="pan01"/>
            <p:cNvPicPr>
              <a:picLocks noChangeAspect="1" noChangeArrowheads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431" r="2339"/>
            <a:stretch>
              <a:fillRect/>
            </a:stretch>
          </p:blipFill>
          <p:spPr bwMode="gray">
            <a:xfrm>
              <a:off x="0" y="240"/>
              <a:ext cx="2400" cy="3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27" name="Freeform 203" descr="wiz_gold01"/>
            <p:cNvSpPr>
              <a:spLocks/>
            </p:cNvSpPr>
            <p:nvPr userDrawn="1"/>
          </p:nvSpPr>
          <p:spPr bwMode="gray">
            <a:xfrm>
              <a:off x="-7" y="348"/>
              <a:ext cx="2247" cy="2874"/>
            </a:xfrm>
            <a:custGeom>
              <a:avLst/>
              <a:gdLst>
                <a:gd name="T0" fmla="*/ 7 w 2247"/>
                <a:gd name="T1" fmla="*/ 0 h 2874"/>
                <a:gd name="T2" fmla="*/ 2247 w 2247"/>
                <a:gd name="T3" fmla="*/ 0 h 2874"/>
                <a:gd name="T4" fmla="*/ 540 w 2247"/>
                <a:gd name="T5" fmla="*/ 2868 h 2874"/>
                <a:gd name="T6" fmla="*/ 0 w 2247"/>
                <a:gd name="T7" fmla="*/ 2874 h 2874"/>
                <a:gd name="T8" fmla="*/ 7 w 2247"/>
                <a:gd name="T9" fmla="*/ 0 h 2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7" h="2874">
                  <a:moveTo>
                    <a:pt x="7" y="0"/>
                  </a:moveTo>
                  <a:lnTo>
                    <a:pt x="2247" y="0"/>
                  </a:lnTo>
                  <a:lnTo>
                    <a:pt x="540" y="2868"/>
                  </a:lnTo>
                  <a:lnTo>
                    <a:pt x="0" y="2874"/>
                  </a:lnTo>
                  <a:lnTo>
                    <a:pt x="7" y="0"/>
                  </a:lnTo>
                  <a:close/>
                </a:path>
              </a:pathLst>
            </a:custGeom>
            <a:blipFill dpi="0" rotWithShape="1">
              <a:blip r:embed="rId21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219200" y="228600"/>
            <a:ext cx="7391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  <a:endParaRPr lang="en-US" altLang="ru-RU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Стрелка вправо 91"/>
          <p:cNvSpPr/>
          <p:nvPr/>
        </p:nvSpPr>
        <p:spPr bwMode="auto">
          <a:xfrm>
            <a:off x="3352414" y="3886895"/>
            <a:ext cx="2587736" cy="118169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4" name="Стрелка вправо 93"/>
          <p:cNvSpPr/>
          <p:nvPr/>
        </p:nvSpPr>
        <p:spPr bwMode="auto">
          <a:xfrm>
            <a:off x="5655082" y="5278981"/>
            <a:ext cx="296413" cy="116803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3" name="Стрелка вправо 92"/>
          <p:cNvSpPr/>
          <p:nvPr/>
        </p:nvSpPr>
        <p:spPr bwMode="auto">
          <a:xfrm>
            <a:off x="4507016" y="4570070"/>
            <a:ext cx="1433133" cy="117260"/>
          </a:xfrm>
          <a:prstGeom prst="rightArrow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1" name="Стрелка вправо 90"/>
          <p:cNvSpPr/>
          <p:nvPr/>
        </p:nvSpPr>
        <p:spPr bwMode="auto">
          <a:xfrm rot="5400000">
            <a:off x="2761587" y="3914887"/>
            <a:ext cx="2551780" cy="96982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0" name="Стрелка вправо 89"/>
          <p:cNvSpPr/>
          <p:nvPr/>
        </p:nvSpPr>
        <p:spPr bwMode="auto">
          <a:xfrm rot="5400000">
            <a:off x="1981207" y="3554638"/>
            <a:ext cx="1835089" cy="100788"/>
          </a:xfrm>
          <a:prstGeom prst="rightArrow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9" name="Стрелка вправо 88"/>
          <p:cNvSpPr/>
          <p:nvPr/>
        </p:nvSpPr>
        <p:spPr bwMode="auto">
          <a:xfrm rot="5400000">
            <a:off x="1200805" y="3252007"/>
            <a:ext cx="1174505" cy="95276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8" name="Стрелка вправо 87"/>
          <p:cNvSpPr/>
          <p:nvPr/>
        </p:nvSpPr>
        <p:spPr bwMode="auto">
          <a:xfrm rot="5400000">
            <a:off x="983718" y="2870694"/>
            <a:ext cx="583403" cy="112440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Стрелка вправо 14"/>
          <p:cNvSpPr/>
          <p:nvPr/>
        </p:nvSpPr>
        <p:spPr bwMode="auto">
          <a:xfrm>
            <a:off x="2261640" y="3264825"/>
            <a:ext cx="3678509" cy="98195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dirty="0"/>
              <a:t>Contents</a:t>
            </a:r>
          </a:p>
        </p:txBody>
      </p:sp>
      <p:sp>
        <p:nvSpPr>
          <p:cNvPr id="51" name="Rectangle 2"/>
          <p:cNvSpPr txBox="1">
            <a:spLocks noChangeArrowheads="1"/>
          </p:cNvSpPr>
          <p:nvPr/>
        </p:nvSpPr>
        <p:spPr bwMode="gray">
          <a:xfrm>
            <a:off x="91132" y="-118934"/>
            <a:ext cx="903848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panose="020B06040202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panose="020B06040202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panose="020B06040202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sz="2400" dirty="0" smtClean="0">
                <a:solidFill>
                  <a:schemeClr val="tx1"/>
                </a:solidFill>
              </a:rPr>
              <a:t>Автоматизация подготовки специального донесения</a:t>
            </a:r>
            <a:endParaRPr lang="en-US" altLang="ru-RU" sz="2400" dirty="0">
              <a:solidFill>
                <a:schemeClr val="tx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32" y="548681"/>
            <a:ext cx="5705004" cy="21780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2841" y="3295795"/>
            <a:ext cx="2578225" cy="31279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0152" y="2852936"/>
            <a:ext cx="2623605" cy="4428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6" name="Rectangle 2"/>
          <p:cNvSpPr>
            <a:spLocks noChangeArrowheads="1"/>
          </p:cNvSpPr>
          <p:nvPr/>
        </p:nvSpPr>
        <p:spPr bwMode="auto">
          <a:xfrm>
            <a:off x="5865341" y="753898"/>
            <a:ext cx="3747219" cy="1955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ru-RU" altLang="ru-RU" sz="17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При нажатии на кнопку «Сформировать СД» </a:t>
            </a:r>
          </a:p>
          <a:p>
            <a:pPr>
              <a:lnSpc>
                <a:spcPct val="120000"/>
              </a:lnSpc>
            </a:pPr>
            <a:r>
              <a:rPr lang="ru-RU" altLang="ru-RU" sz="17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в ПС «Журнал ЦОУ» происходит автоматическое создание стандартного специального донесения в электронном виде</a:t>
            </a:r>
            <a:endParaRPr lang="en-US" altLang="ru-RU" sz="1700" dirty="0">
              <a:effectLst>
                <a:outerShdw blurRad="38100" dist="38100" dir="2700000" algn="tl">
                  <a:srgbClr val="C0C0C0"/>
                </a:outerShdw>
              </a:effectLst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72" name="Group 69"/>
          <p:cNvGrpSpPr>
            <a:grpSpLocks/>
          </p:cNvGrpSpPr>
          <p:nvPr/>
        </p:nvGrpSpPr>
        <p:grpSpPr bwMode="auto">
          <a:xfrm>
            <a:off x="2627784" y="4400207"/>
            <a:ext cx="1905000" cy="523875"/>
            <a:chOff x="4245" y="2118"/>
            <a:chExt cx="1200" cy="330"/>
          </a:xfrm>
        </p:grpSpPr>
        <p:sp>
          <p:nvSpPr>
            <p:cNvPr id="74" name="AutoShape 71"/>
            <p:cNvSpPr>
              <a:spLocks noChangeArrowheads="1"/>
            </p:cNvSpPr>
            <p:nvPr/>
          </p:nvSpPr>
          <p:spPr bwMode="gray">
            <a:xfrm>
              <a:off x="4248" y="2120"/>
              <a:ext cx="1192" cy="105"/>
            </a:xfrm>
            <a:prstGeom prst="roundRect">
              <a:avLst>
                <a:gd name="adj" fmla="val 445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chemeClr val="accent1">
                    <a:alpha val="70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13500000" algn="ctr" rotWithShape="0">
                      <a:srgbClr val="FFFFFF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3" name="AutoShape 70"/>
            <p:cNvSpPr>
              <a:spLocks noChangeArrowheads="1"/>
            </p:cNvSpPr>
            <p:nvPr/>
          </p:nvSpPr>
          <p:spPr bwMode="gray">
            <a:xfrm>
              <a:off x="4245" y="2118"/>
              <a:ext cx="1200" cy="33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ffectLst>
              <a:outerShdw dist="17961" dir="2700000" algn="ctr" rotWithShape="0">
                <a:schemeClr val="tx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FFFFFF">
                      <a:alpha val="70000"/>
                    </a:srgbClr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ru-RU" sz="1400" dirty="0" smtClean="0"/>
                <a:t>Работа стволов</a:t>
              </a:r>
              <a:endParaRPr lang="ru-RU" dirty="0"/>
            </a:p>
          </p:txBody>
        </p:sp>
      </p:grpSp>
      <p:grpSp>
        <p:nvGrpSpPr>
          <p:cNvPr id="75" name="Group 62"/>
          <p:cNvGrpSpPr>
            <a:grpSpLocks/>
          </p:cNvGrpSpPr>
          <p:nvPr/>
        </p:nvGrpSpPr>
        <p:grpSpPr bwMode="auto">
          <a:xfrm>
            <a:off x="364578" y="3033857"/>
            <a:ext cx="1905000" cy="523875"/>
            <a:chOff x="4245" y="2118"/>
            <a:chExt cx="1200" cy="330"/>
          </a:xfrm>
        </p:grpSpPr>
        <p:sp>
          <p:nvSpPr>
            <p:cNvPr id="76" name="AutoShape 63"/>
            <p:cNvSpPr>
              <a:spLocks noChangeArrowheads="1"/>
            </p:cNvSpPr>
            <p:nvPr/>
          </p:nvSpPr>
          <p:spPr bwMode="blackGray">
            <a:xfrm>
              <a:off x="4245" y="2118"/>
              <a:ext cx="1200" cy="330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>
              <a:noFill/>
            </a:ln>
            <a:effectLst>
              <a:outerShdw dist="17961" dir="2700000" algn="ctr" rotWithShape="0">
                <a:schemeClr val="tx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FFFFFF">
                      <a:alpha val="70000"/>
                    </a:srgbClr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ru-RU" sz="1200" dirty="0" smtClean="0"/>
                <a:t>Адрес и описание ЧС</a:t>
              </a:r>
              <a:endParaRPr lang="ru-RU" dirty="0"/>
            </a:p>
          </p:txBody>
        </p:sp>
        <p:sp>
          <p:nvSpPr>
            <p:cNvPr id="77" name="AutoShape 64"/>
            <p:cNvSpPr>
              <a:spLocks noChangeArrowheads="1"/>
            </p:cNvSpPr>
            <p:nvPr/>
          </p:nvSpPr>
          <p:spPr bwMode="blackGray">
            <a:xfrm>
              <a:off x="4248" y="2120"/>
              <a:ext cx="1192" cy="105"/>
            </a:xfrm>
            <a:prstGeom prst="roundRect">
              <a:avLst>
                <a:gd name="adj" fmla="val 445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chemeClr val="folHlink">
                    <a:alpha val="70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13500000" algn="ctr" rotWithShape="0">
                      <a:srgbClr val="FFFFFF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grpSp>
        <p:nvGrpSpPr>
          <p:cNvPr id="78" name="Group 61"/>
          <p:cNvGrpSpPr>
            <a:grpSpLocks/>
          </p:cNvGrpSpPr>
          <p:nvPr/>
        </p:nvGrpSpPr>
        <p:grpSpPr bwMode="auto">
          <a:xfrm>
            <a:off x="3753881" y="5118100"/>
            <a:ext cx="1905000" cy="523875"/>
            <a:chOff x="4245" y="2118"/>
            <a:chExt cx="1200" cy="330"/>
          </a:xfrm>
        </p:grpSpPr>
        <p:sp>
          <p:nvSpPr>
            <p:cNvPr id="79" name="AutoShape 59"/>
            <p:cNvSpPr>
              <a:spLocks noChangeArrowheads="1"/>
            </p:cNvSpPr>
            <p:nvPr/>
          </p:nvSpPr>
          <p:spPr bwMode="gray">
            <a:xfrm>
              <a:off x="4245" y="2118"/>
              <a:ext cx="1200" cy="330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>
              <a:noFill/>
            </a:ln>
            <a:effectLst>
              <a:outerShdw dist="17961" dir="2700000" algn="ctr" rotWithShape="0">
                <a:schemeClr val="tx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FFFFFF">
                      <a:alpha val="70000"/>
                    </a:srgbClr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ru-RU" sz="1400" dirty="0" smtClean="0"/>
                <a:t>Информирование</a:t>
              </a:r>
              <a:endParaRPr lang="ru-RU" sz="1400" dirty="0"/>
            </a:p>
          </p:txBody>
        </p:sp>
        <p:sp>
          <p:nvSpPr>
            <p:cNvPr id="80" name="AutoShape 60"/>
            <p:cNvSpPr>
              <a:spLocks noChangeArrowheads="1"/>
            </p:cNvSpPr>
            <p:nvPr/>
          </p:nvSpPr>
          <p:spPr bwMode="gray">
            <a:xfrm>
              <a:off x="4248" y="2120"/>
              <a:ext cx="1192" cy="105"/>
            </a:xfrm>
            <a:prstGeom prst="roundRect">
              <a:avLst>
                <a:gd name="adj" fmla="val 445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chemeClr val="hlink">
                    <a:alpha val="70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13500000" algn="ctr" rotWithShape="0">
                      <a:srgbClr val="FFFFFF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grpSp>
        <p:nvGrpSpPr>
          <p:cNvPr id="66" name="Group 65"/>
          <p:cNvGrpSpPr>
            <a:grpSpLocks/>
          </p:cNvGrpSpPr>
          <p:nvPr/>
        </p:nvGrpSpPr>
        <p:grpSpPr bwMode="auto">
          <a:xfrm>
            <a:off x="1547664" y="3717032"/>
            <a:ext cx="1905000" cy="523875"/>
            <a:chOff x="4245" y="2118"/>
            <a:chExt cx="1200" cy="330"/>
          </a:xfrm>
        </p:grpSpPr>
        <p:sp>
          <p:nvSpPr>
            <p:cNvPr id="67" name="AutoShape 66"/>
            <p:cNvSpPr>
              <a:spLocks noChangeArrowheads="1"/>
            </p:cNvSpPr>
            <p:nvPr/>
          </p:nvSpPr>
          <p:spPr bwMode="gray">
            <a:xfrm>
              <a:off x="4245" y="2118"/>
              <a:ext cx="1200" cy="33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  <a:effectLst>
              <a:outerShdw dist="17961" dir="2700000" algn="ctr" rotWithShape="0">
                <a:schemeClr val="tx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FFFFFF">
                      <a:alpha val="70000"/>
                    </a:srgbClr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ru-RU" sz="1200" dirty="0" smtClean="0"/>
                <a:t>Техника и другие </a:t>
              </a:r>
              <a:r>
                <a:rPr lang="ru-RU" sz="1200" dirty="0" err="1" smtClean="0"/>
                <a:t>СиС</a:t>
              </a:r>
              <a:endParaRPr lang="ru-RU" sz="1600" dirty="0"/>
            </a:p>
          </p:txBody>
        </p:sp>
        <p:sp>
          <p:nvSpPr>
            <p:cNvPr id="68" name="AutoShape 67"/>
            <p:cNvSpPr>
              <a:spLocks noChangeArrowheads="1"/>
            </p:cNvSpPr>
            <p:nvPr/>
          </p:nvSpPr>
          <p:spPr bwMode="gray">
            <a:xfrm>
              <a:off x="4248" y="2120"/>
              <a:ext cx="1192" cy="105"/>
            </a:xfrm>
            <a:prstGeom prst="roundRect">
              <a:avLst>
                <a:gd name="adj" fmla="val 445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chemeClr val="accent2">
                    <a:alpha val="70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13500000" algn="ctr" rotWithShape="0">
                      <a:srgbClr val="FFFFFF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pic>
        <p:nvPicPr>
          <p:cNvPr id="35945" name="Picture 105" descr="ᐈ Восклицательный знак дорожный: картинки и фото восклицательный ...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21" y="5880507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Rectangle 2"/>
          <p:cNvSpPr>
            <a:spLocks noChangeArrowheads="1"/>
          </p:cNvSpPr>
          <p:nvPr/>
        </p:nvSpPr>
        <p:spPr bwMode="auto">
          <a:xfrm>
            <a:off x="899592" y="5960123"/>
            <a:ext cx="4693366" cy="663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ru-RU" altLang="ru-RU" sz="16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- при условии наличия учетной записи в ПС «Специальные донесения»</a:t>
            </a:r>
            <a:endParaRPr lang="en-US" altLang="ru-RU" sz="1600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7" name="AutoShape 3"/>
          <p:cNvSpPr>
            <a:spLocks noChangeArrowheads="1"/>
          </p:cNvSpPr>
          <p:nvPr/>
        </p:nvSpPr>
        <p:spPr bwMode="gray">
          <a:xfrm>
            <a:off x="93439" y="5388967"/>
            <a:ext cx="6854825" cy="10715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gamma/>
                  <a:tint val="29412"/>
                  <a:invGamma/>
                </a:srgbClr>
              </a:gs>
              <a:gs pos="100000">
                <a:srgbClr val="EAEAEA"/>
              </a:gs>
            </a:gsLst>
            <a:lin ang="5400000" scaled="1"/>
          </a:gradFill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23908" name="AutoShape 4"/>
          <p:cNvSpPr>
            <a:spLocks noChangeArrowheads="1"/>
          </p:cNvSpPr>
          <p:nvPr/>
        </p:nvSpPr>
        <p:spPr bwMode="gray">
          <a:xfrm>
            <a:off x="63178" y="3793679"/>
            <a:ext cx="6854825" cy="10715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gamma/>
                  <a:tint val="29412"/>
                  <a:invGamma/>
                </a:srgbClr>
              </a:gs>
              <a:gs pos="100000">
                <a:srgbClr val="EAEAEA"/>
              </a:gs>
            </a:gsLst>
            <a:lin ang="5400000" scaled="1"/>
          </a:gradFill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23909" name="AutoShape 5"/>
          <p:cNvSpPr>
            <a:spLocks noChangeArrowheads="1"/>
          </p:cNvSpPr>
          <p:nvPr/>
        </p:nvSpPr>
        <p:spPr bwMode="gray">
          <a:xfrm>
            <a:off x="63178" y="2139082"/>
            <a:ext cx="6854825" cy="10715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gamma/>
                  <a:tint val="29412"/>
                  <a:invGamma/>
                </a:srgbClr>
              </a:gs>
              <a:gs pos="100000">
                <a:srgbClr val="EAEAEA"/>
              </a:gs>
            </a:gsLst>
            <a:lin ang="5400000" scaled="1"/>
          </a:gradFill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pSp>
        <p:nvGrpSpPr>
          <p:cNvPr id="123910" name="Group 6"/>
          <p:cNvGrpSpPr>
            <a:grpSpLocks/>
          </p:cNvGrpSpPr>
          <p:nvPr/>
        </p:nvGrpSpPr>
        <p:grpSpPr bwMode="auto">
          <a:xfrm>
            <a:off x="1139503" y="3573016"/>
            <a:ext cx="4686300" cy="463550"/>
            <a:chOff x="720" y="1392"/>
            <a:chExt cx="4058" cy="480"/>
          </a:xfrm>
        </p:grpSpPr>
        <p:sp>
          <p:nvSpPr>
            <p:cNvPr id="123911" name="AutoShape 7"/>
            <p:cNvSpPr>
              <a:spLocks noChangeArrowheads="1"/>
            </p:cNvSpPr>
            <p:nvPr/>
          </p:nvSpPr>
          <p:spPr bwMode="black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123912" name="Group 8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123913" name="AutoShape 9"/>
              <p:cNvSpPr>
                <a:spLocks noChangeArrowheads="1"/>
              </p:cNvSpPr>
              <p:nvPr/>
            </p:nvSpPr>
            <p:spPr bwMode="black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alpha val="0"/>
                    </a:schemeClr>
                  </a:gs>
                  <a:gs pos="100000">
                    <a:schemeClr val="folHlink">
                      <a:gamma/>
                      <a:tint val="34902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23914" name="AutoShape 10"/>
              <p:cNvSpPr>
                <a:spLocks noChangeArrowheads="1"/>
              </p:cNvSpPr>
              <p:nvPr/>
            </p:nvSpPr>
            <p:spPr bwMode="black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gamma/>
                      <a:tint val="38039"/>
                      <a:invGamma/>
                    </a:schemeClr>
                  </a:gs>
                  <a:gs pos="100000">
                    <a:schemeClr val="fol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grpSp>
        <p:nvGrpSpPr>
          <p:cNvPr id="123915" name="Group 11"/>
          <p:cNvGrpSpPr>
            <a:grpSpLocks/>
          </p:cNvGrpSpPr>
          <p:nvPr/>
        </p:nvGrpSpPr>
        <p:grpSpPr bwMode="auto">
          <a:xfrm>
            <a:off x="1112516" y="5157192"/>
            <a:ext cx="4686300" cy="463550"/>
            <a:chOff x="720" y="1392"/>
            <a:chExt cx="4058" cy="480"/>
          </a:xfrm>
        </p:grpSpPr>
        <p:sp>
          <p:nvSpPr>
            <p:cNvPr id="123916" name="AutoShape 12"/>
            <p:cNvSpPr>
              <a:spLocks noChangeArrowheads="1"/>
            </p:cNvSpPr>
            <p:nvPr/>
          </p:nvSpPr>
          <p:spPr bwMode="lt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123917" name="Group 13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123918" name="AutoShape 14"/>
              <p:cNvSpPr>
                <a:spLocks noChangeArrowheads="1"/>
              </p:cNvSpPr>
              <p:nvPr/>
            </p:nvSpPr>
            <p:spPr bwMode="lt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38039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23919" name="AutoShape 15"/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34902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grpSp>
        <p:nvGrpSpPr>
          <p:cNvPr id="123920" name="Group 16"/>
          <p:cNvGrpSpPr>
            <a:grpSpLocks/>
          </p:cNvGrpSpPr>
          <p:nvPr/>
        </p:nvGrpSpPr>
        <p:grpSpPr bwMode="auto">
          <a:xfrm>
            <a:off x="1142678" y="1916832"/>
            <a:ext cx="4686300" cy="463550"/>
            <a:chOff x="720" y="1392"/>
            <a:chExt cx="4058" cy="480"/>
          </a:xfrm>
        </p:grpSpPr>
        <p:sp>
          <p:nvSpPr>
            <p:cNvPr id="123921" name="AutoShape 17"/>
            <p:cNvSpPr>
              <a:spLocks noChangeArrowheads="1"/>
            </p:cNvSpPr>
            <p:nvPr/>
          </p:nvSpPr>
          <p:spPr bwMode="lt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123922" name="Group 18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123923" name="AutoShape 19"/>
              <p:cNvSpPr>
                <a:spLocks noChangeArrowheads="1"/>
              </p:cNvSpPr>
              <p:nvPr/>
            </p:nvSpPr>
            <p:spPr bwMode="lt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34902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23924" name="AutoShape 20"/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31765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sp>
        <p:nvSpPr>
          <p:cNvPr id="123925" name="Rectangle 21"/>
          <p:cNvSpPr>
            <a:spLocks noChangeArrowheads="1"/>
          </p:cNvSpPr>
          <p:nvPr/>
        </p:nvSpPr>
        <p:spPr bwMode="black">
          <a:xfrm>
            <a:off x="1155029" y="1945407"/>
            <a:ext cx="4656852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r>
              <a:rPr lang="en-US" altLang="ru-RU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ru-RU" altLang="ru-RU" dirty="0" smtClean="0">
                <a:solidFill>
                  <a:srgbClr val="FFFFFF"/>
                </a:solidFill>
                <a:latin typeface="Calibri" panose="020F0502020204030204" pitchFamily="34" charset="0"/>
              </a:rPr>
              <a:t>Данные по собственнику (принадлежность)</a:t>
            </a:r>
            <a:endParaRPr lang="en-US" altLang="ru-RU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23926" name="Rectangle 22"/>
          <p:cNvSpPr>
            <a:spLocks noChangeArrowheads="1"/>
          </p:cNvSpPr>
          <p:nvPr/>
        </p:nvSpPr>
        <p:spPr bwMode="black">
          <a:xfrm>
            <a:off x="1314047" y="3615879"/>
            <a:ext cx="4338816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r>
              <a:rPr lang="en-US" altLang="ru-RU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ru-RU" altLang="ru-RU" dirty="0" smtClean="0">
                <a:solidFill>
                  <a:srgbClr val="FFFFFF"/>
                </a:solidFill>
                <a:latin typeface="Calibri" panose="020F0502020204030204" pitchFamily="34" charset="0"/>
              </a:rPr>
              <a:t>Начальный текст (ручной набор данных)</a:t>
            </a:r>
            <a:endParaRPr lang="en-US" altLang="ru-RU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23927" name="Rectangle 23"/>
          <p:cNvSpPr>
            <a:spLocks noChangeArrowheads="1"/>
          </p:cNvSpPr>
          <p:nvPr/>
        </p:nvSpPr>
        <p:spPr bwMode="black">
          <a:xfrm>
            <a:off x="1470881" y="5196880"/>
            <a:ext cx="4025141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r>
              <a:rPr lang="en-US" altLang="ru-RU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ru-RU" altLang="ru-RU" dirty="0" smtClean="0">
                <a:solidFill>
                  <a:srgbClr val="FFFFFF"/>
                </a:solidFill>
                <a:latin typeface="Calibri" panose="020F0502020204030204" pitchFamily="34" charset="0"/>
              </a:rPr>
              <a:t>Описание выезда и базовые таблицы</a:t>
            </a:r>
            <a:endParaRPr lang="en-US" altLang="ru-RU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23929" name="Rectangle 25"/>
          <p:cNvSpPr>
            <a:spLocks noChangeArrowheads="1"/>
          </p:cNvSpPr>
          <p:nvPr/>
        </p:nvSpPr>
        <p:spPr bwMode="auto">
          <a:xfrm>
            <a:off x="136203" y="2543429"/>
            <a:ext cx="6734175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ru-RU" altLang="ru-RU" sz="1400" b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Выводит информацию по собственнику во второй абзац после базовых таблиц в автоматическом режиме с предпросмотром в режиме редактирования </a:t>
            </a:r>
            <a:endParaRPr lang="en-US" altLang="ru-RU" sz="1400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23931" name="Rectangle 27"/>
          <p:cNvSpPr>
            <a:spLocks noChangeArrowheads="1"/>
          </p:cNvSpPr>
          <p:nvPr/>
        </p:nvSpPr>
        <p:spPr bwMode="auto">
          <a:xfrm>
            <a:off x="130434" y="5672438"/>
            <a:ext cx="6734175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ru-RU" altLang="ru-RU" sz="1400" b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Выводит в первый абзац информацию по времени ЧС, адресу и координатам в автоматическом режиме (можно отключить) с предпросмотром </a:t>
            </a:r>
            <a:endParaRPr lang="en-US" altLang="ru-RU" sz="1400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23934" name="Rectangle 30"/>
          <p:cNvSpPr>
            <a:spLocks noChangeArrowheads="1"/>
          </p:cNvSpPr>
          <p:nvPr/>
        </p:nvSpPr>
        <p:spPr bwMode="auto">
          <a:xfrm>
            <a:off x="136203" y="4077072"/>
            <a:ext cx="6734175" cy="803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ru-RU" altLang="ru-RU" sz="1400" b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Выводит в первый абзац (до базовых таблиц) информацию из поля «Содержание поступившей информации» (ПС «Журнал ЦОУ») в автоматическом режиме (можно отключить).</a:t>
            </a:r>
            <a:endParaRPr lang="en-US" altLang="ru-RU" sz="1400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2" name="AutoShape 5"/>
          <p:cNvSpPr>
            <a:spLocks noChangeArrowheads="1"/>
          </p:cNvSpPr>
          <p:nvPr/>
        </p:nvSpPr>
        <p:spPr bwMode="gray">
          <a:xfrm>
            <a:off x="77243" y="567910"/>
            <a:ext cx="6854825" cy="10715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gamma/>
                  <a:tint val="29412"/>
                  <a:invGamma/>
                </a:srgbClr>
              </a:gs>
              <a:gs pos="100000">
                <a:srgbClr val="EAEAEA"/>
              </a:gs>
            </a:gsLst>
            <a:lin ang="5400000" scaled="1"/>
          </a:gradFill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pSp>
        <p:nvGrpSpPr>
          <p:cNvPr id="43" name="Group 16"/>
          <p:cNvGrpSpPr>
            <a:grpSpLocks/>
          </p:cNvGrpSpPr>
          <p:nvPr/>
        </p:nvGrpSpPr>
        <p:grpSpPr bwMode="auto">
          <a:xfrm>
            <a:off x="1156743" y="260648"/>
            <a:ext cx="4686300" cy="463550"/>
            <a:chOff x="720" y="1392"/>
            <a:chExt cx="4058" cy="480"/>
          </a:xfrm>
        </p:grpSpPr>
        <p:sp>
          <p:nvSpPr>
            <p:cNvPr id="44" name="AutoShape 17"/>
            <p:cNvSpPr>
              <a:spLocks noChangeArrowheads="1"/>
            </p:cNvSpPr>
            <p:nvPr/>
          </p:nvSpPr>
          <p:spPr bwMode="lt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solidFill>
              <a:srgbClr val="C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45" name="Group 18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46" name="AutoShape 19"/>
              <p:cNvSpPr>
                <a:spLocks noChangeArrowheads="1"/>
              </p:cNvSpPr>
              <p:nvPr/>
            </p:nvSpPr>
            <p:spPr bwMode="lt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34902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47" name="AutoShape 20"/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31765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sp>
        <p:nvSpPr>
          <p:cNvPr id="48" name="Rectangle 21"/>
          <p:cNvSpPr>
            <a:spLocks noChangeArrowheads="1"/>
          </p:cNvSpPr>
          <p:nvPr/>
        </p:nvSpPr>
        <p:spPr bwMode="black">
          <a:xfrm>
            <a:off x="1464946" y="289223"/>
            <a:ext cx="4065152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r>
              <a:rPr lang="en-US" altLang="ru-RU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ru-RU" altLang="ru-RU" dirty="0" smtClean="0">
                <a:solidFill>
                  <a:srgbClr val="FFFFFF"/>
                </a:solidFill>
                <a:latin typeface="Calibri" panose="020F0502020204030204" pitchFamily="34" charset="0"/>
              </a:rPr>
              <a:t>Специальная служебная информация</a:t>
            </a:r>
            <a:endParaRPr lang="en-US" altLang="ru-RU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50" name="Rectangle 25"/>
          <p:cNvSpPr>
            <a:spLocks noChangeArrowheads="1"/>
          </p:cNvSpPr>
          <p:nvPr/>
        </p:nvSpPr>
        <p:spPr bwMode="auto">
          <a:xfrm>
            <a:off x="211958" y="876203"/>
            <a:ext cx="6734175" cy="803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ru-RU" altLang="ru-RU" sz="1400" b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Формирует шапку и подвал документа в автоматическом режиме, содержит информацию по заявителю (в первый абзац) и выбору принадлежности собственника</a:t>
            </a:r>
            <a:endParaRPr lang="en-US" altLang="ru-RU" sz="1400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6708" y="2795679"/>
            <a:ext cx="531215" cy="345289"/>
          </a:xfrm>
          <a:prstGeom prst="rect">
            <a:avLst/>
          </a:prstGeom>
        </p:spPr>
      </p:pic>
      <p:pic>
        <p:nvPicPr>
          <p:cNvPr id="56" name="Рисунок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1648" y="5974998"/>
            <a:ext cx="531215" cy="345289"/>
          </a:xfrm>
          <a:prstGeom prst="rect">
            <a:avLst/>
          </a:prstGeom>
        </p:spPr>
      </p:pic>
      <p:pic>
        <p:nvPicPr>
          <p:cNvPr id="61" name="Рисунок 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216" y="781187"/>
            <a:ext cx="2483768" cy="32958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Скругленный прямоугольник 7"/>
          <p:cNvSpPr/>
          <p:nvPr/>
        </p:nvSpPr>
        <p:spPr bwMode="auto">
          <a:xfrm>
            <a:off x="6481242" y="765211"/>
            <a:ext cx="2518741" cy="256530"/>
          </a:xfrm>
          <a:prstGeom prst="round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 smtClean="0">
              <a:ln>
                <a:solidFill>
                  <a:srgbClr val="C00000"/>
                </a:solidFill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8" name="Скругленный прямоугольник 67"/>
          <p:cNvSpPr/>
          <p:nvPr/>
        </p:nvSpPr>
        <p:spPr bwMode="auto">
          <a:xfrm>
            <a:off x="6499913" y="3946711"/>
            <a:ext cx="2518741" cy="131364"/>
          </a:xfrm>
          <a:prstGeom prst="round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 smtClean="0">
              <a:ln>
                <a:solidFill>
                  <a:srgbClr val="C00000"/>
                </a:solidFill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9" name="Скругленный прямоугольник 68"/>
          <p:cNvSpPr/>
          <p:nvPr/>
        </p:nvSpPr>
        <p:spPr bwMode="auto">
          <a:xfrm>
            <a:off x="6493219" y="3676526"/>
            <a:ext cx="2518741" cy="256530"/>
          </a:xfrm>
          <a:prstGeom prst="roundRect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 smtClean="0">
              <a:ln>
                <a:solidFill>
                  <a:srgbClr val="C00000"/>
                </a:solidFill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0" name="Скругленный прямоугольник 69"/>
          <p:cNvSpPr/>
          <p:nvPr/>
        </p:nvSpPr>
        <p:spPr bwMode="auto">
          <a:xfrm>
            <a:off x="6494100" y="1487091"/>
            <a:ext cx="2518741" cy="256530"/>
          </a:xfrm>
          <a:prstGeom prst="roundRect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 smtClean="0">
              <a:ln>
                <a:solidFill>
                  <a:srgbClr val="C00000"/>
                </a:solidFill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1" name="Скругленный прямоугольник 70"/>
          <p:cNvSpPr/>
          <p:nvPr/>
        </p:nvSpPr>
        <p:spPr bwMode="auto">
          <a:xfrm>
            <a:off x="6498729" y="1530339"/>
            <a:ext cx="2518741" cy="2125061"/>
          </a:xfrm>
          <a:prstGeom prst="round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 smtClean="0">
              <a:ln>
                <a:solidFill>
                  <a:srgbClr val="C00000"/>
                </a:solidFill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3" name="Скругленный прямоугольник 72"/>
          <p:cNvSpPr/>
          <p:nvPr/>
        </p:nvSpPr>
        <p:spPr bwMode="auto">
          <a:xfrm>
            <a:off x="7693670" y="1531341"/>
            <a:ext cx="406722" cy="108132"/>
          </a:xfrm>
          <a:prstGeom prst="round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 smtClean="0">
              <a:ln>
                <a:solidFill>
                  <a:srgbClr val="C00000"/>
                </a:solidFill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8" name="AutoShape 4"/>
          <p:cNvSpPr>
            <a:spLocks noChangeArrowheads="1"/>
          </p:cNvSpPr>
          <p:nvPr/>
        </p:nvSpPr>
        <p:spPr bwMode="gray">
          <a:xfrm>
            <a:off x="63178" y="3793679"/>
            <a:ext cx="6854825" cy="10715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gamma/>
                  <a:tint val="29412"/>
                  <a:invGamma/>
                </a:srgbClr>
              </a:gs>
              <a:gs pos="100000">
                <a:srgbClr val="EAEAEA"/>
              </a:gs>
            </a:gsLst>
            <a:lin ang="5400000" scaled="1"/>
          </a:gradFill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23909" name="AutoShape 5"/>
          <p:cNvSpPr>
            <a:spLocks noChangeArrowheads="1"/>
          </p:cNvSpPr>
          <p:nvPr/>
        </p:nvSpPr>
        <p:spPr bwMode="gray">
          <a:xfrm>
            <a:off x="63178" y="2139082"/>
            <a:ext cx="6854825" cy="10715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gamma/>
                  <a:tint val="29412"/>
                  <a:invGamma/>
                </a:srgbClr>
              </a:gs>
              <a:gs pos="100000">
                <a:srgbClr val="EAEAEA"/>
              </a:gs>
            </a:gsLst>
            <a:lin ang="5400000" scaled="1"/>
          </a:gradFill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pSp>
        <p:nvGrpSpPr>
          <p:cNvPr id="123910" name="Group 6"/>
          <p:cNvGrpSpPr>
            <a:grpSpLocks/>
          </p:cNvGrpSpPr>
          <p:nvPr/>
        </p:nvGrpSpPr>
        <p:grpSpPr bwMode="auto">
          <a:xfrm>
            <a:off x="1139503" y="3573016"/>
            <a:ext cx="4686300" cy="463550"/>
            <a:chOff x="720" y="1392"/>
            <a:chExt cx="4058" cy="480"/>
          </a:xfrm>
        </p:grpSpPr>
        <p:sp>
          <p:nvSpPr>
            <p:cNvPr id="123911" name="AutoShape 7"/>
            <p:cNvSpPr>
              <a:spLocks noChangeArrowheads="1"/>
            </p:cNvSpPr>
            <p:nvPr/>
          </p:nvSpPr>
          <p:spPr bwMode="black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123912" name="Group 8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123913" name="AutoShape 9"/>
              <p:cNvSpPr>
                <a:spLocks noChangeArrowheads="1"/>
              </p:cNvSpPr>
              <p:nvPr/>
            </p:nvSpPr>
            <p:spPr bwMode="black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alpha val="0"/>
                    </a:schemeClr>
                  </a:gs>
                  <a:gs pos="100000">
                    <a:schemeClr val="folHlink">
                      <a:gamma/>
                      <a:tint val="34902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23914" name="AutoShape 10"/>
              <p:cNvSpPr>
                <a:spLocks noChangeArrowheads="1"/>
              </p:cNvSpPr>
              <p:nvPr/>
            </p:nvSpPr>
            <p:spPr bwMode="black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gamma/>
                      <a:tint val="38039"/>
                      <a:invGamma/>
                    </a:schemeClr>
                  </a:gs>
                  <a:gs pos="100000">
                    <a:schemeClr val="fol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grpSp>
        <p:nvGrpSpPr>
          <p:cNvPr id="123920" name="Group 16"/>
          <p:cNvGrpSpPr>
            <a:grpSpLocks/>
          </p:cNvGrpSpPr>
          <p:nvPr/>
        </p:nvGrpSpPr>
        <p:grpSpPr bwMode="auto">
          <a:xfrm>
            <a:off x="1142678" y="1916832"/>
            <a:ext cx="4686300" cy="463550"/>
            <a:chOff x="720" y="1392"/>
            <a:chExt cx="4058" cy="480"/>
          </a:xfrm>
        </p:grpSpPr>
        <p:sp>
          <p:nvSpPr>
            <p:cNvPr id="123921" name="AutoShape 17"/>
            <p:cNvSpPr>
              <a:spLocks noChangeArrowheads="1"/>
            </p:cNvSpPr>
            <p:nvPr/>
          </p:nvSpPr>
          <p:spPr bwMode="lt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123922" name="Group 18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123923" name="AutoShape 19"/>
              <p:cNvSpPr>
                <a:spLocks noChangeArrowheads="1"/>
              </p:cNvSpPr>
              <p:nvPr/>
            </p:nvSpPr>
            <p:spPr bwMode="lt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34902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23924" name="AutoShape 20"/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31765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sp>
        <p:nvSpPr>
          <p:cNvPr id="123925" name="Rectangle 21"/>
          <p:cNvSpPr>
            <a:spLocks noChangeArrowheads="1"/>
          </p:cNvSpPr>
          <p:nvPr/>
        </p:nvSpPr>
        <p:spPr bwMode="black">
          <a:xfrm>
            <a:off x="1315658" y="1945407"/>
            <a:ext cx="4335610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r>
              <a:rPr lang="ru-RU" altLang="ru-RU" dirty="0" smtClean="0">
                <a:solidFill>
                  <a:srgbClr val="FFFFFF"/>
                </a:solidFill>
                <a:latin typeface="Calibri" panose="020F0502020204030204" pitchFamily="34" charset="0"/>
              </a:rPr>
              <a:t>Финальный текст (ручной набор данных)</a:t>
            </a:r>
            <a:endParaRPr lang="en-US" altLang="ru-RU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23926" name="Rectangle 22"/>
          <p:cNvSpPr>
            <a:spLocks noChangeArrowheads="1"/>
          </p:cNvSpPr>
          <p:nvPr/>
        </p:nvSpPr>
        <p:spPr bwMode="black">
          <a:xfrm>
            <a:off x="1509748" y="3615879"/>
            <a:ext cx="3947427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r>
              <a:rPr lang="en-US" altLang="ru-RU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ru-RU" altLang="ru-RU" dirty="0" smtClean="0">
                <a:solidFill>
                  <a:srgbClr val="FFFFFF"/>
                </a:solidFill>
                <a:latin typeface="Calibri" panose="020F0502020204030204" pitchFamily="34" charset="0"/>
              </a:rPr>
              <a:t>Сведения о надзорной деятельности</a:t>
            </a:r>
            <a:endParaRPr lang="en-US" altLang="ru-RU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23929" name="Rectangle 25"/>
          <p:cNvSpPr>
            <a:spLocks noChangeArrowheads="1"/>
          </p:cNvSpPr>
          <p:nvPr/>
        </p:nvSpPr>
        <p:spPr bwMode="auto">
          <a:xfrm>
            <a:off x="136203" y="2420888"/>
            <a:ext cx="6734175" cy="803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ru-RU" altLang="ru-RU" sz="1400" b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Выводит информацию из поля «Детализированная информация» (ПС «Журнал ЦОУ») в третий абзац после информации по объекту и собственнику в автоматическом режиме</a:t>
            </a:r>
            <a:endParaRPr lang="en-US" altLang="ru-RU" sz="1400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23934" name="Rectangle 30"/>
          <p:cNvSpPr>
            <a:spLocks noChangeArrowheads="1"/>
          </p:cNvSpPr>
          <p:nvPr/>
        </p:nvSpPr>
        <p:spPr bwMode="auto">
          <a:xfrm>
            <a:off x="136203" y="4077072"/>
            <a:ext cx="6734175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ru-RU" altLang="ru-RU" sz="1400" b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Выводит информацию в последний абзац в автоматическом режиме (можно отключить) с предпросмотром  </a:t>
            </a:r>
            <a:endParaRPr lang="en-US" altLang="ru-RU" sz="1400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2" name="AutoShape 5"/>
          <p:cNvSpPr>
            <a:spLocks noChangeArrowheads="1"/>
          </p:cNvSpPr>
          <p:nvPr/>
        </p:nvSpPr>
        <p:spPr bwMode="gray">
          <a:xfrm>
            <a:off x="77243" y="567910"/>
            <a:ext cx="6854825" cy="10715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gamma/>
                  <a:tint val="29412"/>
                  <a:invGamma/>
                </a:srgbClr>
              </a:gs>
              <a:gs pos="100000">
                <a:srgbClr val="EAEAEA"/>
              </a:gs>
            </a:gsLst>
            <a:lin ang="5400000" scaled="1"/>
          </a:gradFill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pSp>
        <p:nvGrpSpPr>
          <p:cNvPr id="43" name="Group 16"/>
          <p:cNvGrpSpPr>
            <a:grpSpLocks/>
          </p:cNvGrpSpPr>
          <p:nvPr/>
        </p:nvGrpSpPr>
        <p:grpSpPr bwMode="auto">
          <a:xfrm>
            <a:off x="1156743" y="260648"/>
            <a:ext cx="4686300" cy="463550"/>
            <a:chOff x="720" y="1392"/>
            <a:chExt cx="4058" cy="480"/>
          </a:xfrm>
        </p:grpSpPr>
        <p:sp>
          <p:nvSpPr>
            <p:cNvPr id="44" name="AutoShape 17"/>
            <p:cNvSpPr>
              <a:spLocks noChangeArrowheads="1"/>
            </p:cNvSpPr>
            <p:nvPr/>
          </p:nvSpPr>
          <p:spPr bwMode="lt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solidFill>
              <a:srgbClr val="C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45" name="Group 18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46" name="AutoShape 19"/>
              <p:cNvSpPr>
                <a:spLocks noChangeArrowheads="1"/>
              </p:cNvSpPr>
              <p:nvPr/>
            </p:nvSpPr>
            <p:spPr bwMode="lt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34902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47" name="AutoShape 20"/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31765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sp>
        <p:nvSpPr>
          <p:cNvPr id="48" name="Rectangle 21"/>
          <p:cNvSpPr>
            <a:spLocks noChangeArrowheads="1"/>
          </p:cNvSpPr>
          <p:nvPr/>
        </p:nvSpPr>
        <p:spPr bwMode="black">
          <a:xfrm>
            <a:off x="3042110" y="289223"/>
            <a:ext cx="910827" cy="3693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r>
              <a:rPr lang="ru-RU" altLang="ru-RU" dirty="0" smtClean="0">
                <a:solidFill>
                  <a:srgbClr val="FFFFFF"/>
                </a:solidFill>
                <a:latin typeface="Calibri" panose="020F0502020204030204" pitchFamily="34" charset="0"/>
              </a:rPr>
              <a:t>Объект</a:t>
            </a:r>
            <a:endParaRPr lang="en-US" altLang="ru-RU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50" name="Rectangle 25"/>
          <p:cNvSpPr>
            <a:spLocks noChangeArrowheads="1"/>
          </p:cNvSpPr>
          <p:nvPr/>
        </p:nvSpPr>
        <p:spPr bwMode="auto">
          <a:xfrm>
            <a:off x="211958" y="876203"/>
            <a:ext cx="6734175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ru-RU" altLang="ru-RU" sz="1400" b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Выводит информацию по объекту в первый абзац после базовых таблиц в автоматическом режиме с предпросмотром в режиме редактирования </a:t>
            </a:r>
            <a:endParaRPr lang="en-US" altLang="ru-RU" sz="1400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56" name="Рисунок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4338208"/>
            <a:ext cx="531215" cy="345289"/>
          </a:xfrm>
          <a:prstGeom prst="rect">
            <a:avLst/>
          </a:prstGeom>
        </p:spPr>
      </p:pic>
      <p:pic>
        <p:nvPicPr>
          <p:cNvPr id="49" name="Рисунок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1143829"/>
            <a:ext cx="531215" cy="345289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242" y="103541"/>
            <a:ext cx="2240890" cy="31871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882" y="3355530"/>
            <a:ext cx="2250755" cy="31698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Скругленный прямоугольник 7"/>
          <p:cNvSpPr/>
          <p:nvPr/>
        </p:nvSpPr>
        <p:spPr bwMode="auto">
          <a:xfrm>
            <a:off x="6806380" y="3573016"/>
            <a:ext cx="2213475" cy="225641"/>
          </a:xfrm>
          <a:prstGeom prst="round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 smtClean="0">
              <a:ln>
                <a:solidFill>
                  <a:srgbClr val="C00000"/>
                </a:solidFill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9" name="Скругленный прямоугольник 68"/>
          <p:cNvSpPr/>
          <p:nvPr/>
        </p:nvSpPr>
        <p:spPr bwMode="auto">
          <a:xfrm>
            <a:off x="6797599" y="3825575"/>
            <a:ext cx="2222256" cy="683545"/>
          </a:xfrm>
          <a:prstGeom prst="roundRect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 smtClean="0">
              <a:ln>
                <a:solidFill>
                  <a:srgbClr val="C00000"/>
                </a:solidFill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0" name="Скругленный прямоугольник 69"/>
          <p:cNvSpPr/>
          <p:nvPr/>
        </p:nvSpPr>
        <p:spPr bwMode="auto">
          <a:xfrm>
            <a:off x="6806380" y="4541015"/>
            <a:ext cx="2213475" cy="197483"/>
          </a:xfrm>
          <a:prstGeom prst="roundRect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 smtClean="0">
              <a:ln>
                <a:solidFill>
                  <a:srgbClr val="C00000"/>
                </a:solidFill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7585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2E507A"/>
      </a:dk2>
      <a:lt2>
        <a:srgbClr val="333333"/>
      </a:lt2>
      <a:accent1>
        <a:srgbClr val="5A90C2"/>
      </a:accent1>
      <a:accent2>
        <a:srgbClr val="8AC246"/>
      </a:accent2>
      <a:accent3>
        <a:srgbClr val="FFFFFF"/>
      </a:accent3>
      <a:accent4>
        <a:srgbClr val="000000"/>
      </a:accent4>
      <a:accent5>
        <a:srgbClr val="B5C6DD"/>
      </a:accent5>
      <a:accent6>
        <a:srgbClr val="7DB03F"/>
      </a:accent6>
      <a:hlink>
        <a:srgbClr val="F6831A"/>
      </a:hlink>
      <a:folHlink>
        <a:srgbClr val="EFC821"/>
      </a:folHlink>
    </a:clrScheme>
    <a:fontScheme name="Default Design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800000"/>
        </a:dk2>
        <a:lt2>
          <a:srgbClr val="333333"/>
        </a:lt2>
        <a:accent1>
          <a:srgbClr val="EB6743"/>
        </a:accent1>
        <a:accent2>
          <a:srgbClr val="D3A911"/>
        </a:accent2>
        <a:accent3>
          <a:srgbClr val="FFFFFF"/>
        </a:accent3>
        <a:accent4>
          <a:srgbClr val="000000"/>
        </a:accent4>
        <a:accent5>
          <a:srgbClr val="F3B8B0"/>
        </a:accent5>
        <a:accent6>
          <a:srgbClr val="BF990E"/>
        </a:accent6>
        <a:hlink>
          <a:srgbClr val="7B9B63"/>
        </a:hlink>
        <a:folHlink>
          <a:srgbClr val="38A3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2E507A"/>
        </a:dk2>
        <a:lt2>
          <a:srgbClr val="333333"/>
        </a:lt2>
        <a:accent1>
          <a:srgbClr val="5A90C2"/>
        </a:accent1>
        <a:accent2>
          <a:srgbClr val="8AC246"/>
        </a:accent2>
        <a:accent3>
          <a:srgbClr val="FFFFFF"/>
        </a:accent3>
        <a:accent4>
          <a:srgbClr val="000000"/>
        </a:accent4>
        <a:accent5>
          <a:srgbClr val="B5C6DD"/>
        </a:accent5>
        <a:accent6>
          <a:srgbClr val="7DB03F"/>
        </a:accent6>
        <a:hlink>
          <a:srgbClr val="F6831A"/>
        </a:hlink>
        <a:folHlink>
          <a:srgbClr val="EFC8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A82A9F"/>
        </a:dk2>
        <a:lt2>
          <a:srgbClr val="4D4D4D"/>
        </a:lt2>
        <a:accent1>
          <a:srgbClr val="12B4D4"/>
        </a:accent1>
        <a:accent2>
          <a:srgbClr val="F1C23D"/>
        </a:accent2>
        <a:accent3>
          <a:srgbClr val="FFFFFF"/>
        </a:accent3>
        <a:accent4>
          <a:srgbClr val="000000"/>
        </a:accent4>
        <a:accent5>
          <a:srgbClr val="AAD6E6"/>
        </a:accent5>
        <a:accent6>
          <a:srgbClr val="DAB036"/>
        </a:accent6>
        <a:hlink>
          <a:srgbClr val="8CA62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581TGp_gold_light</Template>
  <TotalTime>307</TotalTime>
  <Words>239</Words>
  <Application>Microsoft Office PowerPoint</Application>
  <PresentationFormat>Экран (4:3)</PresentationFormat>
  <Paragraphs>24</Paragraphs>
  <Slides>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Wingdings</vt:lpstr>
      <vt:lpstr>Verdana</vt:lpstr>
      <vt:lpstr>Default Design</vt:lpstr>
      <vt:lpstr>Contents</vt:lpstr>
      <vt:lpstr>Презентация PowerPoint</vt:lpstr>
      <vt:lpstr>Презентация PowerPoint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Шульга Максим Константинович</dc:creator>
  <cp:lastModifiedBy>Шульга Максим Константинович</cp:lastModifiedBy>
  <cp:revision>21</cp:revision>
  <dcterms:created xsi:type="dcterms:W3CDTF">2020-06-11T08:06:22Z</dcterms:created>
  <dcterms:modified xsi:type="dcterms:W3CDTF">2020-06-11T13:13:44Z</dcterms:modified>
</cp:coreProperties>
</file>