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78948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3640" cy="78948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09280" y="446688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5058360" y="3602160"/>
            <a:ext cx="2073960" cy="1655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5058360" y="3602160"/>
            <a:ext cx="2073960" cy="165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165528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165528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523880" y="446688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165528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165528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09280" y="446688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09280" y="3602160"/>
            <a:ext cx="4461840" cy="78948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523880" y="4466880"/>
            <a:ext cx="9143640" cy="789480"/>
          </a:xfrm>
          <a:prstGeom prst="rect">
            <a:avLst/>
          </a:prstGeom>
        </p:spPr>
        <p:txBody>
          <a:bodyPr lIns="0" rIns="0" tIns="0" bIns="0"/>
          <a:p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subtitle style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1/25/16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E608F20-14E1-4B88-8B8A-4266961B8E43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2233080" y="0"/>
            <a:ext cx="41810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ALKOO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1221840" y="2413080"/>
            <a:ext cx="454176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Stefan Grönroos, Petteri Karvinen, Anders Berg, Shohreh Hosseinzadeh, Natalia Díaz Rodríguez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Embedded Systems Lab.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Åbo Akademi University, 2013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Picture 4" descr=""/>
          <p:cNvPicPr/>
          <p:nvPr/>
        </p:nvPicPr>
        <p:blipFill>
          <a:blip r:embed="rId1"/>
          <a:stretch/>
        </p:blipFill>
        <p:spPr>
          <a:xfrm>
            <a:off x="8010720" y="0"/>
            <a:ext cx="3779280" cy="682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" descr=""/>
          <p:cNvPicPr/>
          <p:nvPr/>
        </p:nvPicPr>
        <p:blipFill>
          <a:blip r:embed="rId1"/>
          <a:stretch/>
        </p:blipFill>
        <p:spPr>
          <a:xfrm>
            <a:off x="8010720" y="0"/>
            <a:ext cx="3779280" cy="682128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438840" y="390960"/>
            <a:ext cx="7275240" cy="13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90000"/>
              </a:lnSpc>
            </a:pPr>
            <a:r>
              <a:rPr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ALKOO – low cost pocket</a:t>
            </a:r>
            <a:r>
              <a:rPr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alcohometer</a:t>
            </a:r>
            <a:endParaRPr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812520" y="1716480"/>
            <a:ext cx="1051524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Constructed low-cost sensor with 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Arduino board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UI prototype working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Input: 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Weight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 time of drinking.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Output: 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Estimated drink units drank and 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Ethanol level in blood.</a:t>
            </a:r>
            <a:endParaRPr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Application>LibreOffice/5.0.4.2$MacOSX_X86_64 LibreOffice_project/2b9802c1994aa0b7dc6079e128979269cf95bc78</Application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2013-11-01T11:26:13Z</dcterms:created>
  <dc:creator>Natalia Diaz Rodriguez</dc:creator>
  <dc:language>en-US</dc:language>
  <dcterms:modified xsi:type="dcterms:W3CDTF">2016-01-25T13:04:04Z</dcterms:modified>
  <cp:revision>5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