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2803750" cx="30275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6uJQqJsG/9oHH1Uz809Yz6mYE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270641" y="7005156"/>
            <a:ext cx="25733931" cy="1490205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3784402" y="22481887"/>
            <a:ext cx="22706410" cy="1033433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1"/>
              </a:spcBef>
              <a:spcAft>
                <a:spcPts val="0"/>
              </a:spcAft>
              <a:buClr>
                <a:schemeClr val="dk1"/>
              </a:buClr>
              <a:buSzPts val="7946"/>
              <a:buNone/>
              <a:defRPr sz="7946"/>
            </a:lvl1pPr>
            <a:lvl2pPr lvl="1" algn="ctr">
              <a:lnSpc>
                <a:spcPct val="90000"/>
              </a:lnSpc>
              <a:spcBef>
                <a:spcPts val="1655"/>
              </a:spcBef>
              <a:spcAft>
                <a:spcPts val="0"/>
              </a:spcAft>
              <a:buClr>
                <a:schemeClr val="dk1"/>
              </a:buClr>
              <a:buSzPts val="6622"/>
              <a:buNone/>
              <a:defRPr sz="6622"/>
            </a:lvl2pPr>
            <a:lvl3pPr lvl="2" algn="ctr">
              <a:lnSpc>
                <a:spcPct val="90000"/>
              </a:lnSpc>
              <a:spcBef>
                <a:spcPts val="1655"/>
              </a:spcBef>
              <a:spcAft>
                <a:spcPts val="0"/>
              </a:spcAft>
              <a:buClr>
                <a:schemeClr val="dk1"/>
              </a:buClr>
              <a:buSzPts val="5960"/>
              <a:buNone/>
              <a:defRPr sz="5960"/>
            </a:lvl3pPr>
            <a:lvl4pPr lvl="3" algn="ctr">
              <a:lnSpc>
                <a:spcPct val="90000"/>
              </a:lnSpc>
              <a:spcBef>
                <a:spcPts val="1655"/>
              </a:spcBef>
              <a:spcAft>
                <a:spcPts val="0"/>
              </a:spcAft>
              <a:buClr>
                <a:schemeClr val="dk1"/>
              </a:buClr>
              <a:buSzPts val="5297"/>
              <a:buNone/>
              <a:defRPr sz="5297"/>
            </a:lvl4pPr>
            <a:lvl5pPr lvl="4" algn="ctr">
              <a:lnSpc>
                <a:spcPct val="90000"/>
              </a:lnSpc>
              <a:spcBef>
                <a:spcPts val="1655"/>
              </a:spcBef>
              <a:spcAft>
                <a:spcPts val="0"/>
              </a:spcAft>
              <a:buClr>
                <a:schemeClr val="dk1"/>
              </a:buClr>
              <a:buSzPts val="5297"/>
              <a:buNone/>
              <a:defRPr sz="5297"/>
            </a:lvl5pPr>
            <a:lvl6pPr lvl="5" algn="ctr">
              <a:lnSpc>
                <a:spcPct val="90000"/>
              </a:lnSpc>
              <a:spcBef>
                <a:spcPts val="1655"/>
              </a:spcBef>
              <a:spcAft>
                <a:spcPts val="0"/>
              </a:spcAft>
              <a:buClr>
                <a:schemeClr val="dk1"/>
              </a:buClr>
              <a:buSzPts val="5297"/>
              <a:buNone/>
              <a:defRPr sz="5297"/>
            </a:lvl6pPr>
            <a:lvl7pPr lvl="6" algn="ctr">
              <a:lnSpc>
                <a:spcPct val="90000"/>
              </a:lnSpc>
              <a:spcBef>
                <a:spcPts val="1655"/>
              </a:spcBef>
              <a:spcAft>
                <a:spcPts val="0"/>
              </a:spcAft>
              <a:buClr>
                <a:schemeClr val="dk1"/>
              </a:buClr>
              <a:buSzPts val="5297"/>
              <a:buNone/>
              <a:defRPr sz="5297"/>
            </a:lvl7pPr>
            <a:lvl8pPr lvl="7" algn="ctr">
              <a:lnSpc>
                <a:spcPct val="90000"/>
              </a:lnSpc>
              <a:spcBef>
                <a:spcPts val="1655"/>
              </a:spcBef>
              <a:spcAft>
                <a:spcPts val="0"/>
              </a:spcAft>
              <a:buClr>
                <a:schemeClr val="dk1"/>
              </a:buClr>
              <a:buSzPts val="5297"/>
              <a:buNone/>
              <a:defRPr sz="5297"/>
            </a:lvl8pPr>
            <a:lvl9pPr lvl="8" algn="ctr">
              <a:lnSpc>
                <a:spcPct val="90000"/>
              </a:lnSpc>
              <a:spcBef>
                <a:spcPts val="1655"/>
              </a:spcBef>
              <a:spcAft>
                <a:spcPts val="0"/>
              </a:spcAft>
              <a:buClr>
                <a:schemeClr val="dk1"/>
              </a:buClr>
              <a:buSzPts val="5297"/>
              <a:buNone/>
              <a:defRPr sz="5297"/>
            </a:lvl9pPr>
          </a:lstStyle>
          <a:p/>
        </p:txBody>
      </p:sp>
      <p:sp>
        <p:nvSpPr>
          <p:cNvPr id="14" name="Google Shape;14;p3"/>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558310" y="11917631"/>
            <a:ext cx="27158594" cy="26112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1" name="Google Shape;71;p12"/>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792642" y="17151963"/>
            <a:ext cx="36274211" cy="65280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6452763" y="10813091"/>
            <a:ext cx="36274211" cy="1920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7" name="Google Shape;77;p13"/>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081421" y="11394520"/>
            <a:ext cx="26112371"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20" name="Google Shape;20;p4"/>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065654" y="10671229"/>
            <a:ext cx="26112371" cy="178051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065654" y="28644846"/>
            <a:ext cx="26112371" cy="93633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7946"/>
              <a:buNone/>
              <a:defRPr sz="7946">
                <a:solidFill>
                  <a:schemeClr val="dk1"/>
                </a:solidFill>
              </a:defRPr>
            </a:lvl1pPr>
            <a:lvl2pPr indent="-228600" lvl="1" marL="914400" algn="l">
              <a:lnSpc>
                <a:spcPct val="90000"/>
              </a:lnSpc>
              <a:spcBef>
                <a:spcPts val="1655"/>
              </a:spcBef>
              <a:spcAft>
                <a:spcPts val="0"/>
              </a:spcAft>
              <a:buClr>
                <a:srgbClr val="888888"/>
              </a:buClr>
              <a:buSzPts val="6622"/>
              <a:buNone/>
              <a:defRPr sz="6622">
                <a:solidFill>
                  <a:srgbClr val="888888"/>
                </a:solidFill>
              </a:defRPr>
            </a:lvl2pPr>
            <a:lvl3pPr indent="-228600" lvl="2" marL="1371600" algn="l">
              <a:lnSpc>
                <a:spcPct val="90000"/>
              </a:lnSpc>
              <a:spcBef>
                <a:spcPts val="1655"/>
              </a:spcBef>
              <a:spcAft>
                <a:spcPts val="0"/>
              </a:spcAft>
              <a:buClr>
                <a:srgbClr val="888888"/>
              </a:buClr>
              <a:buSzPts val="5960"/>
              <a:buNone/>
              <a:defRPr sz="5960">
                <a:solidFill>
                  <a:srgbClr val="888888"/>
                </a:solidFill>
              </a:defRPr>
            </a:lvl3pPr>
            <a:lvl4pPr indent="-228600" lvl="3" marL="1828800" algn="l">
              <a:lnSpc>
                <a:spcPct val="90000"/>
              </a:lnSpc>
              <a:spcBef>
                <a:spcPts val="1655"/>
              </a:spcBef>
              <a:spcAft>
                <a:spcPts val="0"/>
              </a:spcAft>
              <a:buClr>
                <a:srgbClr val="888888"/>
              </a:buClr>
              <a:buSzPts val="5297"/>
              <a:buNone/>
              <a:defRPr sz="5297">
                <a:solidFill>
                  <a:srgbClr val="888888"/>
                </a:solidFill>
              </a:defRPr>
            </a:lvl4pPr>
            <a:lvl5pPr indent="-228600" lvl="4" marL="2286000" algn="l">
              <a:lnSpc>
                <a:spcPct val="90000"/>
              </a:lnSpc>
              <a:spcBef>
                <a:spcPts val="1655"/>
              </a:spcBef>
              <a:spcAft>
                <a:spcPts val="0"/>
              </a:spcAft>
              <a:buClr>
                <a:srgbClr val="888888"/>
              </a:buClr>
              <a:buSzPts val="5297"/>
              <a:buNone/>
              <a:defRPr sz="5297">
                <a:solidFill>
                  <a:srgbClr val="888888"/>
                </a:solidFill>
              </a:defRPr>
            </a:lvl5pPr>
            <a:lvl6pPr indent="-228600" lvl="5" marL="2743200" algn="l">
              <a:lnSpc>
                <a:spcPct val="90000"/>
              </a:lnSpc>
              <a:spcBef>
                <a:spcPts val="1655"/>
              </a:spcBef>
              <a:spcAft>
                <a:spcPts val="0"/>
              </a:spcAft>
              <a:buClr>
                <a:srgbClr val="888888"/>
              </a:buClr>
              <a:buSzPts val="5297"/>
              <a:buNone/>
              <a:defRPr sz="5297">
                <a:solidFill>
                  <a:srgbClr val="888888"/>
                </a:solidFill>
              </a:defRPr>
            </a:lvl6pPr>
            <a:lvl7pPr indent="-228600" lvl="6" marL="3200400" algn="l">
              <a:lnSpc>
                <a:spcPct val="90000"/>
              </a:lnSpc>
              <a:spcBef>
                <a:spcPts val="1655"/>
              </a:spcBef>
              <a:spcAft>
                <a:spcPts val="0"/>
              </a:spcAft>
              <a:buClr>
                <a:srgbClr val="888888"/>
              </a:buClr>
              <a:buSzPts val="5297"/>
              <a:buNone/>
              <a:defRPr sz="5297">
                <a:solidFill>
                  <a:srgbClr val="888888"/>
                </a:solidFill>
              </a:defRPr>
            </a:lvl7pPr>
            <a:lvl8pPr indent="-228600" lvl="7" marL="3657600" algn="l">
              <a:lnSpc>
                <a:spcPct val="90000"/>
              </a:lnSpc>
              <a:spcBef>
                <a:spcPts val="1655"/>
              </a:spcBef>
              <a:spcAft>
                <a:spcPts val="0"/>
              </a:spcAft>
              <a:buClr>
                <a:srgbClr val="888888"/>
              </a:buClr>
              <a:buSzPts val="5297"/>
              <a:buNone/>
              <a:defRPr sz="5297">
                <a:solidFill>
                  <a:srgbClr val="888888"/>
                </a:solidFill>
              </a:defRPr>
            </a:lvl8pPr>
            <a:lvl9pPr indent="-228600" lvl="8" marL="4114800" algn="l">
              <a:lnSpc>
                <a:spcPct val="90000"/>
              </a:lnSpc>
              <a:spcBef>
                <a:spcPts val="1655"/>
              </a:spcBef>
              <a:spcAft>
                <a:spcPts val="0"/>
              </a:spcAft>
              <a:buClr>
                <a:srgbClr val="888888"/>
              </a:buClr>
              <a:buSzPts val="5297"/>
              <a:buNone/>
              <a:defRPr sz="5297">
                <a:solidFill>
                  <a:srgbClr val="888888"/>
                </a:solidFill>
              </a:defRPr>
            </a:lvl9pPr>
          </a:lstStyle>
          <a:p/>
        </p:txBody>
      </p:sp>
      <p:sp>
        <p:nvSpPr>
          <p:cNvPr id="26" name="Google Shape;26;p5"/>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081421" y="11394520"/>
            <a:ext cx="12866966"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2" name="Google Shape;32;p6"/>
          <p:cNvSpPr txBox="1"/>
          <p:nvPr>
            <p:ph idx="2" type="body"/>
          </p:nvPr>
        </p:nvSpPr>
        <p:spPr>
          <a:xfrm>
            <a:off x="15326826" y="11394520"/>
            <a:ext cx="12866966"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3" name="Google Shape;33;p6"/>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085364"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085368" y="10492870"/>
            <a:ext cx="12807832" cy="51423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7946"/>
              <a:buNone/>
              <a:defRPr b="1" sz="7946"/>
            </a:lvl1pPr>
            <a:lvl2pPr indent="-228600" lvl="1" marL="914400" algn="l">
              <a:lnSpc>
                <a:spcPct val="90000"/>
              </a:lnSpc>
              <a:spcBef>
                <a:spcPts val="1655"/>
              </a:spcBef>
              <a:spcAft>
                <a:spcPts val="0"/>
              </a:spcAft>
              <a:buClr>
                <a:schemeClr val="dk1"/>
              </a:buClr>
              <a:buSzPts val="6622"/>
              <a:buNone/>
              <a:defRPr b="1" sz="6622"/>
            </a:lvl2pPr>
            <a:lvl3pPr indent="-228600" lvl="2" marL="1371600" algn="l">
              <a:lnSpc>
                <a:spcPct val="90000"/>
              </a:lnSpc>
              <a:spcBef>
                <a:spcPts val="1655"/>
              </a:spcBef>
              <a:spcAft>
                <a:spcPts val="0"/>
              </a:spcAft>
              <a:buClr>
                <a:schemeClr val="dk1"/>
              </a:buClr>
              <a:buSzPts val="5960"/>
              <a:buNone/>
              <a:defRPr b="1" sz="5960"/>
            </a:lvl3pPr>
            <a:lvl4pPr indent="-228600" lvl="3" marL="1828800" algn="l">
              <a:lnSpc>
                <a:spcPct val="90000"/>
              </a:lnSpc>
              <a:spcBef>
                <a:spcPts val="1655"/>
              </a:spcBef>
              <a:spcAft>
                <a:spcPts val="0"/>
              </a:spcAft>
              <a:buClr>
                <a:schemeClr val="dk1"/>
              </a:buClr>
              <a:buSzPts val="5297"/>
              <a:buNone/>
              <a:defRPr b="1" sz="5297"/>
            </a:lvl4pPr>
            <a:lvl5pPr indent="-228600" lvl="4" marL="2286000" algn="l">
              <a:lnSpc>
                <a:spcPct val="90000"/>
              </a:lnSpc>
              <a:spcBef>
                <a:spcPts val="1655"/>
              </a:spcBef>
              <a:spcAft>
                <a:spcPts val="0"/>
              </a:spcAft>
              <a:buClr>
                <a:schemeClr val="dk1"/>
              </a:buClr>
              <a:buSzPts val="5297"/>
              <a:buNone/>
              <a:defRPr b="1" sz="5297"/>
            </a:lvl5pPr>
            <a:lvl6pPr indent="-228600" lvl="5" marL="2743200" algn="l">
              <a:lnSpc>
                <a:spcPct val="90000"/>
              </a:lnSpc>
              <a:spcBef>
                <a:spcPts val="1655"/>
              </a:spcBef>
              <a:spcAft>
                <a:spcPts val="0"/>
              </a:spcAft>
              <a:buClr>
                <a:schemeClr val="dk1"/>
              </a:buClr>
              <a:buSzPts val="5297"/>
              <a:buNone/>
              <a:defRPr b="1" sz="5297"/>
            </a:lvl6pPr>
            <a:lvl7pPr indent="-228600" lvl="6" marL="3200400" algn="l">
              <a:lnSpc>
                <a:spcPct val="90000"/>
              </a:lnSpc>
              <a:spcBef>
                <a:spcPts val="1655"/>
              </a:spcBef>
              <a:spcAft>
                <a:spcPts val="0"/>
              </a:spcAft>
              <a:buClr>
                <a:schemeClr val="dk1"/>
              </a:buClr>
              <a:buSzPts val="5297"/>
              <a:buNone/>
              <a:defRPr b="1" sz="5297"/>
            </a:lvl7pPr>
            <a:lvl8pPr indent="-228600" lvl="7" marL="3657600" algn="l">
              <a:lnSpc>
                <a:spcPct val="90000"/>
              </a:lnSpc>
              <a:spcBef>
                <a:spcPts val="1655"/>
              </a:spcBef>
              <a:spcAft>
                <a:spcPts val="0"/>
              </a:spcAft>
              <a:buClr>
                <a:schemeClr val="dk1"/>
              </a:buClr>
              <a:buSzPts val="5297"/>
              <a:buNone/>
              <a:defRPr b="1" sz="5297"/>
            </a:lvl8pPr>
            <a:lvl9pPr indent="-228600" lvl="8" marL="4114800" algn="l">
              <a:lnSpc>
                <a:spcPct val="90000"/>
              </a:lnSpc>
              <a:spcBef>
                <a:spcPts val="1655"/>
              </a:spcBef>
              <a:spcAft>
                <a:spcPts val="0"/>
              </a:spcAft>
              <a:buClr>
                <a:schemeClr val="dk1"/>
              </a:buClr>
              <a:buSzPts val="5297"/>
              <a:buNone/>
              <a:defRPr b="1" sz="5297"/>
            </a:lvl9pPr>
          </a:lstStyle>
          <a:p/>
        </p:txBody>
      </p:sp>
      <p:sp>
        <p:nvSpPr>
          <p:cNvPr id="39" name="Google Shape;39;p7"/>
          <p:cNvSpPr txBox="1"/>
          <p:nvPr>
            <p:ph idx="2" type="body"/>
          </p:nvPr>
        </p:nvSpPr>
        <p:spPr>
          <a:xfrm>
            <a:off x="2085368" y="15635264"/>
            <a:ext cx="12807832" cy="229971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0" name="Google Shape;40;p7"/>
          <p:cNvSpPr txBox="1"/>
          <p:nvPr>
            <p:ph idx="3" type="body"/>
          </p:nvPr>
        </p:nvSpPr>
        <p:spPr>
          <a:xfrm>
            <a:off x="15326828" y="10492870"/>
            <a:ext cx="12870909" cy="51423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7946"/>
              <a:buNone/>
              <a:defRPr b="1" sz="7946"/>
            </a:lvl1pPr>
            <a:lvl2pPr indent="-228600" lvl="1" marL="914400" algn="l">
              <a:lnSpc>
                <a:spcPct val="90000"/>
              </a:lnSpc>
              <a:spcBef>
                <a:spcPts val="1655"/>
              </a:spcBef>
              <a:spcAft>
                <a:spcPts val="0"/>
              </a:spcAft>
              <a:buClr>
                <a:schemeClr val="dk1"/>
              </a:buClr>
              <a:buSzPts val="6622"/>
              <a:buNone/>
              <a:defRPr b="1" sz="6622"/>
            </a:lvl2pPr>
            <a:lvl3pPr indent="-228600" lvl="2" marL="1371600" algn="l">
              <a:lnSpc>
                <a:spcPct val="90000"/>
              </a:lnSpc>
              <a:spcBef>
                <a:spcPts val="1655"/>
              </a:spcBef>
              <a:spcAft>
                <a:spcPts val="0"/>
              </a:spcAft>
              <a:buClr>
                <a:schemeClr val="dk1"/>
              </a:buClr>
              <a:buSzPts val="5960"/>
              <a:buNone/>
              <a:defRPr b="1" sz="5960"/>
            </a:lvl3pPr>
            <a:lvl4pPr indent="-228600" lvl="3" marL="1828800" algn="l">
              <a:lnSpc>
                <a:spcPct val="90000"/>
              </a:lnSpc>
              <a:spcBef>
                <a:spcPts val="1655"/>
              </a:spcBef>
              <a:spcAft>
                <a:spcPts val="0"/>
              </a:spcAft>
              <a:buClr>
                <a:schemeClr val="dk1"/>
              </a:buClr>
              <a:buSzPts val="5297"/>
              <a:buNone/>
              <a:defRPr b="1" sz="5297"/>
            </a:lvl4pPr>
            <a:lvl5pPr indent="-228600" lvl="4" marL="2286000" algn="l">
              <a:lnSpc>
                <a:spcPct val="90000"/>
              </a:lnSpc>
              <a:spcBef>
                <a:spcPts val="1655"/>
              </a:spcBef>
              <a:spcAft>
                <a:spcPts val="0"/>
              </a:spcAft>
              <a:buClr>
                <a:schemeClr val="dk1"/>
              </a:buClr>
              <a:buSzPts val="5297"/>
              <a:buNone/>
              <a:defRPr b="1" sz="5297"/>
            </a:lvl5pPr>
            <a:lvl6pPr indent="-228600" lvl="5" marL="2743200" algn="l">
              <a:lnSpc>
                <a:spcPct val="90000"/>
              </a:lnSpc>
              <a:spcBef>
                <a:spcPts val="1655"/>
              </a:spcBef>
              <a:spcAft>
                <a:spcPts val="0"/>
              </a:spcAft>
              <a:buClr>
                <a:schemeClr val="dk1"/>
              </a:buClr>
              <a:buSzPts val="5297"/>
              <a:buNone/>
              <a:defRPr b="1" sz="5297"/>
            </a:lvl6pPr>
            <a:lvl7pPr indent="-228600" lvl="6" marL="3200400" algn="l">
              <a:lnSpc>
                <a:spcPct val="90000"/>
              </a:lnSpc>
              <a:spcBef>
                <a:spcPts val="1655"/>
              </a:spcBef>
              <a:spcAft>
                <a:spcPts val="0"/>
              </a:spcAft>
              <a:buClr>
                <a:schemeClr val="dk1"/>
              </a:buClr>
              <a:buSzPts val="5297"/>
              <a:buNone/>
              <a:defRPr b="1" sz="5297"/>
            </a:lvl7pPr>
            <a:lvl8pPr indent="-228600" lvl="7" marL="3657600" algn="l">
              <a:lnSpc>
                <a:spcPct val="90000"/>
              </a:lnSpc>
              <a:spcBef>
                <a:spcPts val="1655"/>
              </a:spcBef>
              <a:spcAft>
                <a:spcPts val="0"/>
              </a:spcAft>
              <a:buClr>
                <a:schemeClr val="dk1"/>
              </a:buClr>
              <a:buSzPts val="5297"/>
              <a:buNone/>
              <a:defRPr b="1" sz="5297"/>
            </a:lvl8pPr>
            <a:lvl9pPr indent="-228600" lvl="8" marL="4114800" algn="l">
              <a:lnSpc>
                <a:spcPct val="90000"/>
              </a:lnSpc>
              <a:spcBef>
                <a:spcPts val="1655"/>
              </a:spcBef>
              <a:spcAft>
                <a:spcPts val="0"/>
              </a:spcAft>
              <a:buClr>
                <a:schemeClr val="dk1"/>
              </a:buClr>
              <a:buSzPts val="5297"/>
              <a:buNone/>
              <a:defRPr b="1" sz="5297"/>
            </a:lvl9pPr>
          </a:lstStyle>
          <a:p/>
        </p:txBody>
      </p:sp>
      <p:sp>
        <p:nvSpPr>
          <p:cNvPr id="41" name="Google Shape;41;p7"/>
          <p:cNvSpPr txBox="1"/>
          <p:nvPr>
            <p:ph idx="4" type="body"/>
          </p:nvPr>
        </p:nvSpPr>
        <p:spPr>
          <a:xfrm>
            <a:off x="15326828" y="15635264"/>
            <a:ext cx="12870909" cy="229971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1"/>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2" name="Google Shape;42;p7"/>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085364" y="2853584"/>
            <a:ext cx="9764544" cy="99875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2870909" y="6162959"/>
            <a:ext cx="15326827" cy="30418415"/>
          </a:xfrm>
          <a:prstGeom prst="rect">
            <a:avLst/>
          </a:prstGeom>
          <a:noFill/>
          <a:ln>
            <a:noFill/>
          </a:ln>
        </p:spPr>
        <p:txBody>
          <a:bodyPr anchorCtr="0" anchor="t" bIns="45700" lIns="91425" spcFirstLastPara="1" rIns="91425" wrap="square" tIns="45700">
            <a:normAutofit/>
          </a:bodyPr>
          <a:lstStyle>
            <a:lvl1pPr indent="-901382" lvl="0" marL="457200" algn="l">
              <a:lnSpc>
                <a:spcPct val="90000"/>
              </a:lnSpc>
              <a:spcBef>
                <a:spcPts val="3311"/>
              </a:spcBef>
              <a:spcAft>
                <a:spcPts val="0"/>
              </a:spcAft>
              <a:buClr>
                <a:schemeClr val="dk1"/>
              </a:buClr>
              <a:buSzPts val="10595"/>
              <a:buChar char="•"/>
              <a:defRPr sz="10595"/>
            </a:lvl1pPr>
            <a:lvl2pPr indent="-817308" lvl="1" marL="914400" algn="l">
              <a:lnSpc>
                <a:spcPct val="90000"/>
              </a:lnSpc>
              <a:spcBef>
                <a:spcPts val="1655"/>
              </a:spcBef>
              <a:spcAft>
                <a:spcPts val="0"/>
              </a:spcAft>
              <a:buClr>
                <a:schemeClr val="dk1"/>
              </a:buClr>
              <a:buSzPts val="9271"/>
              <a:buChar char="•"/>
              <a:defRPr sz="9271"/>
            </a:lvl2pPr>
            <a:lvl3pPr indent="-733171" lvl="2" marL="1371600" algn="l">
              <a:lnSpc>
                <a:spcPct val="90000"/>
              </a:lnSpc>
              <a:spcBef>
                <a:spcPts val="1655"/>
              </a:spcBef>
              <a:spcAft>
                <a:spcPts val="0"/>
              </a:spcAft>
              <a:buClr>
                <a:schemeClr val="dk1"/>
              </a:buClr>
              <a:buSzPts val="7946"/>
              <a:buChar char="•"/>
              <a:defRPr sz="7946"/>
            </a:lvl3pPr>
            <a:lvl4pPr indent="-649097" lvl="3" marL="1828800" algn="l">
              <a:lnSpc>
                <a:spcPct val="90000"/>
              </a:lnSpc>
              <a:spcBef>
                <a:spcPts val="1655"/>
              </a:spcBef>
              <a:spcAft>
                <a:spcPts val="0"/>
              </a:spcAft>
              <a:buClr>
                <a:schemeClr val="dk1"/>
              </a:buClr>
              <a:buSzPts val="6622"/>
              <a:buChar char="•"/>
              <a:defRPr sz="6622"/>
            </a:lvl4pPr>
            <a:lvl5pPr indent="-649097" lvl="4" marL="2286000" algn="l">
              <a:lnSpc>
                <a:spcPct val="90000"/>
              </a:lnSpc>
              <a:spcBef>
                <a:spcPts val="1655"/>
              </a:spcBef>
              <a:spcAft>
                <a:spcPts val="0"/>
              </a:spcAft>
              <a:buClr>
                <a:schemeClr val="dk1"/>
              </a:buClr>
              <a:buSzPts val="6622"/>
              <a:buChar char="•"/>
              <a:defRPr sz="6622"/>
            </a:lvl5pPr>
            <a:lvl6pPr indent="-649097" lvl="5" marL="2743200" algn="l">
              <a:lnSpc>
                <a:spcPct val="90000"/>
              </a:lnSpc>
              <a:spcBef>
                <a:spcPts val="1655"/>
              </a:spcBef>
              <a:spcAft>
                <a:spcPts val="0"/>
              </a:spcAft>
              <a:buClr>
                <a:schemeClr val="dk1"/>
              </a:buClr>
              <a:buSzPts val="6622"/>
              <a:buChar char="•"/>
              <a:defRPr sz="6622"/>
            </a:lvl6pPr>
            <a:lvl7pPr indent="-649097" lvl="6" marL="3200400" algn="l">
              <a:lnSpc>
                <a:spcPct val="90000"/>
              </a:lnSpc>
              <a:spcBef>
                <a:spcPts val="1655"/>
              </a:spcBef>
              <a:spcAft>
                <a:spcPts val="0"/>
              </a:spcAft>
              <a:buClr>
                <a:schemeClr val="dk1"/>
              </a:buClr>
              <a:buSzPts val="6622"/>
              <a:buChar char="•"/>
              <a:defRPr sz="6622"/>
            </a:lvl7pPr>
            <a:lvl8pPr indent="-649097" lvl="7" marL="3657600" algn="l">
              <a:lnSpc>
                <a:spcPct val="90000"/>
              </a:lnSpc>
              <a:spcBef>
                <a:spcPts val="1655"/>
              </a:spcBef>
              <a:spcAft>
                <a:spcPts val="0"/>
              </a:spcAft>
              <a:buClr>
                <a:schemeClr val="dk1"/>
              </a:buClr>
              <a:buSzPts val="6622"/>
              <a:buChar char="•"/>
              <a:defRPr sz="6622"/>
            </a:lvl8pPr>
            <a:lvl9pPr indent="-649096" lvl="8" marL="4114800" algn="l">
              <a:lnSpc>
                <a:spcPct val="90000"/>
              </a:lnSpc>
              <a:spcBef>
                <a:spcPts val="1655"/>
              </a:spcBef>
              <a:spcAft>
                <a:spcPts val="0"/>
              </a:spcAft>
              <a:buClr>
                <a:schemeClr val="dk1"/>
              </a:buClr>
              <a:buSzPts val="6622"/>
              <a:buChar char="•"/>
              <a:defRPr sz="6622"/>
            </a:lvl9pPr>
          </a:lstStyle>
          <a:p/>
        </p:txBody>
      </p:sp>
      <p:sp>
        <p:nvSpPr>
          <p:cNvPr id="57" name="Google Shape;57;p10"/>
          <p:cNvSpPr txBox="1"/>
          <p:nvPr>
            <p:ph idx="2" type="body"/>
          </p:nvPr>
        </p:nvSpPr>
        <p:spPr>
          <a:xfrm>
            <a:off x="2085364" y="12841129"/>
            <a:ext cx="9764544" cy="237897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5297"/>
              <a:buNone/>
              <a:defRPr sz="5297"/>
            </a:lvl1pPr>
            <a:lvl2pPr indent="-228600" lvl="1" marL="914400" algn="l">
              <a:lnSpc>
                <a:spcPct val="90000"/>
              </a:lnSpc>
              <a:spcBef>
                <a:spcPts val="1655"/>
              </a:spcBef>
              <a:spcAft>
                <a:spcPts val="0"/>
              </a:spcAft>
              <a:buClr>
                <a:schemeClr val="dk1"/>
              </a:buClr>
              <a:buSzPts val="4635"/>
              <a:buNone/>
              <a:defRPr sz="4635"/>
            </a:lvl2pPr>
            <a:lvl3pPr indent="-228600" lvl="2" marL="1371600" algn="l">
              <a:lnSpc>
                <a:spcPct val="90000"/>
              </a:lnSpc>
              <a:spcBef>
                <a:spcPts val="1655"/>
              </a:spcBef>
              <a:spcAft>
                <a:spcPts val="0"/>
              </a:spcAft>
              <a:buClr>
                <a:schemeClr val="dk1"/>
              </a:buClr>
              <a:buSzPts val="3973"/>
              <a:buNone/>
              <a:defRPr sz="3973"/>
            </a:lvl3pPr>
            <a:lvl4pPr indent="-228600" lvl="3" marL="1828800" algn="l">
              <a:lnSpc>
                <a:spcPct val="90000"/>
              </a:lnSpc>
              <a:spcBef>
                <a:spcPts val="1655"/>
              </a:spcBef>
              <a:spcAft>
                <a:spcPts val="0"/>
              </a:spcAft>
              <a:buClr>
                <a:schemeClr val="dk1"/>
              </a:buClr>
              <a:buSzPts val="3311"/>
              <a:buNone/>
              <a:defRPr sz="3311"/>
            </a:lvl4pPr>
            <a:lvl5pPr indent="-228600" lvl="4" marL="2286000" algn="l">
              <a:lnSpc>
                <a:spcPct val="90000"/>
              </a:lnSpc>
              <a:spcBef>
                <a:spcPts val="1655"/>
              </a:spcBef>
              <a:spcAft>
                <a:spcPts val="0"/>
              </a:spcAft>
              <a:buClr>
                <a:schemeClr val="dk1"/>
              </a:buClr>
              <a:buSzPts val="3311"/>
              <a:buNone/>
              <a:defRPr sz="3311"/>
            </a:lvl5pPr>
            <a:lvl6pPr indent="-228600" lvl="5" marL="2743200" algn="l">
              <a:lnSpc>
                <a:spcPct val="90000"/>
              </a:lnSpc>
              <a:spcBef>
                <a:spcPts val="1655"/>
              </a:spcBef>
              <a:spcAft>
                <a:spcPts val="0"/>
              </a:spcAft>
              <a:buClr>
                <a:schemeClr val="dk1"/>
              </a:buClr>
              <a:buSzPts val="3311"/>
              <a:buNone/>
              <a:defRPr sz="3311"/>
            </a:lvl6pPr>
            <a:lvl7pPr indent="-228600" lvl="6" marL="3200400" algn="l">
              <a:lnSpc>
                <a:spcPct val="90000"/>
              </a:lnSpc>
              <a:spcBef>
                <a:spcPts val="1655"/>
              </a:spcBef>
              <a:spcAft>
                <a:spcPts val="0"/>
              </a:spcAft>
              <a:buClr>
                <a:schemeClr val="dk1"/>
              </a:buClr>
              <a:buSzPts val="3311"/>
              <a:buNone/>
              <a:defRPr sz="3311"/>
            </a:lvl7pPr>
            <a:lvl8pPr indent="-228600" lvl="7" marL="3657600" algn="l">
              <a:lnSpc>
                <a:spcPct val="90000"/>
              </a:lnSpc>
              <a:spcBef>
                <a:spcPts val="1655"/>
              </a:spcBef>
              <a:spcAft>
                <a:spcPts val="0"/>
              </a:spcAft>
              <a:buClr>
                <a:schemeClr val="dk1"/>
              </a:buClr>
              <a:buSzPts val="3311"/>
              <a:buNone/>
              <a:defRPr sz="3311"/>
            </a:lvl8pPr>
            <a:lvl9pPr indent="-228600" lvl="8" marL="4114800" algn="l">
              <a:lnSpc>
                <a:spcPct val="90000"/>
              </a:lnSpc>
              <a:spcBef>
                <a:spcPts val="1655"/>
              </a:spcBef>
              <a:spcAft>
                <a:spcPts val="0"/>
              </a:spcAft>
              <a:buClr>
                <a:schemeClr val="dk1"/>
              </a:buClr>
              <a:buSzPts val="3311"/>
              <a:buNone/>
              <a:defRPr sz="3311"/>
            </a:lvl9pPr>
          </a:lstStyle>
          <a:p/>
        </p:txBody>
      </p:sp>
      <p:sp>
        <p:nvSpPr>
          <p:cNvPr id="58" name="Google Shape;58;p10"/>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085364" y="2853584"/>
            <a:ext cx="9764544" cy="99875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2870909" y="6162959"/>
            <a:ext cx="15326827" cy="30418415"/>
          </a:xfrm>
          <a:prstGeom prst="rect">
            <a:avLst/>
          </a:prstGeom>
          <a:noFill/>
          <a:ln>
            <a:noFill/>
          </a:ln>
        </p:spPr>
      </p:sp>
      <p:sp>
        <p:nvSpPr>
          <p:cNvPr id="64" name="Google Shape;64;p11"/>
          <p:cNvSpPr txBox="1"/>
          <p:nvPr>
            <p:ph idx="1" type="body"/>
          </p:nvPr>
        </p:nvSpPr>
        <p:spPr>
          <a:xfrm>
            <a:off x="2085364" y="12841129"/>
            <a:ext cx="9764544" cy="237897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1"/>
              </a:spcBef>
              <a:spcAft>
                <a:spcPts val="0"/>
              </a:spcAft>
              <a:buClr>
                <a:schemeClr val="dk1"/>
              </a:buClr>
              <a:buSzPts val="5297"/>
              <a:buNone/>
              <a:defRPr sz="5297"/>
            </a:lvl1pPr>
            <a:lvl2pPr indent="-228600" lvl="1" marL="914400" algn="l">
              <a:lnSpc>
                <a:spcPct val="90000"/>
              </a:lnSpc>
              <a:spcBef>
                <a:spcPts val="1655"/>
              </a:spcBef>
              <a:spcAft>
                <a:spcPts val="0"/>
              </a:spcAft>
              <a:buClr>
                <a:schemeClr val="dk1"/>
              </a:buClr>
              <a:buSzPts val="4635"/>
              <a:buNone/>
              <a:defRPr sz="4635"/>
            </a:lvl2pPr>
            <a:lvl3pPr indent="-228600" lvl="2" marL="1371600" algn="l">
              <a:lnSpc>
                <a:spcPct val="90000"/>
              </a:lnSpc>
              <a:spcBef>
                <a:spcPts val="1655"/>
              </a:spcBef>
              <a:spcAft>
                <a:spcPts val="0"/>
              </a:spcAft>
              <a:buClr>
                <a:schemeClr val="dk1"/>
              </a:buClr>
              <a:buSzPts val="3973"/>
              <a:buNone/>
              <a:defRPr sz="3973"/>
            </a:lvl3pPr>
            <a:lvl4pPr indent="-228600" lvl="3" marL="1828800" algn="l">
              <a:lnSpc>
                <a:spcPct val="90000"/>
              </a:lnSpc>
              <a:spcBef>
                <a:spcPts val="1655"/>
              </a:spcBef>
              <a:spcAft>
                <a:spcPts val="0"/>
              </a:spcAft>
              <a:buClr>
                <a:schemeClr val="dk1"/>
              </a:buClr>
              <a:buSzPts val="3311"/>
              <a:buNone/>
              <a:defRPr sz="3311"/>
            </a:lvl4pPr>
            <a:lvl5pPr indent="-228600" lvl="4" marL="2286000" algn="l">
              <a:lnSpc>
                <a:spcPct val="90000"/>
              </a:lnSpc>
              <a:spcBef>
                <a:spcPts val="1655"/>
              </a:spcBef>
              <a:spcAft>
                <a:spcPts val="0"/>
              </a:spcAft>
              <a:buClr>
                <a:schemeClr val="dk1"/>
              </a:buClr>
              <a:buSzPts val="3311"/>
              <a:buNone/>
              <a:defRPr sz="3311"/>
            </a:lvl5pPr>
            <a:lvl6pPr indent="-228600" lvl="5" marL="2743200" algn="l">
              <a:lnSpc>
                <a:spcPct val="90000"/>
              </a:lnSpc>
              <a:spcBef>
                <a:spcPts val="1655"/>
              </a:spcBef>
              <a:spcAft>
                <a:spcPts val="0"/>
              </a:spcAft>
              <a:buClr>
                <a:schemeClr val="dk1"/>
              </a:buClr>
              <a:buSzPts val="3311"/>
              <a:buNone/>
              <a:defRPr sz="3311"/>
            </a:lvl6pPr>
            <a:lvl7pPr indent="-228600" lvl="6" marL="3200400" algn="l">
              <a:lnSpc>
                <a:spcPct val="90000"/>
              </a:lnSpc>
              <a:spcBef>
                <a:spcPts val="1655"/>
              </a:spcBef>
              <a:spcAft>
                <a:spcPts val="0"/>
              </a:spcAft>
              <a:buClr>
                <a:schemeClr val="dk1"/>
              </a:buClr>
              <a:buSzPts val="3311"/>
              <a:buNone/>
              <a:defRPr sz="3311"/>
            </a:lvl7pPr>
            <a:lvl8pPr indent="-228600" lvl="7" marL="3657600" algn="l">
              <a:lnSpc>
                <a:spcPct val="90000"/>
              </a:lnSpc>
              <a:spcBef>
                <a:spcPts val="1655"/>
              </a:spcBef>
              <a:spcAft>
                <a:spcPts val="0"/>
              </a:spcAft>
              <a:buClr>
                <a:schemeClr val="dk1"/>
              </a:buClr>
              <a:buSzPts val="3311"/>
              <a:buNone/>
              <a:defRPr sz="3311"/>
            </a:lvl8pPr>
            <a:lvl9pPr indent="-228600" lvl="8" marL="4114800" algn="l">
              <a:lnSpc>
                <a:spcPct val="90000"/>
              </a:lnSpc>
              <a:spcBef>
                <a:spcPts val="1655"/>
              </a:spcBef>
              <a:spcAft>
                <a:spcPts val="0"/>
              </a:spcAft>
              <a:buClr>
                <a:schemeClr val="dk1"/>
              </a:buClr>
              <a:buSzPts val="3311"/>
              <a:buNone/>
              <a:defRPr sz="3311"/>
            </a:lvl9pPr>
          </a:lstStyle>
          <a:p/>
        </p:txBody>
      </p:sp>
      <p:sp>
        <p:nvSpPr>
          <p:cNvPr id="65" name="Google Shape;65;p11"/>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68"/>
              <a:buFont typeface="Calibri"/>
              <a:buNone/>
              <a:defRPr b="0" i="0" sz="145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081421" y="11394520"/>
            <a:ext cx="26112371" cy="27158594"/>
          </a:xfrm>
          <a:prstGeom prst="rect">
            <a:avLst/>
          </a:prstGeom>
          <a:noFill/>
          <a:ln>
            <a:noFill/>
          </a:ln>
        </p:spPr>
        <p:txBody>
          <a:bodyPr anchorCtr="0" anchor="t" bIns="45700" lIns="91425" spcFirstLastPara="1" rIns="91425" wrap="square" tIns="45700">
            <a:normAutofit/>
          </a:bodyPr>
          <a:lstStyle>
            <a:lvl1pPr indent="-817308" lvl="0" marL="457200" marR="0" rtl="0" algn="l">
              <a:lnSpc>
                <a:spcPct val="90000"/>
              </a:lnSpc>
              <a:spcBef>
                <a:spcPts val="3311"/>
              </a:spcBef>
              <a:spcAft>
                <a:spcPts val="0"/>
              </a:spcAft>
              <a:buClr>
                <a:schemeClr val="dk1"/>
              </a:buClr>
              <a:buSzPts val="9271"/>
              <a:buFont typeface="Arial"/>
              <a:buChar char="•"/>
              <a:defRPr b="0" i="0" sz="9271" u="none" cap="none" strike="noStrike">
                <a:solidFill>
                  <a:schemeClr val="dk1"/>
                </a:solidFill>
                <a:latin typeface="Calibri"/>
                <a:ea typeface="Calibri"/>
                <a:cs typeface="Calibri"/>
                <a:sym typeface="Calibri"/>
              </a:defRPr>
            </a:lvl1pPr>
            <a:lvl2pPr indent="-733171" lvl="1" marL="914400" marR="0" rtl="0" algn="l">
              <a:lnSpc>
                <a:spcPct val="90000"/>
              </a:lnSpc>
              <a:spcBef>
                <a:spcPts val="1655"/>
              </a:spcBef>
              <a:spcAft>
                <a:spcPts val="0"/>
              </a:spcAft>
              <a:buClr>
                <a:schemeClr val="dk1"/>
              </a:buClr>
              <a:buSzPts val="7946"/>
              <a:buFont typeface="Arial"/>
              <a:buChar char="•"/>
              <a:defRPr b="0" i="0" sz="7946" u="none" cap="none" strike="noStrike">
                <a:solidFill>
                  <a:schemeClr val="dk1"/>
                </a:solidFill>
                <a:latin typeface="Calibri"/>
                <a:ea typeface="Calibri"/>
                <a:cs typeface="Calibri"/>
                <a:sym typeface="Calibri"/>
              </a:defRPr>
            </a:lvl2pPr>
            <a:lvl3pPr indent="-649097" lvl="2" marL="1371600" marR="0" rtl="0" algn="l">
              <a:lnSpc>
                <a:spcPct val="90000"/>
              </a:lnSpc>
              <a:spcBef>
                <a:spcPts val="1655"/>
              </a:spcBef>
              <a:spcAft>
                <a:spcPts val="0"/>
              </a:spcAft>
              <a:buClr>
                <a:schemeClr val="dk1"/>
              </a:buClr>
              <a:buSzPts val="6622"/>
              <a:buFont typeface="Arial"/>
              <a:buChar char="•"/>
              <a:defRPr b="0" i="0" sz="6622" u="none" cap="none" strike="noStrike">
                <a:solidFill>
                  <a:schemeClr val="dk1"/>
                </a:solidFill>
                <a:latin typeface="Calibri"/>
                <a:ea typeface="Calibri"/>
                <a:cs typeface="Calibri"/>
                <a:sym typeface="Calibri"/>
              </a:defRPr>
            </a:lvl3pPr>
            <a:lvl4pPr indent="-607060" lvl="3" marL="18288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4pPr>
            <a:lvl5pPr indent="-607060" lvl="4" marL="22860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5pPr>
            <a:lvl6pPr indent="-607060" lvl="5" marL="27432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6pPr>
            <a:lvl7pPr indent="-607060" lvl="6" marL="32004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7pPr>
            <a:lvl8pPr indent="-607060" lvl="7" marL="36576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8pPr>
            <a:lvl9pPr indent="-607059" lvl="8" marL="41148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973"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973"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973" u="none" cap="none" strike="noStrike">
                <a:solidFill>
                  <a:srgbClr val="888888"/>
                </a:solidFill>
                <a:latin typeface="Calibri"/>
                <a:ea typeface="Calibri"/>
                <a:cs typeface="Calibri"/>
                <a:sym typeface="Calibri"/>
              </a:defRPr>
            </a:lvl1pPr>
            <a:lvl2pPr indent="0" lvl="1" marL="0" marR="0" rtl="0" algn="r">
              <a:spcBef>
                <a:spcPts val="0"/>
              </a:spcBef>
              <a:buNone/>
              <a:defRPr b="0" i="0" sz="3973" u="none" cap="none" strike="noStrike">
                <a:solidFill>
                  <a:srgbClr val="888888"/>
                </a:solidFill>
                <a:latin typeface="Calibri"/>
                <a:ea typeface="Calibri"/>
                <a:cs typeface="Calibri"/>
                <a:sym typeface="Calibri"/>
              </a:defRPr>
            </a:lvl2pPr>
            <a:lvl3pPr indent="0" lvl="2" marL="0" marR="0" rtl="0" algn="r">
              <a:spcBef>
                <a:spcPts val="0"/>
              </a:spcBef>
              <a:buNone/>
              <a:defRPr b="0" i="0" sz="3973" u="none" cap="none" strike="noStrike">
                <a:solidFill>
                  <a:srgbClr val="888888"/>
                </a:solidFill>
                <a:latin typeface="Calibri"/>
                <a:ea typeface="Calibri"/>
                <a:cs typeface="Calibri"/>
                <a:sym typeface="Calibri"/>
              </a:defRPr>
            </a:lvl3pPr>
            <a:lvl4pPr indent="0" lvl="3" marL="0" marR="0" rtl="0" algn="r">
              <a:spcBef>
                <a:spcPts val="0"/>
              </a:spcBef>
              <a:buNone/>
              <a:defRPr b="0" i="0" sz="3973" u="none" cap="none" strike="noStrike">
                <a:solidFill>
                  <a:srgbClr val="888888"/>
                </a:solidFill>
                <a:latin typeface="Calibri"/>
                <a:ea typeface="Calibri"/>
                <a:cs typeface="Calibri"/>
                <a:sym typeface="Calibri"/>
              </a:defRPr>
            </a:lvl4pPr>
            <a:lvl5pPr indent="0" lvl="4" marL="0" marR="0" rtl="0" algn="r">
              <a:spcBef>
                <a:spcPts val="0"/>
              </a:spcBef>
              <a:buNone/>
              <a:defRPr b="0" i="0" sz="3973" u="none" cap="none" strike="noStrike">
                <a:solidFill>
                  <a:srgbClr val="888888"/>
                </a:solidFill>
                <a:latin typeface="Calibri"/>
                <a:ea typeface="Calibri"/>
                <a:cs typeface="Calibri"/>
                <a:sym typeface="Calibri"/>
              </a:defRPr>
            </a:lvl5pPr>
            <a:lvl6pPr indent="0" lvl="5" marL="0" marR="0" rtl="0" algn="r">
              <a:spcBef>
                <a:spcPts val="0"/>
              </a:spcBef>
              <a:buNone/>
              <a:defRPr b="0" i="0" sz="3973" u="none" cap="none" strike="noStrike">
                <a:solidFill>
                  <a:srgbClr val="888888"/>
                </a:solidFill>
                <a:latin typeface="Calibri"/>
                <a:ea typeface="Calibri"/>
                <a:cs typeface="Calibri"/>
                <a:sym typeface="Calibri"/>
              </a:defRPr>
            </a:lvl6pPr>
            <a:lvl7pPr indent="0" lvl="6" marL="0" marR="0" rtl="0" algn="r">
              <a:spcBef>
                <a:spcPts val="0"/>
              </a:spcBef>
              <a:buNone/>
              <a:defRPr b="0" i="0" sz="3973" u="none" cap="none" strike="noStrike">
                <a:solidFill>
                  <a:srgbClr val="888888"/>
                </a:solidFill>
                <a:latin typeface="Calibri"/>
                <a:ea typeface="Calibri"/>
                <a:cs typeface="Calibri"/>
                <a:sym typeface="Calibri"/>
              </a:defRPr>
            </a:lvl7pPr>
            <a:lvl8pPr indent="0" lvl="7" marL="0" marR="0" rtl="0" algn="r">
              <a:spcBef>
                <a:spcPts val="0"/>
              </a:spcBef>
              <a:buNone/>
              <a:defRPr b="0" i="0" sz="3973" u="none" cap="none" strike="noStrike">
                <a:solidFill>
                  <a:srgbClr val="888888"/>
                </a:solidFill>
                <a:latin typeface="Calibri"/>
                <a:ea typeface="Calibri"/>
                <a:cs typeface="Calibri"/>
                <a:sym typeface="Calibri"/>
              </a:defRPr>
            </a:lvl8pPr>
            <a:lvl9pPr indent="0" lvl="8" marL="0" marR="0" rtl="0" algn="r">
              <a:spcBef>
                <a:spcPts val="0"/>
              </a:spcBef>
              <a:buNone/>
              <a:defRPr b="0" i="0" sz="397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mailto:nataliadiaz@ugr.es" TargetMode="External"/><Relationship Id="rId9" Type="http://schemas.openxmlformats.org/officeDocument/2006/relationships/hyperlink" Target="https://github.com/NataliaDiaz/Ontologies4SDGs" TargetMode="External"/><Relationship Id="rId5" Type="http://schemas.openxmlformats.org/officeDocument/2006/relationships/hyperlink" Target="https://github.com/NataliaDiaz/Ontologies4SDGs" TargetMode="External"/><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nvSpPr>
        <p:spPr>
          <a:xfrm>
            <a:off x="7088525" y="41098800"/>
            <a:ext cx="21986400" cy="15393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i="0" lang="es-ES" sz="2800" u="none" cap="none" strike="noStrike">
                <a:solidFill>
                  <a:schemeClr val="lt1"/>
                </a:solidFill>
              </a:rPr>
              <a:t>CONTACTO: </a:t>
            </a:r>
            <a:r>
              <a:rPr lang="es-ES" sz="2800" u="sng">
                <a:solidFill>
                  <a:schemeClr val="lt1"/>
                </a:solidFill>
                <a:hlinkClick r:id="rId4">
                  <a:extLst>
                    <a:ext uri="{A12FA001-AC4F-418D-AE19-62706E023703}">
                      <ahyp:hlinkClr val="tx"/>
                    </a:ext>
                  </a:extLst>
                </a:hlinkClick>
              </a:rPr>
              <a:t>nataliadiaz@ugr.es</a:t>
            </a:r>
            <a:r>
              <a:rPr lang="es-ES" sz="2800">
                <a:solidFill>
                  <a:schemeClr val="lt1"/>
                </a:solidFill>
              </a:rPr>
              <a:t>, 1) </a:t>
            </a:r>
            <a:r>
              <a:rPr lang="es-ES" sz="2800">
                <a:solidFill>
                  <a:schemeClr val="lt1"/>
                </a:solidFill>
              </a:rPr>
              <a:t>Dept. of Computer Science and Artificial Intelligence, University of Granada, </a:t>
            </a:r>
            <a:endParaRPr sz="2800">
              <a:solidFill>
                <a:schemeClr val="lt1"/>
              </a:solidFill>
            </a:endParaRPr>
          </a:p>
          <a:p>
            <a:pPr indent="0" lvl="0" marL="0" marR="0" rtl="0" algn="l">
              <a:spcBef>
                <a:spcPts val="0"/>
              </a:spcBef>
              <a:spcAft>
                <a:spcPts val="0"/>
              </a:spcAft>
              <a:buNone/>
            </a:pPr>
            <a:r>
              <a:rPr lang="es-ES" sz="2800">
                <a:solidFill>
                  <a:schemeClr val="lt1"/>
                </a:solidFill>
              </a:rPr>
              <a:t>2) Sorbonne Université, CNRS, LIP6, Paris, LTCI, Télécom Paris, Institut Polytechnique de Paris, France.</a:t>
            </a:r>
            <a:r>
              <a:rPr lang="es-ES" sz="2800">
                <a:solidFill>
                  <a:srgbClr val="1E4E79"/>
                </a:solidFill>
              </a:rPr>
              <a:t>   </a:t>
            </a:r>
            <a:r>
              <a:rPr lang="es-ES" sz="2800">
                <a:solidFill>
                  <a:schemeClr val="lt1"/>
                </a:solidFill>
              </a:rPr>
              <a:t>*) DaSCI Institute.</a:t>
            </a:r>
            <a:endParaRPr sz="2800">
              <a:solidFill>
                <a:schemeClr val="lt1"/>
              </a:solidFill>
            </a:endParaRPr>
          </a:p>
          <a:p>
            <a:pPr indent="0" lvl="0" marL="0" marR="0" rtl="0" algn="l">
              <a:spcBef>
                <a:spcPts val="0"/>
              </a:spcBef>
              <a:spcAft>
                <a:spcPts val="0"/>
              </a:spcAft>
              <a:buNone/>
            </a:pPr>
            <a:r>
              <a:rPr lang="es-ES" sz="2800">
                <a:solidFill>
                  <a:srgbClr val="1E4E79"/>
                </a:solidFill>
              </a:rPr>
              <a:t>    </a:t>
            </a:r>
            <a:r>
              <a:rPr lang="es-ES" sz="3800">
                <a:solidFill>
                  <a:srgbClr val="1E4E79"/>
                </a:solidFill>
                <a:latin typeface="Calibri"/>
                <a:ea typeface="Calibri"/>
                <a:cs typeface="Calibri"/>
                <a:sym typeface="Calibri"/>
              </a:rPr>
              <a:t>                                                                            </a:t>
            </a:r>
            <a:endParaRPr sz="4800">
              <a:solidFill>
                <a:srgbClr val="FFFFFF"/>
              </a:solidFill>
              <a:latin typeface="Avenir"/>
              <a:ea typeface="Avenir"/>
              <a:cs typeface="Avenir"/>
              <a:sym typeface="Avenir"/>
            </a:endParaRPr>
          </a:p>
        </p:txBody>
      </p:sp>
      <p:sp>
        <p:nvSpPr>
          <p:cNvPr id="85" name="Google Shape;85;p1"/>
          <p:cNvSpPr txBox="1"/>
          <p:nvPr/>
        </p:nvSpPr>
        <p:spPr>
          <a:xfrm>
            <a:off x="5644450" y="13925"/>
            <a:ext cx="21320700" cy="738840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b="0" i="1" lang="es-ES" sz="5900" u="none" cap="none" strike="noStrike">
                <a:solidFill>
                  <a:srgbClr val="1E4E79"/>
                </a:solidFill>
                <a:latin typeface="Calibri"/>
                <a:ea typeface="Calibri"/>
                <a:cs typeface="Calibri"/>
                <a:sym typeface="Calibri"/>
              </a:rPr>
              <a:t>Ontologies4SDGs</a:t>
            </a:r>
            <a:r>
              <a:rPr b="0" i="0" lang="es-ES" sz="5900" u="none" cap="none" strike="noStrike">
                <a:solidFill>
                  <a:srgbClr val="1E4E79"/>
                </a:solidFill>
                <a:latin typeface="Calibri"/>
                <a:ea typeface="Calibri"/>
                <a:cs typeface="Calibri"/>
                <a:sym typeface="Calibri"/>
              </a:rPr>
              <a:t>:</a:t>
            </a:r>
            <a:r>
              <a:rPr lang="es-ES" sz="5900">
                <a:solidFill>
                  <a:srgbClr val="1E4E79"/>
                </a:solidFill>
                <a:latin typeface="Calibri"/>
                <a:ea typeface="Calibri"/>
                <a:cs typeface="Calibri"/>
                <a:sym typeface="Calibri"/>
              </a:rPr>
              <a:t> </a:t>
            </a:r>
            <a:r>
              <a:rPr b="0" i="0" lang="es-ES" sz="5900" u="none" cap="none" strike="noStrike">
                <a:solidFill>
                  <a:srgbClr val="1E4E79"/>
                </a:solidFill>
                <a:latin typeface="Calibri"/>
                <a:ea typeface="Calibri"/>
                <a:cs typeface="Calibri"/>
                <a:sym typeface="Calibri"/>
              </a:rPr>
              <a:t>un repositorio abierto de recursos</a:t>
            </a:r>
            <a:r>
              <a:rPr lang="es-ES" sz="5900">
                <a:solidFill>
                  <a:srgbClr val="1E4E79"/>
                </a:solidFill>
                <a:latin typeface="Calibri"/>
                <a:ea typeface="Calibri"/>
                <a:cs typeface="Calibri"/>
                <a:sym typeface="Calibri"/>
              </a:rPr>
              <a:t> </a:t>
            </a:r>
            <a:r>
              <a:rPr b="0" i="0" lang="es-ES" sz="5900" u="none" cap="none" strike="noStrike">
                <a:solidFill>
                  <a:srgbClr val="1E4E79"/>
                </a:solidFill>
                <a:latin typeface="Calibri"/>
                <a:ea typeface="Calibri"/>
                <a:cs typeface="Calibri"/>
                <a:sym typeface="Calibri"/>
              </a:rPr>
              <a:t>didácticos para la</a:t>
            </a:r>
            <a:r>
              <a:rPr lang="es-ES" sz="5900">
                <a:solidFill>
                  <a:srgbClr val="1E4E79"/>
                </a:solidFill>
                <a:latin typeface="Calibri"/>
                <a:ea typeface="Calibri"/>
                <a:cs typeface="Calibri"/>
                <a:sym typeface="Calibri"/>
              </a:rPr>
              <a:t> </a:t>
            </a:r>
            <a:r>
              <a:rPr b="0" i="0" lang="es-ES" sz="5900" u="none" cap="none" strike="noStrike">
                <a:solidFill>
                  <a:srgbClr val="1E4E79"/>
                </a:solidFill>
                <a:latin typeface="Calibri"/>
                <a:ea typeface="Calibri"/>
                <a:cs typeface="Calibri"/>
                <a:sym typeface="Calibri"/>
              </a:rPr>
              <a:t>enseñanza de inteligencia artificial simbólica alineando objetivos docentes con los Objetivos de Desarrollo Sostenible</a:t>
            </a:r>
            <a:r>
              <a:rPr lang="es-ES" sz="5900">
                <a:solidFill>
                  <a:srgbClr val="1E4E79"/>
                </a:solidFill>
                <a:latin typeface="Calibri"/>
                <a:ea typeface="Calibri"/>
                <a:cs typeface="Calibri"/>
                <a:sym typeface="Calibri"/>
              </a:rPr>
              <a:t> </a:t>
            </a:r>
            <a:r>
              <a:rPr b="0" i="0" lang="es-ES" sz="5900" u="none" cap="none" strike="noStrike">
                <a:solidFill>
                  <a:srgbClr val="1E4E79"/>
                </a:solidFill>
                <a:latin typeface="Calibri"/>
                <a:ea typeface="Calibri"/>
                <a:cs typeface="Calibri"/>
                <a:sym typeface="Calibri"/>
              </a:rPr>
              <a:t>de la Agenda 2030</a:t>
            </a:r>
            <a:endParaRPr b="0" i="0" sz="5900" u="none" cap="none" strike="noStrike">
              <a:solidFill>
                <a:srgbClr val="1E4E79"/>
              </a:solidFill>
              <a:latin typeface="Calibri"/>
              <a:ea typeface="Calibri"/>
              <a:cs typeface="Calibri"/>
              <a:sym typeface="Calibri"/>
            </a:endParaRPr>
          </a:p>
          <a:p>
            <a:pPr indent="0" lvl="0" marL="0" marR="0" rtl="0" algn="ctr">
              <a:spcBef>
                <a:spcPts val="0"/>
              </a:spcBef>
              <a:spcAft>
                <a:spcPts val="0"/>
              </a:spcAft>
              <a:buNone/>
            </a:pPr>
            <a:r>
              <a:t/>
            </a:r>
            <a:endParaRPr sz="9200">
              <a:solidFill>
                <a:srgbClr val="1E4E79"/>
              </a:solidFill>
              <a:latin typeface="Calibri"/>
              <a:ea typeface="Calibri"/>
              <a:cs typeface="Calibri"/>
              <a:sym typeface="Calibri"/>
            </a:endParaRPr>
          </a:p>
          <a:p>
            <a:pPr indent="0" lvl="0" marL="0" marR="0" rtl="0" algn="ctr">
              <a:spcBef>
                <a:spcPts val="0"/>
              </a:spcBef>
              <a:spcAft>
                <a:spcPts val="0"/>
              </a:spcAft>
              <a:buNone/>
            </a:pPr>
            <a:r>
              <a:t/>
            </a:r>
            <a:endParaRPr b="0" i="0" sz="9600" u="none" cap="none" strike="noStrike">
              <a:solidFill>
                <a:srgbClr val="1E4E79"/>
              </a:solidFill>
              <a:latin typeface="Calibri"/>
              <a:ea typeface="Calibri"/>
              <a:cs typeface="Calibri"/>
              <a:sym typeface="Calibri"/>
            </a:endParaRPr>
          </a:p>
          <a:p>
            <a:pPr indent="0" lvl="0" marL="0" marR="0" rtl="0" algn="ctr">
              <a:spcBef>
                <a:spcPts val="0"/>
              </a:spcBef>
              <a:spcAft>
                <a:spcPts val="0"/>
              </a:spcAft>
              <a:buNone/>
            </a:pPr>
            <a:r>
              <a:t/>
            </a:r>
            <a:endParaRPr b="0" i="0" sz="5000" u="none" cap="none" strike="noStrike">
              <a:solidFill>
                <a:srgbClr val="FFFFFF"/>
              </a:solidFill>
              <a:latin typeface="Avenir"/>
              <a:ea typeface="Avenir"/>
              <a:cs typeface="Avenir"/>
              <a:sym typeface="Avenir"/>
            </a:endParaRPr>
          </a:p>
        </p:txBody>
      </p:sp>
      <p:sp>
        <p:nvSpPr>
          <p:cNvPr id="86" name="Google Shape;86;p1"/>
          <p:cNvSpPr txBox="1"/>
          <p:nvPr/>
        </p:nvSpPr>
        <p:spPr>
          <a:xfrm>
            <a:off x="6773650" y="3747125"/>
            <a:ext cx="20191500" cy="13236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SzPts val="1100"/>
              <a:buNone/>
            </a:pPr>
            <a:r>
              <a:rPr lang="es-ES" sz="4000">
                <a:solidFill>
                  <a:srgbClr val="1E4E79"/>
                </a:solidFill>
                <a:latin typeface="Calibri"/>
                <a:ea typeface="Calibri"/>
                <a:cs typeface="Calibri"/>
                <a:sym typeface="Calibri"/>
              </a:rPr>
              <a:t>Natalia Díaz-Rodríguez</a:t>
            </a:r>
            <a:r>
              <a:rPr baseline="30000" lang="es-ES" sz="4000">
                <a:solidFill>
                  <a:srgbClr val="1E4E79"/>
                </a:solidFill>
                <a:latin typeface="Calibri"/>
                <a:ea typeface="Calibri"/>
                <a:cs typeface="Calibri"/>
                <a:sym typeface="Calibri"/>
              </a:rPr>
              <a:t>1</a:t>
            </a:r>
            <a:r>
              <a:rPr lang="es-ES" sz="4000">
                <a:solidFill>
                  <a:srgbClr val="1E4E79"/>
                </a:solidFill>
                <a:latin typeface="Calibri"/>
                <a:ea typeface="Calibri"/>
                <a:cs typeface="Calibri"/>
                <a:sym typeface="Calibri"/>
              </a:rPr>
              <a:t>*</a:t>
            </a:r>
            <a:r>
              <a:rPr lang="es-ES" sz="4000">
                <a:solidFill>
                  <a:srgbClr val="1E4E79"/>
                </a:solidFill>
                <a:latin typeface="Calibri"/>
                <a:ea typeface="Calibri"/>
                <a:cs typeface="Calibri"/>
                <a:sym typeface="Calibri"/>
              </a:rPr>
              <a:t>, Ignacio J. Pére</a:t>
            </a:r>
            <a:r>
              <a:rPr lang="es-ES" sz="4000">
                <a:solidFill>
                  <a:srgbClr val="1E4E79"/>
                </a:solidFill>
                <a:latin typeface="Calibri"/>
                <a:ea typeface="Calibri"/>
                <a:cs typeface="Calibri"/>
                <a:sym typeface="Calibri"/>
              </a:rPr>
              <a:t>z</a:t>
            </a:r>
            <a:r>
              <a:rPr baseline="30000" lang="es-ES" sz="4000">
                <a:solidFill>
                  <a:srgbClr val="1E4E79"/>
                </a:solidFill>
                <a:latin typeface="Calibri"/>
                <a:ea typeface="Calibri"/>
                <a:cs typeface="Calibri"/>
                <a:sym typeface="Calibri"/>
              </a:rPr>
              <a:t>1</a:t>
            </a:r>
            <a:r>
              <a:rPr lang="es-ES" sz="4000">
                <a:solidFill>
                  <a:srgbClr val="1E4E79"/>
                </a:solidFill>
                <a:latin typeface="Calibri"/>
                <a:ea typeface="Calibri"/>
                <a:cs typeface="Calibri"/>
                <a:sym typeface="Calibri"/>
              </a:rPr>
              <a:t>*, </a:t>
            </a:r>
            <a:endParaRPr sz="4000">
              <a:solidFill>
                <a:srgbClr val="1E4E79"/>
              </a:solidFill>
              <a:latin typeface="Calibri"/>
              <a:ea typeface="Calibri"/>
              <a:cs typeface="Calibri"/>
              <a:sym typeface="Calibri"/>
            </a:endParaRPr>
          </a:p>
          <a:p>
            <a:pPr indent="0" lvl="0" marL="0" marR="0" rtl="0" algn="l">
              <a:spcBef>
                <a:spcPts val="0"/>
              </a:spcBef>
              <a:spcAft>
                <a:spcPts val="0"/>
              </a:spcAft>
              <a:buSzPts val="1100"/>
              <a:buNone/>
            </a:pPr>
            <a:r>
              <a:rPr lang="es-ES" sz="4000">
                <a:solidFill>
                  <a:srgbClr val="1E4E79"/>
                </a:solidFill>
                <a:latin typeface="Calibri"/>
                <a:ea typeface="Calibri"/>
                <a:cs typeface="Calibri"/>
                <a:sym typeface="Calibri"/>
              </a:rPr>
              <a:t>Juan Gómez-Romero</a:t>
            </a:r>
            <a:r>
              <a:rPr baseline="30000" lang="es-ES" sz="4000">
                <a:solidFill>
                  <a:srgbClr val="1E4E79"/>
                </a:solidFill>
                <a:latin typeface="Calibri"/>
                <a:ea typeface="Calibri"/>
                <a:cs typeface="Calibri"/>
                <a:sym typeface="Calibri"/>
              </a:rPr>
              <a:t>1</a:t>
            </a:r>
            <a:r>
              <a:rPr lang="es-ES" sz="4000">
                <a:solidFill>
                  <a:srgbClr val="1E4E79"/>
                </a:solidFill>
                <a:latin typeface="Calibri"/>
                <a:ea typeface="Calibri"/>
                <a:cs typeface="Calibri"/>
                <a:sym typeface="Calibri"/>
              </a:rPr>
              <a:t>*, Juan Luis Castro</a:t>
            </a:r>
            <a:r>
              <a:rPr baseline="30000" lang="es-ES" sz="4000">
                <a:solidFill>
                  <a:srgbClr val="1E4E79"/>
                </a:solidFill>
                <a:latin typeface="Calibri"/>
                <a:ea typeface="Calibri"/>
                <a:cs typeface="Calibri"/>
                <a:sym typeface="Calibri"/>
              </a:rPr>
              <a:t>1</a:t>
            </a:r>
            <a:r>
              <a:rPr lang="es-ES" sz="4000">
                <a:solidFill>
                  <a:srgbClr val="1E4E79"/>
                </a:solidFill>
                <a:latin typeface="Calibri"/>
                <a:ea typeface="Calibri"/>
                <a:cs typeface="Calibri"/>
                <a:sym typeface="Calibri"/>
              </a:rPr>
              <a:t>, </a:t>
            </a:r>
            <a:r>
              <a:rPr lang="es-ES" sz="4000">
                <a:solidFill>
                  <a:srgbClr val="1E4E79"/>
                </a:solidFill>
                <a:latin typeface="Calibri"/>
                <a:ea typeface="Calibri"/>
                <a:cs typeface="Calibri"/>
                <a:sym typeface="Calibri"/>
              </a:rPr>
              <a:t>Isabelle Bloch</a:t>
            </a:r>
            <a:r>
              <a:rPr baseline="30000" lang="es-ES" sz="4000">
                <a:solidFill>
                  <a:srgbClr val="1E4E79"/>
                </a:solidFill>
                <a:latin typeface="Calibri"/>
                <a:ea typeface="Calibri"/>
                <a:cs typeface="Calibri"/>
                <a:sym typeface="Calibri"/>
              </a:rPr>
              <a:t>2</a:t>
            </a:r>
            <a:endParaRPr sz="4000">
              <a:solidFill>
                <a:srgbClr val="1E4E79"/>
              </a:solidFill>
              <a:latin typeface="Calibri"/>
              <a:ea typeface="Calibri"/>
              <a:cs typeface="Calibri"/>
              <a:sym typeface="Calibri"/>
            </a:endParaRPr>
          </a:p>
        </p:txBody>
      </p:sp>
      <p:sp>
        <p:nvSpPr>
          <p:cNvPr id="87" name="Google Shape;87;p1"/>
          <p:cNvSpPr/>
          <p:nvPr/>
        </p:nvSpPr>
        <p:spPr>
          <a:xfrm>
            <a:off x="33553028" y="22812476"/>
            <a:ext cx="29119500" cy="5132100"/>
          </a:xfrm>
          <a:prstGeom prst="roundRect">
            <a:avLst>
              <a:gd fmla="val 16667" name="adj"/>
            </a:avLst>
          </a:prstGeom>
          <a:noFill/>
          <a:ln cap="flat" cmpd="sng" w="25400">
            <a:solidFill>
              <a:srgbClr val="7D2CDF"/>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s-ES" sz="4100">
                <a:solidFill>
                  <a:schemeClr val="dk1"/>
                </a:solidFill>
              </a:rPr>
              <a:t>Resultados</a:t>
            </a:r>
            <a:r>
              <a:rPr lang="es-ES" sz="4100">
                <a:solidFill>
                  <a:schemeClr val="dk1"/>
                </a:solidFill>
              </a:rPr>
              <a:t>: En consonancia con teorías de psicología de aprendizaje basado en ejemplos, los alumnos valoraron positivamente los recursos con respecto a otros años en que estos no fueron provistos y podemos afirmar que la wiki (FAQ) en google docs ayudó indudablemente a los estudiantes durante los años.</a:t>
            </a:r>
            <a:endParaRPr sz="4100">
              <a:solidFill>
                <a:schemeClr val="dk1"/>
              </a:solidFill>
            </a:endParaRPr>
          </a:p>
          <a:p>
            <a:pPr indent="0" lvl="0" marL="0" rtl="0" algn="just">
              <a:spcBef>
                <a:spcPts val="0"/>
              </a:spcBef>
              <a:spcAft>
                <a:spcPts val="0"/>
              </a:spcAft>
              <a:buClr>
                <a:schemeClr val="dk1"/>
              </a:buClr>
              <a:buSzPts val="1100"/>
              <a:buFont typeface="Arial"/>
              <a:buNone/>
            </a:pPr>
            <a:r>
              <a:rPr lang="es-ES" sz="4100">
                <a:solidFill>
                  <a:schemeClr val="dk1"/>
                </a:solidFill>
              </a:rPr>
              <a:t>Esperamos este recurso sea inspire a educadores y estudiantes, no sólo en cuanto al estudio de la representación del conocimiento, sino también como parte del progreso del desarrollo de la IA</a:t>
            </a:r>
            <a:endParaRPr sz="4100">
              <a:solidFill>
                <a:schemeClr val="dk1"/>
              </a:solidFill>
            </a:endParaRPr>
          </a:p>
          <a:p>
            <a:pPr indent="0" lvl="0" marL="0" rtl="0" algn="ctr">
              <a:spcBef>
                <a:spcPts val="0"/>
              </a:spcBef>
              <a:spcAft>
                <a:spcPts val="0"/>
              </a:spcAft>
              <a:buClr>
                <a:schemeClr val="dk1"/>
              </a:buClr>
              <a:buSzPts val="1100"/>
              <a:buFont typeface="Arial"/>
              <a:buNone/>
            </a:pPr>
            <a:r>
              <a:t/>
            </a:r>
            <a:endParaRPr b="1" sz="4100">
              <a:solidFill>
                <a:schemeClr val="dk1"/>
              </a:solidFill>
            </a:endParaRPr>
          </a:p>
          <a:p>
            <a:pPr indent="0" lvl="0" marL="0" rtl="0" algn="ctr">
              <a:spcBef>
                <a:spcPts val="0"/>
              </a:spcBef>
              <a:spcAft>
                <a:spcPts val="0"/>
              </a:spcAft>
              <a:buClr>
                <a:schemeClr val="dk1"/>
              </a:buClr>
              <a:buSzPts val="1100"/>
              <a:buFont typeface="Arial"/>
              <a:buNone/>
            </a:pPr>
            <a:r>
              <a:rPr b="1" lang="es-ES" sz="4100">
                <a:solidFill>
                  <a:schemeClr val="dk1"/>
                </a:solidFill>
              </a:rPr>
              <a:t>Disponible online: </a:t>
            </a:r>
            <a:r>
              <a:rPr b="1" lang="es-ES" sz="4100" u="sng">
                <a:solidFill>
                  <a:schemeClr val="hlink"/>
                </a:solidFill>
                <a:hlinkClick r:id="rId5"/>
              </a:rPr>
              <a:t>https://github.com/NataliaDiaz/Ontologies4SDGs</a:t>
            </a:r>
            <a:endParaRPr b="1" sz="4100">
              <a:solidFill>
                <a:schemeClr val="dk1"/>
              </a:solidFill>
            </a:endParaRPr>
          </a:p>
          <a:p>
            <a:pPr indent="0" lvl="0" marL="0" rtl="0" algn="just">
              <a:spcBef>
                <a:spcPts val="0"/>
              </a:spcBef>
              <a:spcAft>
                <a:spcPts val="0"/>
              </a:spcAft>
              <a:buClr>
                <a:schemeClr val="dk1"/>
              </a:buClr>
              <a:buSzPts val="1100"/>
              <a:buFont typeface="Arial"/>
              <a:buNone/>
            </a:pPr>
            <a:r>
              <a:t/>
            </a:r>
            <a:endParaRPr sz="4800">
              <a:solidFill>
                <a:schemeClr val="dk1"/>
              </a:solidFill>
            </a:endParaRPr>
          </a:p>
          <a:p>
            <a:pPr indent="0" lvl="0" marL="0" marR="0" rtl="0" algn="ctr">
              <a:spcBef>
                <a:spcPts val="0"/>
              </a:spcBef>
              <a:spcAft>
                <a:spcPts val="0"/>
              </a:spcAft>
              <a:buNone/>
            </a:pPr>
            <a:r>
              <a:t/>
            </a:r>
            <a:endParaRPr sz="8209">
              <a:solidFill>
                <a:srgbClr val="FFFFFF"/>
              </a:solidFill>
            </a:endParaRPr>
          </a:p>
        </p:txBody>
      </p:sp>
      <p:sp>
        <p:nvSpPr>
          <p:cNvPr id="88" name="Google Shape;88;p1"/>
          <p:cNvSpPr/>
          <p:nvPr/>
        </p:nvSpPr>
        <p:spPr>
          <a:xfrm>
            <a:off x="808400" y="24157000"/>
            <a:ext cx="29160000" cy="10002000"/>
          </a:xfrm>
          <a:prstGeom prst="rect">
            <a:avLst/>
          </a:prstGeom>
          <a:noFill/>
          <a:ln cap="flat" cmpd="sng" w="76200">
            <a:solidFill>
              <a:srgbClr val="E9E6F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t/>
            </a:r>
            <a:endParaRPr sz="5109">
              <a:solidFill>
                <a:schemeClr val="dk1"/>
              </a:solidFill>
            </a:endParaRPr>
          </a:p>
          <a:p>
            <a:pPr indent="0" lvl="0" marL="0" marR="0" rtl="0" algn="just">
              <a:spcBef>
                <a:spcPts val="0"/>
              </a:spcBef>
              <a:spcAft>
                <a:spcPts val="0"/>
              </a:spcAft>
              <a:buClr>
                <a:schemeClr val="dk1"/>
              </a:buClr>
              <a:buSzPts val="1100"/>
              <a:buFont typeface="Arial"/>
              <a:buNone/>
            </a:pPr>
            <a:r>
              <a:rPr b="1" lang="es-ES" sz="4100">
                <a:solidFill>
                  <a:schemeClr val="dk1"/>
                </a:solidFill>
              </a:rPr>
              <a:t>Contribución</a:t>
            </a:r>
            <a:r>
              <a:rPr lang="es-ES" sz="4100">
                <a:solidFill>
                  <a:schemeClr val="dk1"/>
                </a:solidFill>
              </a:rPr>
              <a:t>:</a:t>
            </a:r>
            <a:endParaRPr sz="4100">
              <a:solidFill>
                <a:schemeClr val="dk1"/>
              </a:solidFill>
            </a:endParaRPr>
          </a:p>
          <a:p>
            <a:pPr indent="0" lvl="0" marL="0" marR="0" rtl="0" algn="just">
              <a:spcBef>
                <a:spcPts val="0"/>
              </a:spcBef>
              <a:spcAft>
                <a:spcPts val="0"/>
              </a:spcAft>
              <a:buNone/>
            </a:pPr>
            <a:r>
              <a:rPr lang="es-ES" sz="4100">
                <a:solidFill>
                  <a:schemeClr val="dk1"/>
                </a:solidFill>
              </a:rPr>
              <a:t>Alineados con la misión de la SDGs Interface Ontology (SDGIO) de la FAO de hacer datos más trazables y descubribles, el repositorio Ontologies4SDGs contiene recursos didácticos para aprender a diseñar y crear ontologías y una wiki / FAQ que complementa un repositorio colaborativo de 30 ontologías. Para cada ontología se indica: </a:t>
            </a:r>
            <a:endParaRPr sz="4100">
              <a:solidFill>
                <a:schemeClr val="dk1"/>
              </a:solidFill>
            </a:endParaRPr>
          </a:p>
          <a:p>
            <a:pPr indent="-488950" lvl="0" marL="457200" marR="0" rtl="0" algn="just">
              <a:spcBef>
                <a:spcPts val="0"/>
              </a:spcBef>
              <a:spcAft>
                <a:spcPts val="0"/>
              </a:spcAft>
              <a:buClr>
                <a:schemeClr val="dk1"/>
              </a:buClr>
              <a:buSzPts val="4100"/>
              <a:buChar char="●"/>
            </a:pPr>
            <a:r>
              <a:rPr lang="es-ES" sz="4100">
                <a:solidFill>
                  <a:schemeClr val="dk1"/>
                </a:solidFill>
              </a:rPr>
              <a:t>La temática de la ontología y el Nº del ODS que aborda. </a:t>
            </a:r>
            <a:endParaRPr sz="4100">
              <a:solidFill>
                <a:schemeClr val="dk1"/>
              </a:solidFill>
            </a:endParaRPr>
          </a:p>
          <a:p>
            <a:pPr indent="-488950" lvl="0" marL="457200" marR="0" rtl="0" algn="just">
              <a:spcBef>
                <a:spcPts val="0"/>
              </a:spcBef>
              <a:spcAft>
                <a:spcPts val="0"/>
              </a:spcAft>
              <a:buClr>
                <a:schemeClr val="dk1"/>
              </a:buClr>
              <a:buSzPts val="4100"/>
              <a:buChar char="●"/>
            </a:pPr>
            <a:r>
              <a:rPr lang="es-ES" sz="4100">
                <a:solidFill>
                  <a:schemeClr val="dk1"/>
                </a:solidFill>
              </a:rPr>
              <a:t>Problema específico dentro del ODS que trata. </a:t>
            </a:r>
            <a:endParaRPr sz="4100">
              <a:solidFill>
                <a:schemeClr val="dk1"/>
              </a:solidFill>
            </a:endParaRPr>
          </a:p>
          <a:p>
            <a:pPr indent="-488950" lvl="0" marL="457200" marR="0" rtl="0" algn="just">
              <a:spcBef>
                <a:spcPts val="0"/>
              </a:spcBef>
              <a:spcAft>
                <a:spcPts val="0"/>
              </a:spcAft>
              <a:buClr>
                <a:schemeClr val="dk1"/>
              </a:buClr>
              <a:buSzPts val="4100"/>
              <a:buChar char="●"/>
            </a:pPr>
            <a:r>
              <a:rPr lang="es-ES" sz="4100">
                <a:solidFill>
                  <a:schemeClr val="dk1"/>
                </a:solidFill>
              </a:rPr>
              <a:t>Estadísticas de la ontología: Nº de clases, propiedades de datos, propiedades de objetos, individuos y problemas de inferencia que demuestran cómo funciona el razonamiento automático en OWL), métricas OQUARE y patologías OOPS! (OntOlogy Pitfall Scanner!) corregidas. </a:t>
            </a:r>
            <a:endParaRPr sz="4100">
              <a:solidFill>
                <a:schemeClr val="dk1"/>
              </a:solidFill>
            </a:endParaRPr>
          </a:p>
          <a:p>
            <a:pPr indent="-488950" lvl="0" marL="457200" marR="0" rtl="0" algn="just">
              <a:spcBef>
                <a:spcPts val="0"/>
              </a:spcBef>
              <a:spcAft>
                <a:spcPts val="0"/>
              </a:spcAft>
              <a:buClr>
                <a:schemeClr val="dk1"/>
              </a:buClr>
              <a:buSzPts val="4100"/>
              <a:buChar char="●"/>
            </a:pPr>
            <a:r>
              <a:rPr lang="es-ES" sz="4100">
                <a:solidFill>
                  <a:schemeClr val="dk1"/>
                </a:solidFill>
              </a:rPr>
              <a:t>Fuente de datos que inspiró o se utilizó para crear la ontología y aplicación o servicio para el que podría utilizarse esta ontología. </a:t>
            </a:r>
            <a:endParaRPr sz="4100">
              <a:solidFill>
                <a:schemeClr val="dk1"/>
              </a:solidFill>
            </a:endParaRPr>
          </a:p>
          <a:p>
            <a:pPr indent="-488950" lvl="0" marL="457200" marR="0" rtl="0" algn="just">
              <a:spcBef>
                <a:spcPts val="0"/>
              </a:spcBef>
              <a:spcAft>
                <a:spcPts val="0"/>
              </a:spcAft>
              <a:buClr>
                <a:schemeClr val="dk1"/>
              </a:buClr>
              <a:buSzPts val="4100"/>
              <a:buChar char="●"/>
            </a:pPr>
            <a:r>
              <a:rPr lang="es-ES" sz="4100">
                <a:solidFill>
                  <a:schemeClr val="dk1"/>
                </a:solidFill>
              </a:rPr>
              <a:t>Calificación por el diseño de la ontología y evaluación de la misma basada en nº de hechos MIRO reportados, nº de axiomas, clases y propiedades definidas en la ontología y otras métricas de la ontología, nº de conceptos y relaciones anteriores consistentes, y la cobertura del problema de dominio particular abordado. </a:t>
            </a:r>
            <a:endParaRPr sz="4100">
              <a:solidFill>
                <a:schemeClr val="dk1"/>
              </a:solidFill>
            </a:endParaRPr>
          </a:p>
          <a:p>
            <a:pPr indent="0" lvl="0" marL="0" marR="0" rtl="0" algn="just">
              <a:spcBef>
                <a:spcPts val="0"/>
              </a:spcBef>
              <a:spcAft>
                <a:spcPts val="0"/>
              </a:spcAft>
              <a:buClr>
                <a:schemeClr val="dk1"/>
              </a:buClr>
              <a:buSzPts val="1100"/>
              <a:buFont typeface="Arial"/>
              <a:buNone/>
            </a:pPr>
            <a:r>
              <a:t/>
            </a:r>
            <a:endParaRPr sz="5109">
              <a:solidFill>
                <a:schemeClr val="dk1"/>
              </a:solidFill>
            </a:endParaRPr>
          </a:p>
          <a:p>
            <a:pPr indent="0" lvl="0" marL="0" marR="0" rtl="0" algn="just">
              <a:spcBef>
                <a:spcPts val="0"/>
              </a:spcBef>
              <a:spcAft>
                <a:spcPts val="0"/>
              </a:spcAft>
              <a:buNone/>
            </a:pPr>
            <a:r>
              <a:t/>
            </a:r>
            <a:endParaRPr sz="5109">
              <a:solidFill>
                <a:schemeClr val="dk1"/>
              </a:solidFill>
            </a:endParaRPr>
          </a:p>
        </p:txBody>
      </p:sp>
      <p:sp>
        <p:nvSpPr>
          <p:cNvPr id="89" name="Google Shape;89;p1"/>
          <p:cNvSpPr/>
          <p:nvPr/>
        </p:nvSpPr>
        <p:spPr>
          <a:xfrm>
            <a:off x="808400" y="5731150"/>
            <a:ext cx="29160000" cy="6879300"/>
          </a:xfrm>
          <a:prstGeom prst="rect">
            <a:avLst/>
          </a:prstGeom>
          <a:noFill/>
          <a:ln cap="flat" cmpd="sng" w="76200">
            <a:solidFill>
              <a:srgbClr val="E9E6F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8209">
                <a:solidFill>
                  <a:srgbClr val="FFFFFF"/>
                </a:solidFill>
              </a:rPr>
              <a:t>ABSTT</a:t>
            </a:r>
            <a:endParaRPr sz="8209">
              <a:solidFill>
                <a:srgbClr val="FFFFFF"/>
              </a:solidFill>
              <a:latin typeface="Arial"/>
              <a:ea typeface="Arial"/>
              <a:cs typeface="Arial"/>
              <a:sym typeface="Arial"/>
            </a:endParaRPr>
          </a:p>
        </p:txBody>
      </p:sp>
      <p:sp>
        <p:nvSpPr>
          <p:cNvPr id="90" name="Google Shape;90;p1"/>
          <p:cNvSpPr/>
          <p:nvPr/>
        </p:nvSpPr>
        <p:spPr>
          <a:xfrm>
            <a:off x="14449675" y="13517850"/>
            <a:ext cx="15529500" cy="9901200"/>
          </a:xfrm>
          <a:prstGeom prst="rect">
            <a:avLst/>
          </a:prstGeom>
          <a:noFill/>
          <a:ln cap="flat" cmpd="sng" w="76200">
            <a:solidFill>
              <a:srgbClr val="E9E6F4"/>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s-ES" sz="4100"/>
              <a:t>Objetivos del repositorio </a:t>
            </a:r>
            <a:r>
              <a:rPr b="1" i="1" lang="es-ES" sz="4100"/>
              <a:t>Ontologies4SDGs</a:t>
            </a:r>
            <a:r>
              <a:rPr b="1" lang="es-ES" sz="4100"/>
              <a:t> </a:t>
            </a:r>
            <a:endParaRPr b="1" sz="4100"/>
          </a:p>
          <a:p>
            <a:pPr indent="-488950" lvl="0" marL="457200" rtl="0" algn="just">
              <a:spcBef>
                <a:spcPts val="0"/>
              </a:spcBef>
              <a:spcAft>
                <a:spcPts val="0"/>
              </a:spcAft>
              <a:buSzPts val="4100"/>
              <a:buChar char="●"/>
            </a:pPr>
            <a:r>
              <a:rPr lang="es-ES" sz="4100"/>
              <a:t>Establecer un repositorio público común colaborativo y "vivo"  con ontologías ejemplares realizadas por estudiantes, que incluye directrices prácticas para diseñar y construir ontologías </a:t>
            </a:r>
            <a:r>
              <a:rPr lang="es-ES" sz="4100"/>
              <a:t>utilizando</a:t>
            </a:r>
            <a:r>
              <a:rPr lang="es-ES" sz="4100"/>
              <a:t> la herramienta Protégé y documentarlas con los estándares del sector W3C y otras métricas de relevancia..</a:t>
            </a:r>
            <a:endParaRPr sz="4100"/>
          </a:p>
          <a:p>
            <a:pPr indent="-488950" lvl="0" marL="457200" rtl="0" algn="just">
              <a:spcBef>
                <a:spcPts val="0"/>
              </a:spcBef>
              <a:spcAft>
                <a:spcPts val="0"/>
              </a:spcAft>
              <a:buSzPts val="4100"/>
              <a:buChar char="●"/>
            </a:pPr>
            <a:r>
              <a:rPr lang="es-ES" sz="4100"/>
              <a:t>Dar a conocer el portal </a:t>
            </a:r>
            <a:r>
              <a:rPr i="1" lang="es-ES" sz="4100"/>
              <a:t>TeachSDGs</a:t>
            </a:r>
            <a:r>
              <a:rPr lang="es-ES" sz="4100"/>
              <a:t> como una comunidad docente  para discutir buenas prácticas y estrategias de ense</a:t>
            </a:r>
            <a:r>
              <a:rPr lang="es-ES" sz="4100"/>
              <a:t>ñ</a:t>
            </a:r>
            <a:r>
              <a:rPr lang="es-ES" sz="4100"/>
              <a:t>anza. La idea es mostrar un ejemplo de cómo aplicar el tema de los ODS en sus prácticas docentes cotidianas.</a:t>
            </a:r>
            <a:endParaRPr sz="4100"/>
          </a:p>
          <a:p>
            <a:pPr indent="-488950" lvl="0" marL="457200" rtl="0" algn="just">
              <a:spcBef>
                <a:spcPts val="0"/>
              </a:spcBef>
              <a:spcAft>
                <a:spcPts val="0"/>
              </a:spcAft>
              <a:buSzPts val="4100"/>
              <a:buChar char="●"/>
            </a:pPr>
            <a:r>
              <a:rPr lang="es-ES" sz="4100"/>
              <a:t>Dotar a los cursos de un sentido práctico, dando una visión industrial y realista de las metodologías formales -como las ontologías- a los estudiantes, basándose en los ODS de la ONU, para inspirar futuras investigaciones y/o desarrollos, por ejemplo, en el desarrollo de metodologías de aprendizaje profundo y neurosimbólico.</a:t>
            </a:r>
            <a:endParaRPr sz="4100"/>
          </a:p>
        </p:txBody>
      </p:sp>
      <p:pic>
        <p:nvPicPr>
          <p:cNvPr id="91" name="Google Shape;91;p1"/>
          <p:cNvPicPr preferRelativeResize="0"/>
          <p:nvPr/>
        </p:nvPicPr>
        <p:blipFill rotWithShape="1">
          <a:blip r:embed="rId6">
            <a:alphaModFix/>
          </a:blip>
          <a:srcRect b="10851" l="7056" r="6572" t="3699"/>
          <a:stretch/>
        </p:blipFill>
        <p:spPr>
          <a:xfrm>
            <a:off x="1522088" y="14998850"/>
            <a:ext cx="12927576" cy="8280962"/>
          </a:xfrm>
          <a:prstGeom prst="rect">
            <a:avLst/>
          </a:prstGeom>
          <a:noFill/>
          <a:ln>
            <a:noFill/>
          </a:ln>
        </p:spPr>
      </p:pic>
      <p:pic>
        <p:nvPicPr>
          <p:cNvPr id="92" name="Google Shape;92;p1"/>
          <p:cNvPicPr preferRelativeResize="0"/>
          <p:nvPr/>
        </p:nvPicPr>
        <p:blipFill>
          <a:blip r:embed="rId7">
            <a:alphaModFix/>
          </a:blip>
          <a:stretch>
            <a:fillRect/>
          </a:stretch>
        </p:blipFill>
        <p:spPr>
          <a:xfrm>
            <a:off x="-5397350" y="6142970"/>
            <a:ext cx="3385525" cy="3385525"/>
          </a:xfrm>
          <a:prstGeom prst="rect">
            <a:avLst/>
          </a:prstGeom>
          <a:noFill/>
          <a:ln>
            <a:noFill/>
          </a:ln>
        </p:spPr>
      </p:pic>
      <p:sp>
        <p:nvSpPr>
          <p:cNvPr id="93" name="Google Shape;93;p1"/>
          <p:cNvSpPr txBox="1"/>
          <p:nvPr/>
        </p:nvSpPr>
        <p:spPr>
          <a:xfrm>
            <a:off x="5352125" y="13192763"/>
            <a:ext cx="6773700" cy="12237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100"/>
              </a:spcBef>
              <a:spcAft>
                <a:spcPts val="1100"/>
              </a:spcAft>
              <a:buNone/>
            </a:pPr>
            <a:r>
              <a:rPr b="1" lang="es-ES" sz="6750">
                <a:solidFill>
                  <a:srgbClr val="81C94C"/>
                </a:solidFill>
                <a:highlight>
                  <a:srgbClr val="0E2D48"/>
                </a:highlight>
                <a:latin typeface="Verdana"/>
                <a:ea typeface="Verdana"/>
                <a:cs typeface="Verdana"/>
                <a:sym typeface="Verdana"/>
              </a:rPr>
              <a:t>#</a:t>
            </a:r>
            <a:r>
              <a:rPr b="1" lang="es-ES" sz="6750">
                <a:solidFill>
                  <a:srgbClr val="FFFFFF"/>
                </a:solidFill>
                <a:highlight>
                  <a:srgbClr val="0E2D48"/>
                </a:highlight>
                <a:latin typeface="Verdana"/>
                <a:ea typeface="Verdana"/>
                <a:cs typeface="Verdana"/>
                <a:sym typeface="Verdana"/>
              </a:rPr>
              <a:t>TeachSDGs</a:t>
            </a:r>
            <a:endParaRPr b="1" sz="6750">
              <a:solidFill>
                <a:srgbClr val="FFFFFF"/>
              </a:solidFill>
              <a:highlight>
                <a:srgbClr val="0E2D48"/>
              </a:highlight>
              <a:latin typeface="Verdana"/>
              <a:ea typeface="Verdana"/>
              <a:cs typeface="Verdana"/>
              <a:sym typeface="Verdana"/>
            </a:endParaRPr>
          </a:p>
        </p:txBody>
      </p:sp>
      <p:pic>
        <p:nvPicPr>
          <p:cNvPr id="94" name="Google Shape;94;p1"/>
          <p:cNvPicPr preferRelativeResize="0"/>
          <p:nvPr/>
        </p:nvPicPr>
        <p:blipFill>
          <a:blip r:embed="rId8">
            <a:alphaModFix/>
          </a:blip>
          <a:stretch>
            <a:fillRect/>
          </a:stretch>
        </p:blipFill>
        <p:spPr>
          <a:xfrm>
            <a:off x="-1012300" y="12610409"/>
            <a:ext cx="7385400" cy="4164689"/>
          </a:xfrm>
          <a:prstGeom prst="rect">
            <a:avLst/>
          </a:prstGeom>
          <a:noFill/>
          <a:ln>
            <a:noFill/>
          </a:ln>
        </p:spPr>
      </p:pic>
      <p:sp>
        <p:nvSpPr>
          <p:cNvPr id="95" name="Google Shape;95;p1"/>
          <p:cNvSpPr txBox="1"/>
          <p:nvPr/>
        </p:nvSpPr>
        <p:spPr>
          <a:xfrm>
            <a:off x="698600" y="5653100"/>
            <a:ext cx="28878000" cy="712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4100"/>
              <a:t>Resumen</a:t>
            </a:r>
            <a:endParaRPr sz="4100"/>
          </a:p>
          <a:p>
            <a:pPr indent="0" lvl="0" marL="0" rtl="0" algn="just">
              <a:spcBef>
                <a:spcPts val="0"/>
              </a:spcBef>
              <a:spcAft>
                <a:spcPts val="0"/>
              </a:spcAft>
              <a:buNone/>
            </a:pPr>
            <a:r>
              <a:rPr lang="es-ES" sz="4100"/>
              <a:t>La iniciativa Embajadores TeachSDGs.org fomenta la necesidad de implantar la concienciación de la sociedad para trabajar hacia un desarrollo sostenible, dentro de la agenda para el 2030 de las Naciones Unidas, junto con su programa de objetivos de desarrollo sostenible (ODS, SDGs en inglés). Las nuevas agendas de financiación en investigación y desarrollo en ciencias de la computación e inteligencia artificial (IA) requieren adaptarse a la regulación europea en torno al marco de las directivas éticas para una IA fiable. </a:t>
            </a:r>
            <a:endParaRPr sz="4100"/>
          </a:p>
          <a:p>
            <a:pPr indent="0" lvl="0" marL="0" rtl="0" algn="just">
              <a:spcBef>
                <a:spcPts val="0"/>
              </a:spcBef>
              <a:spcAft>
                <a:spcPts val="0"/>
              </a:spcAft>
              <a:buNone/>
            </a:pPr>
            <a:r>
              <a:rPr lang="es-ES" sz="4100"/>
              <a:t>Puesto que el diseño, desarrollo y uso de modelos de IA es cada vez más ubicuo, y precisa de principios éticos y derechos fundamentales listados en tales directivas y la nueva regulación del AI Act, el proyecto de innovación docente </a:t>
            </a:r>
            <a:r>
              <a:rPr i="1" lang="es-ES" sz="4100"/>
              <a:t>Ontologies4SDGs</a:t>
            </a:r>
            <a:r>
              <a:rPr lang="es-ES" sz="4100"/>
              <a:t> pretende adoptar prácticas de </a:t>
            </a:r>
            <a:r>
              <a:rPr i="1" lang="es-ES" sz="4100"/>
              <a:t>TeachSDGs</a:t>
            </a:r>
            <a:r>
              <a:rPr lang="es-ES" sz="4100"/>
              <a:t> alineadas con los ODS en asignaturas de IA simbólica y neurosimbólica. Contribuimos el repositorio abierto </a:t>
            </a:r>
            <a:r>
              <a:rPr i="1" lang="es-ES" sz="4100"/>
              <a:t>Ontologies4SDGs</a:t>
            </a:r>
            <a:r>
              <a:rPr lang="es-ES" sz="4100"/>
              <a:t> con recursos didácticos y de utilidad tanto para docentes como alumnos de Ingeniería del Conocimiento, basada en el diseño de ontologías aplicadas a alcanzar los ODS.</a:t>
            </a:r>
            <a:endParaRPr sz="4100"/>
          </a:p>
        </p:txBody>
      </p:sp>
      <p:sp>
        <p:nvSpPr>
          <p:cNvPr id="96" name="Google Shape;96;p1"/>
          <p:cNvSpPr/>
          <p:nvPr/>
        </p:nvSpPr>
        <p:spPr>
          <a:xfrm>
            <a:off x="808400" y="34719075"/>
            <a:ext cx="29160000" cy="5665500"/>
          </a:xfrm>
          <a:prstGeom prst="rect">
            <a:avLst/>
          </a:prstGeom>
          <a:noFill/>
          <a:ln cap="flat" cmpd="sng" w="76200">
            <a:solidFill>
              <a:srgbClr val="E9E6F4"/>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None/>
            </a:pPr>
            <a:r>
              <a:t/>
            </a:r>
            <a:endParaRPr b="1" sz="4100">
              <a:solidFill>
                <a:schemeClr val="dk1"/>
              </a:solidFill>
            </a:endParaRPr>
          </a:p>
          <a:p>
            <a:pPr indent="0" lvl="0" marL="0" rtl="0" algn="just">
              <a:spcBef>
                <a:spcPts val="0"/>
              </a:spcBef>
              <a:spcAft>
                <a:spcPts val="0"/>
              </a:spcAft>
              <a:buNone/>
            </a:pPr>
            <a:r>
              <a:t/>
            </a:r>
            <a:endParaRPr b="1" sz="4100">
              <a:solidFill>
                <a:schemeClr val="dk1"/>
              </a:solidFill>
            </a:endParaRPr>
          </a:p>
          <a:p>
            <a:pPr indent="0" lvl="0" marL="0" rtl="0" algn="just">
              <a:spcBef>
                <a:spcPts val="0"/>
              </a:spcBef>
              <a:spcAft>
                <a:spcPts val="0"/>
              </a:spcAft>
              <a:buNone/>
            </a:pPr>
            <a:r>
              <a:t/>
            </a:r>
            <a:endParaRPr b="1" sz="4100">
              <a:solidFill>
                <a:schemeClr val="dk1"/>
              </a:solidFill>
            </a:endParaRPr>
          </a:p>
          <a:p>
            <a:pPr indent="0" lvl="0" marL="0" rtl="0" algn="just">
              <a:spcBef>
                <a:spcPts val="0"/>
              </a:spcBef>
              <a:spcAft>
                <a:spcPts val="0"/>
              </a:spcAft>
              <a:buNone/>
            </a:pPr>
            <a:r>
              <a:t/>
            </a:r>
            <a:endParaRPr b="1" sz="4100">
              <a:solidFill>
                <a:schemeClr val="dk1"/>
              </a:solidFill>
            </a:endParaRPr>
          </a:p>
          <a:p>
            <a:pPr indent="0" lvl="0" marL="0" rtl="0" algn="just">
              <a:spcBef>
                <a:spcPts val="0"/>
              </a:spcBef>
              <a:spcAft>
                <a:spcPts val="0"/>
              </a:spcAft>
              <a:buNone/>
            </a:pPr>
            <a:r>
              <a:t/>
            </a:r>
            <a:endParaRPr b="1" sz="4100">
              <a:solidFill>
                <a:schemeClr val="dk1"/>
              </a:solidFill>
            </a:endParaRPr>
          </a:p>
          <a:p>
            <a:pPr indent="0" lvl="0" marL="0" rtl="0" algn="just">
              <a:spcBef>
                <a:spcPts val="0"/>
              </a:spcBef>
              <a:spcAft>
                <a:spcPts val="0"/>
              </a:spcAft>
              <a:buClr>
                <a:schemeClr val="dk1"/>
              </a:buClr>
              <a:buSzPts val="1100"/>
              <a:buFont typeface="Arial"/>
              <a:buNone/>
            </a:pPr>
            <a:r>
              <a:rPr b="1" lang="es-ES" sz="4100">
                <a:solidFill>
                  <a:schemeClr val="dk1"/>
                </a:solidFill>
              </a:rPr>
              <a:t>Resultados</a:t>
            </a:r>
            <a:r>
              <a:rPr lang="es-ES" sz="4100">
                <a:solidFill>
                  <a:schemeClr val="dk1"/>
                </a:solidFill>
              </a:rPr>
              <a:t>: En consonancia con teorías de psicología de aprendizaje basado en ejemplos, los alumnos valoraron positivamente los recursos con respecto a otros años en que estos no fueron provistos. Podemos afirmar que la wiki/FAQ en Google docs ayudó indudablemente a los estudiantes durante los años.</a:t>
            </a:r>
            <a:endParaRPr sz="4100">
              <a:solidFill>
                <a:schemeClr val="dk1"/>
              </a:solidFill>
            </a:endParaRPr>
          </a:p>
          <a:p>
            <a:pPr indent="0" lvl="0" marL="0" rtl="0" algn="just">
              <a:spcBef>
                <a:spcPts val="0"/>
              </a:spcBef>
              <a:spcAft>
                <a:spcPts val="0"/>
              </a:spcAft>
              <a:buClr>
                <a:schemeClr val="dk1"/>
              </a:buClr>
              <a:buSzPts val="1100"/>
              <a:buFont typeface="Arial"/>
              <a:buNone/>
            </a:pPr>
            <a:r>
              <a:rPr lang="es-ES" sz="4100">
                <a:solidFill>
                  <a:schemeClr val="dk1"/>
                </a:solidFill>
              </a:rPr>
              <a:t>Esperamos que este recurso inspire a educadores y estudiantes, no sólo en cuanto al estudio de la representación del conocimiento, sino también como parte del progreso del desarrollo de la IA explicable y fiable.</a:t>
            </a:r>
            <a:endParaRPr sz="4100">
              <a:solidFill>
                <a:schemeClr val="dk1"/>
              </a:solidFill>
            </a:endParaRPr>
          </a:p>
          <a:p>
            <a:pPr indent="0" lvl="0" marL="0" rtl="0" algn="ctr">
              <a:spcBef>
                <a:spcPts val="0"/>
              </a:spcBef>
              <a:spcAft>
                <a:spcPts val="0"/>
              </a:spcAft>
              <a:buClr>
                <a:schemeClr val="dk1"/>
              </a:buClr>
              <a:buSzPts val="1100"/>
              <a:buFont typeface="Arial"/>
              <a:buNone/>
            </a:pPr>
            <a:r>
              <a:t/>
            </a:r>
            <a:endParaRPr b="1" sz="4100">
              <a:solidFill>
                <a:schemeClr val="dk1"/>
              </a:solidFill>
            </a:endParaRPr>
          </a:p>
          <a:p>
            <a:pPr indent="0" lvl="0" marL="0" rtl="0" algn="ctr">
              <a:spcBef>
                <a:spcPts val="0"/>
              </a:spcBef>
              <a:spcAft>
                <a:spcPts val="0"/>
              </a:spcAft>
              <a:buClr>
                <a:schemeClr val="dk1"/>
              </a:buClr>
              <a:buSzPts val="1100"/>
              <a:buFont typeface="Arial"/>
              <a:buNone/>
            </a:pPr>
            <a:r>
              <a:rPr b="1" lang="es-ES" sz="4100">
                <a:solidFill>
                  <a:schemeClr val="dk1"/>
                </a:solidFill>
              </a:rPr>
              <a:t>Repositorio y Artículo disponibles online: </a:t>
            </a:r>
            <a:r>
              <a:rPr b="1" lang="es-ES" sz="4100" u="sng">
                <a:solidFill>
                  <a:schemeClr val="hlink"/>
                </a:solidFill>
                <a:hlinkClick r:id="rId9"/>
              </a:rPr>
              <a:t>https://github.com/NataliaDiaz/Ontologies4SDGs</a:t>
            </a:r>
            <a:endParaRPr b="1" sz="4100">
              <a:solidFill>
                <a:schemeClr val="dk1"/>
              </a:solidFill>
            </a:endParaRPr>
          </a:p>
          <a:p>
            <a:pPr indent="0" lvl="0" marL="0" rtl="0" algn="just">
              <a:spcBef>
                <a:spcPts val="0"/>
              </a:spcBef>
              <a:spcAft>
                <a:spcPts val="0"/>
              </a:spcAft>
              <a:buClr>
                <a:schemeClr val="dk1"/>
              </a:buClr>
              <a:buSzPts val="1100"/>
              <a:buFont typeface="Arial"/>
              <a:buNone/>
            </a:pPr>
            <a:r>
              <a:t/>
            </a:r>
            <a:endParaRPr sz="4800">
              <a:solidFill>
                <a:schemeClr val="dk1"/>
              </a:solidFill>
            </a:endParaRPr>
          </a:p>
          <a:p>
            <a:pPr indent="0" lvl="0" marL="0" rtl="0" algn="ctr">
              <a:spcBef>
                <a:spcPts val="0"/>
              </a:spcBef>
              <a:spcAft>
                <a:spcPts val="0"/>
              </a:spcAft>
              <a:buClr>
                <a:schemeClr val="dk1"/>
              </a:buClr>
              <a:buFont typeface="Arial"/>
              <a:buNone/>
            </a:pPr>
            <a:r>
              <a:t/>
            </a:r>
            <a:endParaRPr sz="8209">
              <a:solidFill>
                <a:schemeClr val="lt1"/>
              </a:solidFill>
            </a:endParaRPr>
          </a:p>
          <a:p>
            <a:pPr indent="0" lvl="0" marL="0" marR="0" rtl="0" algn="just">
              <a:spcBef>
                <a:spcPts val="0"/>
              </a:spcBef>
              <a:spcAft>
                <a:spcPts val="0"/>
              </a:spcAft>
              <a:buNone/>
            </a:pPr>
            <a:r>
              <a:t/>
            </a:r>
            <a:endParaRPr sz="5109">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2023-04-13T11:18:48Z</dcterms:created>
  <dc:creator>juliamcabeza@gmail.com</dc:creator>
</cp:coreProperties>
</file>