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19D4E-5F71-413B-B46F-6B15E56DC467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16F4-F817-41DE-8A18-18C7E440A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2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16F4-F817-41DE-8A18-18C7E440AF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>
                <a:latin typeface="Arial Rounded MT Bold" pitchFamily="34" charset="0"/>
              </a:rPr>
              <a:t> </a:t>
            </a:r>
            <a:r>
              <a:rPr lang="fi-FI" sz="9600" b="1" dirty="0" smtClean="0">
                <a:latin typeface="Arial Rounded MT Bold" pitchFamily="34" charset="0"/>
              </a:rPr>
              <a:t>wi</a:t>
            </a:r>
            <a:r>
              <a:rPr lang="fi-FI" sz="9600" b="1" dirty="0" smtClean="0">
                <a:solidFill>
                  <a:srgbClr val="0070C0"/>
                </a:solidFill>
                <a:latin typeface="Arial Rounded MT Bold" pitchFamily="34" charset="0"/>
              </a:rPr>
              <a:t>St</a:t>
            </a:r>
            <a:r>
              <a:rPr lang="fi-FI" sz="9600" b="1" dirty="0" smtClean="0">
                <a:solidFill>
                  <a:srgbClr val="FF0000"/>
                </a:solidFill>
                <a:latin typeface="Arial Rounded MT Bold" pitchFamily="34" charset="0"/>
              </a:rPr>
              <a:t>A</a:t>
            </a:r>
            <a:endParaRPr lang="en-GB" sz="96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1008"/>
            <a:ext cx="6656784" cy="622920"/>
          </a:xfrm>
        </p:spPr>
        <p:txBody>
          <a:bodyPr/>
          <a:lstStyle/>
          <a:p>
            <a:r>
              <a:rPr lang="fi-FI" dirty="0" smtClean="0"/>
              <a:t> </a:t>
            </a:r>
            <a:r>
              <a:rPr lang="fi-FI" b="1" dirty="0" smtClean="0">
                <a:solidFill>
                  <a:schemeClr val="tx1"/>
                </a:solidFill>
                <a:latin typeface="Arial Rounded MT Bold" pitchFamily="34" charset="0"/>
              </a:rPr>
              <a:t>Twitter Sentiment Analysis</a:t>
            </a:r>
            <a:endParaRPr lang="en-GB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68739"/>
            <a:ext cx="668834" cy="84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83" y="1358651"/>
            <a:ext cx="2578976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Twitter4J (Twitter for Java API)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8164" y="1218247"/>
            <a:ext cx="2557696" cy="2148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Linked Open Service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05" y="4497199"/>
            <a:ext cx="2770554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SELECT ?sentiment  :obtained ?topic,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WHERE{ 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?sentiment :sentFoundIn ?tweet.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?tweet :date ?date.</a:t>
            </a:r>
          </a:p>
          <a:p>
            <a:r>
              <a:rPr lang="fi-FI" sz="1400" dirty="0" smtClean="0">
                <a:latin typeface="Courier New" pitchFamily="49" charset="0"/>
                <a:cs typeface="Courier New" pitchFamily="49" charset="0"/>
              </a:rPr>
              <a:t>?tweet :topic ?topic}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985549"/>
            <a:ext cx="2452495" cy="653866"/>
          </a:xfrm>
        </p:spPr>
        <p:txBody>
          <a:bodyPr>
            <a:normAutofit/>
          </a:bodyPr>
          <a:lstStyle/>
          <a:p>
            <a:r>
              <a:rPr lang="fi-FI" sz="2000" dirty="0" smtClean="0">
                <a:latin typeface="Arial Rounded MT Bold" pitchFamily="34" charset="0"/>
              </a:rPr>
              <a:t>SPARQL Query</a:t>
            </a:r>
            <a:endParaRPr lang="en-GB" sz="2000" dirty="0">
              <a:latin typeface="Arial Rounded MT Bold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7" y="316329"/>
            <a:ext cx="2880320" cy="901918"/>
          </a:xfrm>
        </p:spPr>
      </p:pic>
      <p:sp>
        <p:nvSpPr>
          <p:cNvPr id="14" name="Can 13"/>
          <p:cNvSpPr/>
          <p:nvPr/>
        </p:nvSpPr>
        <p:spPr>
          <a:xfrm>
            <a:off x="3362430" y="2634042"/>
            <a:ext cx="1442718" cy="169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JENA </a:t>
            </a:r>
          </a:p>
          <a:p>
            <a:pPr algn="ctr"/>
            <a:r>
              <a:rPr lang="fi-FI" dirty="0" smtClean="0">
                <a:latin typeface="Arial Rounded MT Bold" pitchFamily="34" charset="0"/>
              </a:rPr>
              <a:t>RDF Repository</a:t>
            </a:r>
            <a:endParaRPr lang="en-GB" dirty="0">
              <a:latin typeface="Arial Rounded MT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52020" y="3140968"/>
            <a:ext cx="1296144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80662" y="3386738"/>
            <a:ext cx="21708" cy="15323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9"/>
          <p:cNvSpPr txBox="1">
            <a:spLocks/>
          </p:cNvSpPr>
          <p:nvPr/>
        </p:nvSpPr>
        <p:spPr>
          <a:xfrm>
            <a:off x="3464260" y="260648"/>
            <a:ext cx="5374940" cy="9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200" b="1" dirty="0" smtClean="0">
                <a:latin typeface="Arial Rounded MT Bold" pitchFamily="34" charset="0"/>
              </a:rPr>
              <a:t>Software Architecture</a:t>
            </a:r>
            <a:endParaRPr lang="en-GB" sz="3200" b="1" dirty="0">
              <a:latin typeface="Arial Rounded MT Bold" pitchFamily="34" charset="0"/>
            </a:endParaRPr>
          </a:p>
        </p:txBody>
      </p:sp>
      <p:sp>
        <p:nvSpPr>
          <p:cNvPr id="46" name="Title 9"/>
          <p:cNvSpPr txBox="1">
            <a:spLocks/>
          </p:cNvSpPr>
          <p:nvPr/>
        </p:nvSpPr>
        <p:spPr>
          <a:xfrm>
            <a:off x="4880680" y="3345340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SPARQL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11960" y="4919093"/>
            <a:ext cx="3996444" cy="1764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4190" y="2458229"/>
            <a:ext cx="2407119" cy="77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Sentiment Analysis Stanford NLP</a:t>
            </a:r>
            <a:endParaRPr lang="en-GB" dirty="0">
              <a:latin typeface="Arial Rounded MT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92803" y="5229200"/>
            <a:ext cx="51032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9"/>
          <p:cNvSpPr txBox="1">
            <a:spLocks/>
          </p:cNvSpPr>
          <p:nvPr/>
        </p:nvSpPr>
        <p:spPr>
          <a:xfrm>
            <a:off x="4511289" y="4919093"/>
            <a:ext cx="3391081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Keyword / HashTag: </a:t>
            </a:r>
            <a:r>
              <a:rPr lang="fi-FI" sz="2000" dirty="0" smtClean="0">
                <a:solidFill>
                  <a:schemeClr val="bg1"/>
                </a:solidFill>
                <a:latin typeface="Arial Rounded MT Bold" pitchFamily="34" charset="0"/>
              </a:rPr>
              <a:t>#Obama</a:t>
            </a:r>
            <a:endParaRPr lang="en-GB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3" name="Title 9"/>
          <p:cNvSpPr txBox="1">
            <a:spLocks/>
          </p:cNvSpPr>
          <p:nvPr/>
        </p:nvSpPr>
        <p:spPr>
          <a:xfrm>
            <a:off x="4176490" y="4379912"/>
            <a:ext cx="4031914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solidFill>
                  <a:srgbClr val="FF0000"/>
                </a:solidFill>
                <a:latin typeface="Arial Rounded MT Bold" pitchFamily="34" charset="0"/>
              </a:rPr>
              <a:t>Politics Evolutional Timeline Sentiment Analysis</a:t>
            </a:r>
            <a:endParaRPr lang="en-GB" sz="2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4" name="Title 9"/>
          <p:cNvSpPr txBox="1">
            <a:spLocks/>
          </p:cNvSpPr>
          <p:nvPr/>
        </p:nvSpPr>
        <p:spPr>
          <a:xfrm>
            <a:off x="5473717" y="6225053"/>
            <a:ext cx="2452495" cy="3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Statistical Histogram </a:t>
            </a:r>
            <a:endParaRPr lang="en-GB" sz="2000" dirty="0">
              <a:latin typeface="Arial Rounded MT Bold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030989" y="6309320"/>
            <a:ext cx="51032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37" y="5377328"/>
            <a:ext cx="21431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H="1">
            <a:off x="8541309" y="3110387"/>
            <a:ext cx="3179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44408" y="5661248"/>
            <a:ext cx="594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839200" y="3140968"/>
            <a:ext cx="0" cy="2520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59" y="5352568"/>
            <a:ext cx="898693" cy="1226342"/>
          </a:xfrm>
          <a:prstGeom prst="rect">
            <a:avLst/>
          </a:prstGeom>
        </p:spPr>
      </p:pic>
      <p:sp>
        <p:nvSpPr>
          <p:cNvPr id="53" name="Title 9"/>
          <p:cNvSpPr txBox="1">
            <a:spLocks/>
          </p:cNvSpPr>
          <p:nvPr/>
        </p:nvSpPr>
        <p:spPr>
          <a:xfrm>
            <a:off x="3290075" y="5095321"/>
            <a:ext cx="702728" cy="25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IN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54" name="Title 9"/>
          <p:cNvSpPr txBox="1">
            <a:spLocks/>
          </p:cNvSpPr>
          <p:nvPr/>
        </p:nvSpPr>
        <p:spPr>
          <a:xfrm>
            <a:off x="8541310" y="6132390"/>
            <a:ext cx="602690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OUT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56" name="Title 9"/>
          <p:cNvSpPr txBox="1">
            <a:spLocks/>
          </p:cNvSpPr>
          <p:nvPr/>
        </p:nvSpPr>
        <p:spPr>
          <a:xfrm>
            <a:off x="4083789" y="1681977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RDF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019159" y="2395565"/>
            <a:ext cx="661537" cy="238477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3"/>
          </p:cNvCxnSpPr>
          <p:nvPr/>
        </p:nvCxnSpPr>
        <p:spPr>
          <a:xfrm>
            <a:off x="3019159" y="2042727"/>
            <a:ext cx="3029005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2253398"/>
            <a:ext cx="8229600" cy="3416416"/>
          </a:xfrm>
        </p:spPr>
      </p:pic>
      <p:sp>
        <p:nvSpPr>
          <p:cNvPr id="4" name="Rectangle 3"/>
          <p:cNvSpPr/>
          <p:nvPr/>
        </p:nvSpPr>
        <p:spPr>
          <a:xfrm>
            <a:off x="467543" y="1582123"/>
            <a:ext cx="8208912" cy="4680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0232" y="5611760"/>
            <a:ext cx="2180263" cy="262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9"/>
          <p:cNvSpPr txBox="1">
            <a:spLocks/>
          </p:cNvSpPr>
          <p:nvPr/>
        </p:nvSpPr>
        <p:spPr>
          <a:xfrm>
            <a:off x="1180918" y="1809699"/>
            <a:ext cx="3391081" cy="5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Keyword / HashTag: </a:t>
            </a:r>
            <a:r>
              <a:rPr lang="fi-FI" sz="2000" dirty="0" smtClean="0">
                <a:solidFill>
                  <a:schemeClr val="bg1"/>
                </a:solidFill>
                <a:latin typeface="Arial Rounded MT Bold" pitchFamily="34" charset="0"/>
              </a:rPr>
              <a:t>#Obama</a:t>
            </a:r>
            <a:endParaRPr lang="en-GB" sz="2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4764775" y="5791600"/>
            <a:ext cx="2452495" cy="3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Statistical Histogram 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11" name="Title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 smtClean="0">
                <a:latin typeface="Arial Rounded MT Bold" pitchFamily="34" charset="0"/>
              </a:rPr>
              <a:t>Politics Evolutional Timeline Sentiment Analysis</a:t>
            </a:r>
            <a:endParaRPr lang="en-GB" sz="4000" dirty="0">
              <a:latin typeface="Arial Rounded MT Bold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51014"/>
            <a:ext cx="2028252" cy="8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52935" y="2079289"/>
            <a:ext cx="11001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98" y="1809699"/>
            <a:ext cx="1324167" cy="1806936"/>
          </a:xfrm>
          <a:prstGeom prst="rect">
            <a:avLst/>
          </a:prstGeom>
        </p:spPr>
      </p:pic>
      <p:sp>
        <p:nvSpPr>
          <p:cNvPr id="19" name="Title 9"/>
          <p:cNvSpPr txBox="1">
            <a:spLocks/>
          </p:cNvSpPr>
          <p:nvPr/>
        </p:nvSpPr>
        <p:spPr>
          <a:xfrm>
            <a:off x="7773373" y="5821635"/>
            <a:ext cx="602690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OUT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20" name="Title 9"/>
          <p:cNvSpPr txBox="1">
            <a:spLocks/>
          </p:cNvSpPr>
          <p:nvPr/>
        </p:nvSpPr>
        <p:spPr>
          <a:xfrm>
            <a:off x="351642" y="1681075"/>
            <a:ext cx="702728" cy="25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IN</a:t>
            </a:r>
            <a:endParaRPr lang="en-GB" sz="2000" dirty="0">
              <a:latin typeface="Arial Rounded MT Bold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5" y="3324897"/>
            <a:ext cx="5571923" cy="23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6195" y="1412775"/>
            <a:ext cx="2407119" cy="77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Sentiment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889" y="3383377"/>
            <a:ext cx="2407119" cy="77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NeutralSentiment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3383378"/>
            <a:ext cx="2407119" cy="77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NegativeSentiment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3383378"/>
            <a:ext cx="2407119" cy="77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PositiveSentiment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1111" y="4978895"/>
            <a:ext cx="2407119" cy="772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Tweet about </a:t>
            </a:r>
            <a:r>
              <a:rPr lang="fi-FI" dirty="0" smtClean="0">
                <a:solidFill>
                  <a:srgbClr val="FF0000"/>
                </a:solidFill>
                <a:latin typeface="Arial Rounded MT Bold" pitchFamily="34" charset="0"/>
              </a:rPr>
              <a:t>London riots</a:t>
            </a:r>
            <a:endParaRPr lang="en-GB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9871" y="4969945"/>
            <a:ext cx="2407119" cy="772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Tweet about </a:t>
            </a:r>
            <a:r>
              <a:rPr lang="fi-FI" dirty="0" smtClean="0">
                <a:solidFill>
                  <a:srgbClr val="FF0000"/>
                </a:solidFill>
                <a:latin typeface="Arial Rounded MT Bold" pitchFamily="34" charset="0"/>
              </a:rPr>
              <a:t>Mundial Crisis</a:t>
            </a:r>
            <a:endParaRPr lang="en-GB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7" y="4982107"/>
            <a:ext cx="2407119" cy="772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Arial Rounded MT Bold" pitchFamily="34" charset="0"/>
              </a:rPr>
              <a:t>Tweet about </a:t>
            </a:r>
            <a:r>
              <a:rPr lang="fi-FI" dirty="0" smtClean="0">
                <a:solidFill>
                  <a:srgbClr val="FF0000"/>
                </a:solidFill>
                <a:latin typeface="Arial Rounded MT Bold" pitchFamily="34" charset="0"/>
              </a:rPr>
              <a:t>Obama</a:t>
            </a:r>
            <a:endParaRPr lang="en-GB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56843" y="4152915"/>
            <a:ext cx="0" cy="8259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23765" y="4152915"/>
            <a:ext cx="0" cy="8259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3448" y="4156127"/>
            <a:ext cx="0" cy="8259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87127" y="2185524"/>
            <a:ext cx="2722627" cy="11978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4609754" y="2185524"/>
            <a:ext cx="13678" cy="11978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609755" y="2185524"/>
            <a:ext cx="2743694" cy="119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9"/>
          <p:cNvSpPr txBox="1">
            <a:spLocks/>
          </p:cNvSpPr>
          <p:nvPr/>
        </p:nvSpPr>
        <p:spPr>
          <a:xfrm>
            <a:off x="1677088" y="2403789"/>
            <a:ext cx="1561622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:SentimentType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28" name="Title 9"/>
          <p:cNvSpPr txBox="1">
            <a:spLocks/>
          </p:cNvSpPr>
          <p:nvPr/>
        </p:nvSpPr>
        <p:spPr>
          <a:xfrm>
            <a:off x="7409892" y="4296314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:foundIn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29" name="Title 9"/>
          <p:cNvSpPr txBox="1">
            <a:spLocks/>
          </p:cNvSpPr>
          <p:nvPr/>
        </p:nvSpPr>
        <p:spPr>
          <a:xfrm>
            <a:off x="4822149" y="4313918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:foundIn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30" name="Title 9"/>
          <p:cNvSpPr txBox="1">
            <a:spLocks/>
          </p:cNvSpPr>
          <p:nvPr/>
        </p:nvSpPr>
        <p:spPr>
          <a:xfrm>
            <a:off x="1935841" y="4280114"/>
            <a:ext cx="1044116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:foundIn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31" name="Title 9"/>
          <p:cNvSpPr txBox="1">
            <a:spLocks/>
          </p:cNvSpPr>
          <p:nvPr/>
        </p:nvSpPr>
        <p:spPr>
          <a:xfrm>
            <a:off x="6184735" y="2403789"/>
            <a:ext cx="1561622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:SentimentType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32" name="Title 9"/>
          <p:cNvSpPr txBox="1">
            <a:spLocks/>
          </p:cNvSpPr>
          <p:nvPr/>
        </p:nvSpPr>
        <p:spPr>
          <a:xfrm>
            <a:off x="4640177" y="2824635"/>
            <a:ext cx="1561622" cy="2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000" dirty="0" smtClean="0">
                <a:latin typeface="Arial Rounded MT Bold" pitchFamily="34" charset="0"/>
              </a:rPr>
              <a:t>:SentimentType</a:t>
            </a:r>
            <a:endParaRPr lang="en-GB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118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wiStA</vt:lpstr>
      <vt:lpstr>SPARQL Query</vt:lpstr>
      <vt:lpstr>Politics Evolutional Timeline Sentiment Analysis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wiStA</dc:title>
  <dc:creator>Natalia</dc:creator>
  <cp:lastModifiedBy>Natalia</cp:lastModifiedBy>
  <cp:revision>20</cp:revision>
  <dcterms:created xsi:type="dcterms:W3CDTF">2011-08-12T02:15:07Z</dcterms:created>
  <dcterms:modified xsi:type="dcterms:W3CDTF">2011-08-12T18:31:25Z</dcterms:modified>
</cp:coreProperties>
</file>