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19D4E-5F71-413B-B46F-6B15E56DC467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516F4-F817-41DE-8A18-18C7E440A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2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16F4-F817-41DE-8A18-18C7E440AF8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0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>
                <a:latin typeface="Arial Rounded MT Bold" pitchFamily="34" charset="0"/>
              </a:rPr>
              <a:t> </a:t>
            </a:r>
            <a:r>
              <a:rPr lang="fi-FI" sz="9600" b="1" dirty="0" smtClean="0">
                <a:latin typeface="Arial Rounded MT Bold" pitchFamily="34" charset="0"/>
              </a:rPr>
              <a:t>wi</a:t>
            </a:r>
            <a:r>
              <a:rPr lang="fi-FI" sz="9600" b="1" dirty="0" smtClean="0">
                <a:solidFill>
                  <a:srgbClr val="0070C0"/>
                </a:solidFill>
                <a:latin typeface="Arial Rounded MT Bold" pitchFamily="34" charset="0"/>
              </a:rPr>
              <a:t>St</a:t>
            </a:r>
            <a:r>
              <a:rPr lang="fi-FI" sz="9600" b="1" dirty="0" smtClean="0">
                <a:solidFill>
                  <a:srgbClr val="FF0000"/>
                </a:solidFill>
                <a:latin typeface="Arial Rounded MT Bold" pitchFamily="34" charset="0"/>
              </a:rPr>
              <a:t>A</a:t>
            </a:r>
            <a:endParaRPr lang="en-GB" sz="96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501008"/>
            <a:ext cx="6656784" cy="622920"/>
          </a:xfrm>
        </p:spPr>
        <p:txBody>
          <a:bodyPr/>
          <a:lstStyle/>
          <a:p>
            <a:r>
              <a:rPr lang="fi-FI" dirty="0" smtClean="0"/>
              <a:t> </a:t>
            </a:r>
            <a:r>
              <a:rPr lang="fi-FI" b="1" dirty="0" smtClean="0">
                <a:solidFill>
                  <a:schemeClr val="tx1"/>
                </a:solidFill>
                <a:latin typeface="Arial Rounded MT Bold" pitchFamily="34" charset="0"/>
              </a:rPr>
              <a:t>Twitter Sentiment Analysis</a:t>
            </a:r>
            <a:endParaRPr lang="en-GB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68739"/>
            <a:ext cx="668834" cy="84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1099" y="1090077"/>
            <a:ext cx="1340621" cy="1368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Twitter4J (Twitter for Java API)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8164" y="2825850"/>
            <a:ext cx="2304256" cy="684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RDF Linked Open Service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1090077"/>
            <a:ext cx="1599533" cy="1368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JSON (</a:t>
            </a:r>
            <a:r>
              <a:rPr lang="en-GB" dirty="0">
                <a:latin typeface="Arial Rounded MT Bold" pitchFamily="34" charset="0"/>
              </a:rPr>
              <a:t>JavaScript Object </a:t>
            </a:r>
            <a:r>
              <a:rPr lang="en-GB" dirty="0" smtClean="0">
                <a:latin typeface="Arial Rounded MT Bold" pitchFamily="34" charset="0"/>
              </a:rPr>
              <a:t>Notation)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292" y="1065847"/>
            <a:ext cx="1404156" cy="1368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Object LIFT into RDF 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05" y="4497199"/>
            <a:ext cx="2770554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SELECT ?sentiment  :obtained ?topic,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WHERE{ 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?sentiment :sentFoundIn ?tweet.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?tweet :date ?date.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?tweet :topic ?topic}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4100233"/>
            <a:ext cx="2452495" cy="539181"/>
          </a:xfrm>
        </p:spPr>
        <p:txBody>
          <a:bodyPr>
            <a:normAutofit/>
          </a:bodyPr>
          <a:lstStyle/>
          <a:p>
            <a:r>
              <a:rPr lang="fi-FI" sz="2000" dirty="0" smtClean="0">
                <a:latin typeface="Arial Rounded MT Bold" pitchFamily="34" charset="0"/>
              </a:rPr>
              <a:t>SPARQL Query</a:t>
            </a:r>
            <a:endParaRPr lang="en-GB" sz="2000" dirty="0">
              <a:latin typeface="Arial Rounded MT Bold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4394"/>
            <a:ext cx="2880320" cy="901918"/>
          </a:xfrm>
        </p:spPr>
      </p:pic>
      <p:sp>
        <p:nvSpPr>
          <p:cNvPr id="13" name="Rectangle 12"/>
          <p:cNvSpPr/>
          <p:nvPr/>
        </p:nvSpPr>
        <p:spPr>
          <a:xfrm>
            <a:off x="6048164" y="3651282"/>
            <a:ext cx="2304256" cy="684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RDF Linked Open Service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3362430" y="2634042"/>
            <a:ext cx="1442718" cy="169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JENA </a:t>
            </a:r>
          </a:p>
          <a:p>
            <a:pPr algn="ctr"/>
            <a:r>
              <a:rPr lang="fi-FI" dirty="0" smtClean="0">
                <a:latin typeface="Arial Rounded MT Bold" pitchFamily="34" charset="0"/>
              </a:rPr>
              <a:t>RDF Repository</a:t>
            </a:r>
            <a:endParaRPr lang="en-GB" dirty="0">
              <a:latin typeface="Arial Rounded MT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2020" y="3140968"/>
            <a:ext cx="1296144" cy="9001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54666" y="3744035"/>
            <a:ext cx="1296144" cy="126014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44408" y="2433999"/>
            <a:ext cx="0" cy="12172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51720" y="177415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96236" y="16925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itle 9"/>
          <p:cNvSpPr txBox="1">
            <a:spLocks/>
          </p:cNvSpPr>
          <p:nvPr/>
        </p:nvSpPr>
        <p:spPr>
          <a:xfrm>
            <a:off x="3464260" y="260648"/>
            <a:ext cx="5374940" cy="9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200" dirty="0" smtClean="0"/>
              <a:t> </a:t>
            </a:r>
            <a:r>
              <a:rPr lang="fi-FI" sz="3200" b="1" dirty="0" smtClean="0">
                <a:latin typeface="Arial Rounded MT Bold" pitchFamily="34" charset="0"/>
              </a:rPr>
              <a:t>Software Architecture</a:t>
            </a:r>
            <a:endParaRPr lang="en-GB" sz="3200" b="1" dirty="0">
              <a:latin typeface="Arial Rounded MT Bold" pitchFamily="34" charset="0"/>
            </a:endParaRPr>
          </a:p>
        </p:txBody>
      </p:sp>
      <p:sp>
        <p:nvSpPr>
          <p:cNvPr id="46" name="Title 9"/>
          <p:cNvSpPr txBox="1">
            <a:spLocks/>
          </p:cNvSpPr>
          <p:nvPr/>
        </p:nvSpPr>
        <p:spPr>
          <a:xfrm>
            <a:off x="4880680" y="3345340"/>
            <a:ext cx="1044116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SPARQL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11960" y="4919093"/>
            <a:ext cx="3996444" cy="17641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5409" y="1090077"/>
            <a:ext cx="2304256" cy="1368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Sentiment Analysis Stanford NLP</a:t>
            </a:r>
            <a:endParaRPr lang="en-GB" dirty="0">
              <a:latin typeface="Arial Rounded MT Bold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55309" y="1774153"/>
            <a:ext cx="430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96336" y="2433999"/>
            <a:ext cx="0" cy="3918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92803" y="5229200"/>
            <a:ext cx="51032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9"/>
          <p:cNvSpPr txBox="1">
            <a:spLocks/>
          </p:cNvSpPr>
          <p:nvPr/>
        </p:nvSpPr>
        <p:spPr>
          <a:xfrm>
            <a:off x="4511289" y="4919093"/>
            <a:ext cx="3391081" cy="5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Keyword / HashTag: </a:t>
            </a:r>
            <a:r>
              <a:rPr lang="fi-FI" sz="2000" dirty="0" smtClean="0">
                <a:solidFill>
                  <a:schemeClr val="bg1"/>
                </a:solidFill>
                <a:latin typeface="Arial Rounded MT Bold" pitchFamily="34" charset="0"/>
              </a:rPr>
              <a:t>#Obama</a:t>
            </a:r>
            <a:endParaRPr lang="en-GB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3" name="Title 9"/>
          <p:cNvSpPr txBox="1">
            <a:spLocks/>
          </p:cNvSpPr>
          <p:nvPr/>
        </p:nvSpPr>
        <p:spPr>
          <a:xfrm>
            <a:off x="4176490" y="4379912"/>
            <a:ext cx="4031914" cy="5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Politics Evolutional Timeline Sentiment Analysis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34" name="Title 9"/>
          <p:cNvSpPr txBox="1">
            <a:spLocks/>
          </p:cNvSpPr>
          <p:nvPr/>
        </p:nvSpPr>
        <p:spPr>
          <a:xfrm>
            <a:off x="5473717" y="6225053"/>
            <a:ext cx="2452495" cy="35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Statistical Histogram </a:t>
            </a:r>
            <a:endParaRPr lang="en-GB" sz="2000" dirty="0">
              <a:latin typeface="Arial Rounded MT Bold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030989" y="6309320"/>
            <a:ext cx="51032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37" y="5377328"/>
            <a:ext cx="21431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>
            <a:endCxn id="13" idx="3"/>
          </p:cNvCxnSpPr>
          <p:nvPr/>
        </p:nvCxnSpPr>
        <p:spPr>
          <a:xfrm flipH="1">
            <a:off x="8352420" y="3985548"/>
            <a:ext cx="506880" cy="77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44408" y="5661248"/>
            <a:ext cx="594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839200" y="3993320"/>
            <a:ext cx="20100" cy="1667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59" y="5352568"/>
            <a:ext cx="898693" cy="1226342"/>
          </a:xfrm>
          <a:prstGeom prst="rect">
            <a:avLst/>
          </a:prstGeom>
        </p:spPr>
      </p:pic>
      <p:sp>
        <p:nvSpPr>
          <p:cNvPr id="53" name="Title 9"/>
          <p:cNvSpPr txBox="1">
            <a:spLocks/>
          </p:cNvSpPr>
          <p:nvPr/>
        </p:nvSpPr>
        <p:spPr>
          <a:xfrm>
            <a:off x="3290075" y="5095321"/>
            <a:ext cx="702728" cy="257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IN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54" name="Title 9"/>
          <p:cNvSpPr txBox="1">
            <a:spLocks/>
          </p:cNvSpPr>
          <p:nvPr/>
        </p:nvSpPr>
        <p:spPr>
          <a:xfrm>
            <a:off x="8541310" y="6132390"/>
            <a:ext cx="602690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OUT</a:t>
            </a:r>
            <a:endParaRPr lang="en-GB" sz="2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89" y="1699090"/>
            <a:ext cx="82296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3" y="1582123"/>
            <a:ext cx="8208912" cy="4680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40352" y="5611760"/>
            <a:ext cx="11001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9"/>
          <p:cNvSpPr txBox="1">
            <a:spLocks/>
          </p:cNvSpPr>
          <p:nvPr/>
        </p:nvSpPr>
        <p:spPr>
          <a:xfrm>
            <a:off x="1180918" y="1809699"/>
            <a:ext cx="3391081" cy="5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Keyword / HashTag: </a:t>
            </a:r>
            <a:r>
              <a:rPr lang="fi-FI" sz="2000" dirty="0" smtClean="0">
                <a:solidFill>
                  <a:schemeClr val="bg1"/>
                </a:solidFill>
                <a:latin typeface="Arial Rounded MT Bold" pitchFamily="34" charset="0"/>
              </a:rPr>
              <a:t>#Obama</a:t>
            </a:r>
            <a:endParaRPr lang="en-GB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4764776" y="5594553"/>
            <a:ext cx="2452495" cy="35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Statistical Histogram 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11" name="Title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 smtClean="0">
                <a:latin typeface="Arial Rounded MT Bold" pitchFamily="34" charset="0"/>
              </a:rPr>
              <a:t>Politics Evolutional Timeline Sentiment Analysis</a:t>
            </a:r>
            <a:endParaRPr lang="en-GB" sz="4000" dirty="0">
              <a:latin typeface="Arial Rounded MT Bold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24" y="3717032"/>
            <a:ext cx="21431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52935" y="2079289"/>
            <a:ext cx="11001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02" y="1809699"/>
            <a:ext cx="1324167" cy="1806936"/>
          </a:xfrm>
          <a:prstGeom prst="rect">
            <a:avLst/>
          </a:prstGeom>
        </p:spPr>
      </p:pic>
      <p:sp>
        <p:nvSpPr>
          <p:cNvPr id="19" name="Title 9"/>
          <p:cNvSpPr txBox="1">
            <a:spLocks/>
          </p:cNvSpPr>
          <p:nvPr/>
        </p:nvSpPr>
        <p:spPr>
          <a:xfrm>
            <a:off x="8073765" y="5862799"/>
            <a:ext cx="602690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OUT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20" name="Title 9"/>
          <p:cNvSpPr txBox="1">
            <a:spLocks/>
          </p:cNvSpPr>
          <p:nvPr/>
        </p:nvSpPr>
        <p:spPr>
          <a:xfrm>
            <a:off x="351642" y="1681075"/>
            <a:ext cx="702728" cy="257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IN</a:t>
            </a:r>
            <a:endParaRPr lang="en-GB" sz="2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106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wiStA</vt:lpstr>
      <vt:lpstr>SPARQL Query</vt:lpstr>
      <vt:lpstr>Politics Evolutional Timeline Sentiment Analysis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wiStA</dc:title>
  <dc:creator>Natalia</dc:creator>
  <cp:lastModifiedBy>Natalia</cp:lastModifiedBy>
  <cp:revision>11</cp:revision>
  <dcterms:created xsi:type="dcterms:W3CDTF">2011-08-12T02:15:07Z</dcterms:created>
  <dcterms:modified xsi:type="dcterms:W3CDTF">2011-08-12T08:39:42Z</dcterms:modified>
</cp:coreProperties>
</file>