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19D4E-5F71-413B-B46F-6B15E56DC467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516F4-F817-41DE-8A18-18C7E440A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2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16F4-F817-41DE-8A18-18C7E440AF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9054-8753-4E0B-BB1A-43F9E0C38B80}" type="datetimeFigureOut">
              <a:rPr lang="en-GB" smtClean="0"/>
              <a:t>12/08/2011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B6EC-ED5F-43F4-B861-F71F8052A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>
                <a:latin typeface="Arial Rounded MT Bold" pitchFamily="34" charset="0"/>
              </a:rPr>
              <a:t> </a:t>
            </a:r>
            <a:r>
              <a:rPr lang="fi-FI" sz="9600" b="1" dirty="0" smtClean="0">
                <a:latin typeface="Arial Rounded MT Bold" pitchFamily="34" charset="0"/>
              </a:rPr>
              <a:t>wi</a:t>
            </a:r>
            <a:r>
              <a:rPr lang="fi-FI" sz="9600" b="1" dirty="0" smtClean="0">
                <a:solidFill>
                  <a:srgbClr val="0070C0"/>
                </a:solidFill>
                <a:latin typeface="Arial Rounded MT Bold" pitchFamily="34" charset="0"/>
              </a:rPr>
              <a:t>St</a:t>
            </a:r>
            <a:r>
              <a:rPr lang="fi-FI" sz="9600" b="1" dirty="0" smtClean="0">
                <a:solidFill>
                  <a:srgbClr val="FF0000"/>
                </a:solidFill>
                <a:latin typeface="Arial Rounded MT Bold" pitchFamily="34" charset="0"/>
              </a:rPr>
              <a:t>A</a:t>
            </a:r>
            <a:endParaRPr lang="en-GB" sz="96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1008"/>
            <a:ext cx="6656784" cy="622920"/>
          </a:xfrm>
        </p:spPr>
        <p:txBody>
          <a:bodyPr/>
          <a:lstStyle/>
          <a:p>
            <a:r>
              <a:rPr lang="fi-FI" dirty="0" smtClean="0"/>
              <a:t> </a:t>
            </a:r>
            <a:r>
              <a:rPr lang="fi-FI" b="1" dirty="0" smtClean="0">
                <a:solidFill>
                  <a:schemeClr val="tx1"/>
                </a:solidFill>
                <a:latin typeface="Arial Rounded MT Bold" pitchFamily="34" charset="0"/>
              </a:rPr>
              <a:t>Twitter Sentiment Analysis</a:t>
            </a:r>
            <a:endParaRPr lang="en-GB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68739"/>
            <a:ext cx="668834" cy="84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wiStA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wiStA</dc:title>
  <dc:creator>Natalia</dc:creator>
  <cp:lastModifiedBy>Natalia</cp:lastModifiedBy>
  <cp:revision>2</cp:revision>
  <dcterms:created xsi:type="dcterms:W3CDTF">2011-08-12T02:15:07Z</dcterms:created>
  <dcterms:modified xsi:type="dcterms:W3CDTF">2011-08-12T02:31:55Z</dcterms:modified>
</cp:coreProperties>
</file>