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10A06-5EF9-4EAD-BA78-57425B3F544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7198FBD5-5506-4E1E-A994-8217BC5A99A8}">
      <dgm:prSet phldrT="[Текст]"/>
      <dgm:spPr/>
      <dgm:t>
        <a:bodyPr/>
        <a:lstStyle/>
        <a:p>
          <a:endParaRPr lang="uk-UA" dirty="0"/>
        </a:p>
      </dgm:t>
    </dgm:pt>
    <dgm:pt modelId="{27E40991-224D-4218-9F8F-F313841BC04A}" type="parTrans" cxnId="{266FE061-7337-45B3-8E26-53F20A305B0C}">
      <dgm:prSet/>
      <dgm:spPr/>
      <dgm:t>
        <a:bodyPr/>
        <a:lstStyle/>
        <a:p>
          <a:endParaRPr lang="uk-UA"/>
        </a:p>
      </dgm:t>
    </dgm:pt>
    <dgm:pt modelId="{82981C2A-CBF1-4447-8727-1A11E56D2D4C}" type="sibTrans" cxnId="{266FE061-7337-45B3-8E26-53F20A305B0C}">
      <dgm:prSet/>
      <dgm:spPr/>
      <dgm:t>
        <a:bodyPr/>
        <a:lstStyle/>
        <a:p>
          <a:endParaRPr lang="uk-UA"/>
        </a:p>
      </dgm:t>
    </dgm:pt>
    <dgm:pt modelId="{0ABC60F0-76B5-4572-9AF9-F583E2033746}">
      <dgm:prSet phldrT="[Текст]"/>
      <dgm:spPr/>
      <dgm:t>
        <a:bodyPr/>
        <a:lstStyle/>
        <a:p>
          <a:endParaRPr lang="uk-UA" dirty="0"/>
        </a:p>
      </dgm:t>
    </dgm:pt>
    <dgm:pt modelId="{CD6E3DB2-8720-4885-AEF1-8C077C005164}" type="parTrans" cxnId="{2387E443-616C-4AA7-BEF9-CD6042FD3368}">
      <dgm:prSet/>
      <dgm:spPr/>
      <dgm:t>
        <a:bodyPr/>
        <a:lstStyle/>
        <a:p>
          <a:endParaRPr lang="uk-UA"/>
        </a:p>
      </dgm:t>
    </dgm:pt>
    <dgm:pt modelId="{D9BDF4A7-D04E-4A33-8690-E69699188684}" type="sibTrans" cxnId="{2387E443-616C-4AA7-BEF9-CD6042FD3368}">
      <dgm:prSet/>
      <dgm:spPr/>
      <dgm:t>
        <a:bodyPr/>
        <a:lstStyle/>
        <a:p>
          <a:endParaRPr lang="uk-UA"/>
        </a:p>
      </dgm:t>
    </dgm:pt>
    <dgm:pt modelId="{07D81413-5EA6-4161-94B7-E702D6AE752C}">
      <dgm:prSet phldrT="[Текст]"/>
      <dgm:spPr/>
      <dgm:t>
        <a:bodyPr/>
        <a:lstStyle/>
        <a:p>
          <a:endParaRPr lang="uk-UA" dirty="0"/>
        </a:p>
      </dgm:t>
    </dgm:pt>
    <dgm:pt modelId="{2686B68D-412F-4E6A-84B0-E578866183FA}" type="sibTrans" cxnId="{17875CFD-482B-4400-A922-EE7123F77BB2}">
      <dgm:prSet/>
      <dgm:spPr/>
      <dgm:t>
        <a:bodyPr/>
        <a:lstStyle/>
        <a:p>
          <a:endParaRPr lang="uk-UA"/>
        </a:p>
      </dgm:t>
    </dgm:pt>
    <dgm:pt modelId="{65467022-F88F-4513-B42E-988B99D4563C}" type="parTrans" cxnId="{17875CFD-482B-4400-A922-EE7123F77BB2}">
      <dgm:prSet/>
      <dgm:spPr/>
      <dgm:t>
        <a:bodyPr/>
        <a:lstStyle/>
        <a:p>
          <a:endParaRPr lang="uk-UA"/>
        </a:p>
      </dgm:t>
    </dgm:pt>
    <dgm:pt modelId="{93AE14F2-79A2-4081-826D-4E18751EC4E5}" type="pres">
      <dgm:prSet presAssocID="{D6A10A06-5EF9-4EAD-BA78-57425B3F544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uk-UA"/>
        </a:p>
      </dgm:t>
    </dgm:pt>
    <dgm:pt modelId="{A1A0EB59-E62A-430E-B2AD-A028E99444E4}" type="pres">
      <dgm:prSet presAssocID="{7198FBD5-5506-4E1E-A994-8217BC5A99A8}" presName="composite" presStyleCnt="0"/>
      <dgm:spPr/>
    </dgm:pt>
    <dgm:pt modelId="{C93A83EA-238F-4794-BB46-87BDFF2F1A41}" type="pres">
      <dgm:prSet presAssocID="{7198FBD5-5506-4E1E-A994-8217BC5A99A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CD3D45B-AC79-4FA4-AD1F-53AAC8F038FD}" type="pres">
      <dgm:prSet presAssocID="{7198FBD5-5506-4E1E-A994-8217BC5A99A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F69A94F-B3B9-4B72-843B-3D2E1E2C3612}" type="pres">
      <dgm:prSet presAssocID="{7198FBD5-5506-4E1E-A994-8217BC5A99A8}" presName="BalanceSpacing" presStyleCnt="0"/>
      <dgm:spPr/>
    </dgm:pt>
    <dgm:pt modelId="{0812B326-2F8F-42B2-B695-312DA0F6635F}" type="pres">
      <dgm:prSet presAssocID="{7198FBD5-5506-4E1E-A994-8217BC5A99A8}" presName="BalanceSpacing1" presStyleCnt="0"/>
      <dgm:spPr/>
    </dgm:pt>
    <dgm:pt modelId="{66FE6EEA-4ACE-4B83-80C6-15B029BEEF95}" type="pres">
      <dgm:prSet presAssocID="{82981C2A-CBF1-4447-8727-1A11E56D2D4C}" presName="Accent1Text" presStyleLbl="node1" presStyleIdx="1" presStyleCnt="6"/>
      <dgm:spPr/>
      <dgm:t>
        <a:bodyPr/>
        <a:lstStyle/>
        <a:p>
          <a:endParaRPr lang="uk-UA"/>
        </a:p>
      </dgm:t>
    </dgm:pt>
    <dgm:pt modelId="{9D95EC55-39D4-4730-8AC5-549027773857}" type="pres">
      <dgm:prSet presAssocID="{82981C2A-CBF1-4447-8727-1A11E56D2D4C}" presName="spaceBetweenRectangles" presStyleCnt="0"/>
      <dgm:spPr/>
    </dgm:pt>
    <dgm:pt modelId="{AEF9ADF7-72AA-4CC9-8736-FB5E4750A4E6}" type="pres">
      <dgm:prSet presAssocID="{0ABC60F0-76B5-4572-9AF9-F583E2033746}" presName="composite" presStyleCnt="0"/>
      <dgm:spPr/>
    </dgm:pt>
    <dgm:pt modelId="{585F94E2-4A03-48A5-8D4C-E20F15229494}" type="pres">
      <dgm:prSet presAssocID="{0ABC60F0-76B5-4572-9AF9-F583E2033746}" presName="Parent1" presStyleLbl="node1" presStyleIdx="2" presStyleCnt="6" custLinFactNeighborX="1128" custLinFactNeighborY="-14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EEA30AE-555B-4662-A680-DFEB65CFD567}" type="pres">
      <dgm:prSet presAssocID="{0ABC60F0-76B5-4572-9AF9-F583E203374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8439E48-4706-495B-8B96-8676E98E5D25}" type="pres">
      <dgm:prSet presAssocID="{0ABC60F0-76B5-4572-9AF9-F583E2033746}" presName="BalanceSpacing" presStyleCnt="0"/>
      <dgm:spPr/>
    </dgm:pt>
    <dgm:pt modelId="{A345C167-B929-4B60-ADEB-A6C608F6BEAD}" type="pres">
      <dgm:prSet presAssocID="{0ABC60F0-76B5-4572-9AF9-F583E2033746}" presName="BalanceSpacing1" presStyleCnt="0"/>
      <dgm:spPr/>
    </dgm:pt>
    <dgm:pt modelId="{04EC19F1-1EF3-41AA-A38F-A003B5C5AE58}" type="pres">
      <dgm:prSet presAssocID="{D9BDF4A7-D04E-4A33-8690-E69699188684}" presName="Accent1Text" presStyleLbl="node1" presStyleIdx="3" presStyleCnt="6"/>
      <dgm:spPr/>
      <dgm:t>
        <a:bodyPr/>
        <a:lstStyle/>
        <a:p>
          <a:endParaRPr lang="uk-UA"/>
        </a:p>
      </dgm:t>
    </dgm:pt>
    <dgm:pt modelId="{4A847EFF-FC9D-43A8-9CA9-661CAA5F389E}" type="pres">
      <dgm:prSet presAssocID="{D9BDF4A7-D04E-4A33-8690-E69699188684}" presName="spaceBetweenRectangles" presStyleCnt="0"/>
      <dgm:spPr/>
    </dgm:pt>
    <dgm:pt modelId="{D3144E04-1016-45FC-8623-25BA1846F278}" type="pres">
      <dgm:prSet presAssocID="{07D81413-5EA6-4161-94B7-E702D6AE752C}" presName="composite" presStyleCnt="0"/>
      <dgm:spPr/>
    </dgm:pt>
    <dgm:pt modelId="{37151499-3823-4890-B274-98EC7A096D69}" type="pres">
      <dgm:prSet presAssocID="{07D81413-5EA6-4161-94B7-E702D6AE75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9FFD957-0EB6-4B86-84AE-D99E64B46883}" type="pres">
      <dgm:prSet presAssocID="{07D81413-5EA6-4161-94B7-E702D6AE75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BC902CE-9E93-4119-899D-BF7FE29B5ABC}" type="pres">
      <dgm:prSet presAssocID="{07D81413-5EA6-4161-94B7-E702D6AE752C}" presName="BalanceSpacing" presStyleCnt="0"/>
      <dgm:spPr/>
    </dgm:pt>
    <dgm:pt modelId="{921C3E19-FBB1-46A0-B9F6-9DAB5DF8E2BC}" type="pres">
      <dgm:prSet presAssocID="{07D81413-5EA6-4161-94B7-E702D6AE752C}" presName="BalanceSpacing1" presStyleCnt="0"/>
      <dgm:spPr/>
    </dgm:pt>
    <dgm:pt modelId="{36EE6CA3-3BB5-49C8-B84E-046B0E84AA9F}" type="pres">
      <dgm:prSet presAssocID="{2686B68D-412F-4E6A-84B0-E578866183FA}" presName="Accent1Text" presStyleLbl="node1" presStyleIdx="5" presStyleCnt="6"/>
      <dgm:spPr/>
      <dgm:t>
        <a:bodyPr/>
        <a:lstStyle/>
        <a:p>
          <a:endParaRPr lang="uk-UA"/>
        </a:p>
      </dgm:t>
    </dgm:pt>
  </dgm:ptLst>
  <dgm:cxnLst>
    <dgm:cxn modelId="{327ECFE0-9626-4926-94E6-AF234436542C}" type="presOf" srcId="{7198FBD5-5506-4E1E-A994-8217BC5A99A8}" destId="{C93A83EA-238F-4794-BB46-87BDFF2F1A41}" srcOrd="0" destOrd="0" presId="urn:microsoft.com/office/officeart/2008/layout/AlternatingHexagons"/>
    <dgm:cxn modelId="{2387E443-616C-4AA7-BEF9-CD6042FD3368}" srcId="{D6A10A06-5EF9-4EAD-BA78-57425B3F5446}" destId="{0ABC60F0-76B5-4572-9AF9-F583E2033746}" srcOrd="1" destOrd="0" parTransId="{CD6E3DB2-8720-4885-AEF1-8C077C005164}" sibTransId="{D9BDF4A7-D04E-4A33-8690-E69699188684}"/>
    <dgm:cxn modelId="{24ACE6E8-52F9-4B3A-9CE3-C327118B7B29}" type="presOf" srcId="{07D81413-5EA6-4161-94B7-E702D6AE752C}" destId="{37151499-3823-4890-B274-98EC7A096D69}" srcOrd="0" destOrd="0" presId="urn:microsoft.com/office/officeart/2008/layout/AlternatingHexagons"/>
    <dgm:cxn modelId="{266FE061-7337-45B3-8E26-53F20A305B0C}" srcId="{D6A10A06-5EF9-4EAD-BA78-57425B3F5446}" destId="{7198FBD5-5506-4E1E-A994-8217BC5A99A8}" srcOrd="0" destOrd="0" parTransId="{27E40991-224D-4218-9F8F-F313841BC04A}" sibTransId="{82981C2A-CBF1-4447-8727-1A11E56D2D4C}"/>
    <dgm:cxn modelId="{5F4D630E-B3C9-4D42-84A4-952F3EED8A29}" type="presOf" srcId="{2686B68D-412F-4E6A-84B0-E578866183FA}" destId="{36EE6CA3-3BB5-49C8-B84E-046B0E84AA9F}" srcOrd="0" destOrd="0" presId="urn:microsoft.com/office/officeart/2008/layout/AlternatingHexagons"/>
    <dgm:cxn modelId="{F3AD08D3-310A-4ADA-8D80-6FBEC2BB5DAD}" type="presOf" srcId="{D9BDF4A7-D04E-4A33-8690-E69699188684}" destId="{04EC19F1-1EF3-41AA-A38F-A003B5C5AE58}" srcOrd="0" destOrd="0" presId="urn:microsoft.com/office/officeart/2008/layout/AlternatingHexagons"/>
    <dgm:cxn modelId="{1D473B2C-C207-4663-BBD9-F2F3D3764E45}" type="presOf" srcId="{0ABC60F0-76B5-4572-9AF9-F583E2033746}" destId="{585F94E2-4A03-48A5-8D4C-E20F15229494}" srcOrd="0" destOrd="0" presId="urn:microsoft.com/office/officeart/2008/layout/AlternatingHexagons"/>
    <dgm:cxn modelId="{91588647-704C-417B-9115-0831D21E2840}" type="presOf" srcId="{82981C2A-CBF1-4447-8727-1A11E56D2D4C}" destId="{66FE6EEA-4ACE-4B83-80C6-15B029BEEF95}" srcOrd="0" destOrd="0" presId="urn:microsoft.com/office/officeart/2008/layout/AlternatingHexagons"/>
    <dgm:cxn modelId="{5ABBED56-4102-465D-8CCE-3511F4C37D92}" type="presOf" srcId="{D6A10A06-5EF9-4EAD-BA78-57425B3F5446}" destId="{93AE14F2-79A2-4081-826D-4E18751EC4E5}" srcOrd="0" destOrd="0" presId="urn:microsoft.com/office/officeart/2008/layout/AlternatingHexagons"/>
    <dgm:cxn modelId="{17875CFD-482B-4400-A922-EE7123F77BB2}" srcId="{D6A10A06-5EF9-4EAD-BA78-57425B3F5446}" destId="{07D81413-5EA6-4161-94B7-E702D6AE752C}" srcOrd="2" destOrd="0" parTransId="{65467022-F88F-4513-B42E-988B99D4563C}" sibTransId="{2686B68D-412F-4E6A-84B0-E578866183FA}"/>
    <dgm:cxn modelId="{C01F358C-E262-4FB4-911A-0126113C7FD6}" type="presParOf" srcId="{93AE14F2-79A2-4081-826D-4E18751EC4E5}" destId="{A1A0EB59-E62A-430E-B2AD-A028E99444E4}" srcOrd="0" destOrd="0" presId="urn:microsoft.com/office/officeart/2008/layout/AlternatingHexagons"/>
    <dgm:cxn modelId="{F01E0DA6-562B-4342-AC8B-DDCC863D8636}" type="presParOf" srcId="{A1A0EB59-E62A-430E-B2AD-A028E99444E4}" destId="{C93A83EA-238F-4794-BB46-87BDFF2F1A41}" srcOrd="0" destOrd="0" presId="urn:microsoft.com/office/officeart/2008/layout/AlternatingHexagons"/>
    <dgm:cxn modelId="{7F5A9B12-5BAC-42BE-B4FA-94AB20F02610}" type="presParOf" srcId="{A1A0EB59-E62A-430E-B2AD-A028E99444E4}" destId="{CCD3D45B-AC79-4FA4-AD1F-53AAC8F038FD}" srcOrd="1" destOrd="0" presId="urn:microsoft.com/office/officeart/2008/layout/AlternatingHexagons"/>
    <dgm:cxn modelId="{AAD59A80-6B72-4625-9F73-4E41301D80B9}" type="presParOf" srcId="{A1A0EB59-E62A-430E-B2AD-A028E99444E4}" destId="{4F69A94F-B3B9-4B72-843B-3D2E1E2C3612}" srcOrd="2" destOrd="0" presId="urn:microsoft.com/office/officeart/2008/layout/AlternatingHexagons"/>
    <dgm:cxn modelId="{23B71D89-1557-4D5C-8513-4BC6AE3E6BE0}" type="presParOf" srcId="{A1A0EB59-E62A-430E-B2AD-A028E99444E4}" destId="{0812B326-2F8F-42B2-B695-312DA0F6635F}" srcOrd="3" destOrd="0" presId="urn:microsoft.com/office/officeart/2008/layout/AlternatingHexagons"/>
    <dgm:cxn modelId="{F8A9DD58-60EE-4BA7-8A59-05C0840B6949}" type="presParOf" srcId="{A1A0EB59-E62A-430E-B2AD-A028E99444E4}" destId="{66FE6EEA-4ACE-4B83-80C6-15B029BEEF95}" srcOrd="4" destOrd="0" presId="urn:microsoft.com/office/officeart/2008/layout/AlternatingHexagons"/>
    <dgm:cxn modelId="{19AEE261-7D3C-4A4E-87EC-1DB33C85AEC6}" type="presParOf" srcId="{93AE14F2-79A2-4081-826D-4E18751EC4E5}" destId="{9D95EC55-39D4-4730-8AC5-549027773857}" srcOrd="1" destOrd="0" presId="urn:microsoft.com/office/officeart/2008/layout/AlternatingHexagons"/>
    <dgm:cxn modelId="{132B77B6-7128-45C9-91AC-F18F92459295}" type="presParOf" srcId="{93AE14F2-79A2-4081-826D-4E18751EC4E5}" destId="{AEF9ADF7-72AA-4CC9-8736-FB5E4750A4E6}" srcOrd="2" destOrd="0" presId="urn:microsoft.com/office/officeart/2008/layout/AlternatingHexagons"/>
    <dgm:cxn modelId="{E98ACD52-6FC9-4CCE-80B5-6F99CC001965}" type="presParOf" srcId="{AEF9ADF7-72AA-4CC9-8736-FB5E4750A4E6}" destId="{585F94E2-4A03-48A5-8D4C-E20F15229494}" srcOrd="0" destOrd="0" presId="urn:microsoft.com/office/officeart/2008/layout/AlternatingHexagons"/>
    <dgm:cxn modelId="{1EE21E21-792E-417D-9A63-601B12040BC6}" type="presParOf" srcId="{AEF9ADF7-72AA-4CC9-8736-FB5E4750A4E6}" destId="{6EEA30AE-555B-4662-A680-DFEB65CFD567}" srcOrd="1" destOrd="0" presId="urn:microsoft.com/office/officeart/2008/layout/AlternatingHexagons"/>
    <dgm:cxn modelId="{17F1E9D2-BB3E-4C8D-BE2C-7865D7E6CA2C}" type="presParOf" srcId="{AEF9ADF7-72AA-4CC9-8736-FB5E4750A4E6}" destId="{18439E48-4706-495B-8B96-8676E98E5D25}" srcOrd="2" destOrd="0" presId="urn:microsoft.com/office/officeart/2008/layout/AlternatingHexagons"/>
    <dgm:cxn modelId="{5ACB5E9F-6178-4F2D-8A84-9D5C84045481}" type="presParOf" srcId="{AEF9ADF7-72AA-4CC9-8736-FB5E4750A4E6}" destId="{A345C167-B929-4B60-ADEB-A6C608F6BEAD}" srcOrd="3" destOrd="0" presId="urn:microsoft.com/office/officeart/2008/layout/AlternatingHexagons"/>
    <dgm:cxn modelId="{092F2F1F-7779-404B-B95F-35CFABC3B323}" type="presParOf" srcId="{AEF9ADF7-72AA-4CC9-8736-FB5E4750A4E6}" destId="{04EC19F1-1EF3-41AA-A38F-A003B5C5AE58}" srcOrd="4" destOrd="0" presId="urn:microsoft.com/office/officeart/2008/layout/AlternatingHexagons"/>
    <dgm:cxn modelId="{68C48C86-01F2-41AB-9AC3-444BC0C6E277}" type="presParOf" srcId="{93AE14F2-79A2-4081-826D-4E18751EC4E5}" destId="{4A847EFF-FC9D-43A8-9CA9-661CAA5F389E}" srcOrd="3" destOrd="0" presId="urn:microsoft.com/office/officeart/2008/layout/AlternatingHexagons"/>
    <dgm:cxn modelId="{66A89ED7-82AA-4B37-95F6-0ADA9854C899}" type="presParOf" srcId="{93AE14F2-79A2-4081-826D-4E18751EC4E5}" destId="{D3144E04-1016-45FC-8623-25BA1846F278}" srcOrd="4" destOrd="0" presId="urn:microsoft.com/office/officeart/2008/layout/AlternatingHexagons"/>
    <dgm:cxn modelId="{19F5BB79-C4C0-40C1-ACF5-77D84746AA86}" type="presParOf" srcId="{D3144E04-1016-45FC-8623-25BA1846F278}" destId="{37151499-3823-4890-B274-98EC7A096D69}" srcOrd="0" destOrd="0" presId="urn:microsoft.com/office/officeart/2008/layout/AlternatingHexagons"/>
    <dgm:cxn modelId="{442CD362-BC1A-4EAA-9079-ACA22272DCA7}" type="presParOf" srcId="{D3144E04-1016-45FC-8623-25BA1846F278}" destId="{89FFD957-0EB6-4B86-84AE-D99E64B46883}" srcOrd="1" destOrd="0" presId="urn:microsoft.com/office/officeart/2008/layout/AlternatingHexagons"/>
    <dgm:cxn modelId="{376C1760-EE47-4A46-9DB4-41C7151C740F}" type="presParOf" srcId="{D3144E04-1016-45FC-8623-25BA1846F278}" destId="{3BC902CE-9E93-4119-899D-BF7FE29B5ABC}" srcOrd="2" destOrd="0" presId="urn:microsoft.com/office/officeart/2008/layout/AlternatingHexagons"/>
    <dgm:cxn modelId="{DEDBEEFB-6C1D-4970-9675-A77B560D0BD4}" type="presParOf" srcId="{D3144E04-1016-45FC-8623-25BA1846F278}" destId="{921C3E19-FBB1-46A0-B9F6-9DAB5DF8E2BC}" srcOrd="3" destOrd="0" presId="urn:microsoft.com/office/officeart/2008/layout/AlternatingHexagons"/>
    <dgm:cxn modelId="{C99B25C4-E63E-40B7-9C14-07BE610AEB1B}" type="presParOf" srcId="{D3144E04-1016-45FC-8623-25BA1846F278}" destId="{36EE6CA3-3BB5-49C8-B84E-046B0E84AA9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73785-BB68-474F-81FF-9DB6979C3A9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8DFFDA77-D257-4830-B554-88B059818ED6}">
      <dgm:prSet phldrT="[Текст]"/>
      <dgm:spPr/>
      <dgm:t>
        <a:bodyPr/>
        <a:lstStyle/>
        <a:p>
          <a:endParaRPr lang="uk-UA" dirty="0"/>
        </a:p>
      </dgm:t>
    </dgm:pt>
    <dgm:pt modelId="{A1AE0AC8-C498-4AFF-81FE-0413E6803E9C}" type="parTrans" cxnId="{3521EE14-995F-4535-919E-600CDEADAB36}">
      <dgm:prSet/>
      <dgm:spPr/>
      <dgm:t>
        <a:bodyPr/>
        <a:lstStyle/>
        <a:p>
          <a:endParaRPr lang="uk-UA"/>
        </a:p>
      </dgm:t>
    </dgm:pt>
    <dgm:pt modelId="{5CB00655-6521-4044-8333-F96A9764AF15}" type="sibTrans" cxnId="{3521EE14-995F-4535-919E-600CDEADAB36}">
      <dgm:prSet/>
      <dgm:spPr/>
      <dgm:t>
        <a:bodyPr/>
        <a:lstStyle/>
        <a:p>
          <a:endParaRPr lang="uk-UA"/>
        </a:p>
      </dgm:t>
    </dgm:pt>
    <dgm:pt modelId="{2BDC42DC-EB17-4822-9837-39BAB31E2208}">
      <dgm:prSet phldrT="[Текст]"/>
      <dgm:spPr/>
      <dgm:t>
        <a:bodyPr/>
        <a:lstStyle/>
        <a:p>
          <a:endParaRPr lang="uk-UA" dirty="0"/>
        </a:p>
      </dgm:t>
    </dgm:pt>
    <dgm:pt modelId="{FC7A26AF-9396-4F94-B0CA-75E12CDD7077}" type="parTrans" cxnId="{9CD2C2F4-17AF-4698-80E4-03587F3C4C73}">
      <dgm:prSet/>
      <dgm:spPr/>
      <dgm:t>
        <a:bodyPr/>
        <a:lstStyle/>
        <a:p>
          <a:endParaRPr lang="uk-UA"/>
        </a:p>
      </dgm:t>
    </dgm:pt>
    <dgm:pt modelId="{D313D5D8-02B3-4D89-939A-65897437D3DE}" type="sibTrans" cxnId="{9CD2C2F4-17AF-4698-80E4-03587F3C4C73}">
      <dgm:prSet/>
      <dgm:spPr/>
      <dgm:t>
        <a:bodyPr/>
        <a:lstStyle/>
        <a:p>
          <a:endParaRPr lang="uk-UA"/>
        </a:p>
      </dgm:t>
    </dgm:pt>
    <dgm:pt modelId="{AA79F465-4288-4C52-9A05-41E3C9F01E38}">
      <dgm:prSet phldrT="[Текст]"/>
      <dgm:spPr/>
      <dgm:t>
        <a:bodyPr/>
        <a:lstStyle/>
        <a:p>
          <a:endParaRPr lang="uk-UA" dirty="0"/>
        </a:p>
      </dgm:t>
    </dgm:pt>
    <dgm:pt modelId="{E14033CC-341F-4343-9455-4D84BCA7866A}" type="parTrans" cxnId="{DD6630B2-6011-4958-B8F8-717CAC694465}">
      <dgm:prSet/>
      <dgm:spPr/>
      <dgm:t>
        <a:bodyPr/>
        <a:lstStyle/>
        <a:p>
          <a:endParaRPr lang="uk-UA"/>
        </a:p>
      </dgm:t>
    </dgm:pt>
    <dgm:pt modelId="{25CCBD17-EC28-40E5-8D0C-4524093365D1}" type="sibTrans" cxnId="{DD6630B2-6011-4958-B8F8-717CAC694465}">
      <dgm:prSet/>
      <dgm:spPr/>
      <dgm:t>
        <a:bodyPr/>
        <a:lstStyle/>
        <a:p>
          <a:endParaRPr lang="uk-UA"/>
        </a:p>
      </dgm:t>
    </dgm:pt>
    <dgm:pt modelId="{30F0281A-9A5D-470A-8657-8D7C7D56B636}">
      <dgm:prSet phldrT="[Текст]"/>
      <dgm:spPr/>
      <dgm:t>
        <a:bodyPr/>
        <a:lstStyle/>
        <a:p>
          <a:endParaRPr lang="uk-UA" dirty="0"/>
        </a:p>
      </dgm:t>
    </dgm:pt>
    <dgm:pt modelId="{87561558-6904-490F-9A7F-A359A8286F56}" type="parTrans" cxnId="{0E78438A-E72C-4659-A6B4-C30940E60213}">
      <dgm:prSet/>
      <dgm:spPr/>
      <dgm:t>
        <a:bodyPr/>
        <a:lstStyle/>
        <a:p>
          <a:endParaRPr lang="uk-UA"/>
        </a:p>
      </dgm:t>
    </dgm:pt>
    <dgm:pt modelId="{90293D83-9A8E-43D3-9005-382138E75089}" type="sibTrans" cxnId="{0E78438A-E72C-4659-A6B4-C30940E60213}">
      <dgm:prSet/>
      <dgm:spPr/>
      <dgm:t>
        <a:bodyPr/>
        <a:lstStyle/>
        <a:p>
          <a:endParaRPr lang="uk-UA"/>
        </a:p>
      </dgm:t>
    </dgm:pt>
    <dgm:pt modelId="{32F7EC0E-B4B8-4A8C-B366-598C2A1F09C6}">
      <dgm:prSet phldrT="[Текст]"/>
      <dgm:spPr/>
      <dgm:t>
        <a:bodyPr/>
        <a:lstStyle/>
        <a:p>
          <a:endParaRPr lang="uk-UA" dirty="0"/>
        </a:p>
      </dgm:t>
    </dgm:pt>
    <dgm:pt modelId="{EA1476E3-3F86-4F4D-B7AA-7B73D845E4EF}" type="parTrans" cxnId="{9E5C500A-3162-4058-9901-06471821E9DE}">
      <dgm:prSet/>
      <dgm:spPr/>
      <dgm:t>
        <a:bodyPr/>
        <a:lstStyle/>
        <a:p>
          <a:endParaRPr lang="uk-UA"/>
        </a:p>
      </dgm:t>
    </dgm:pt>
    <dgm:pt modelId="{A38F8E5C-1374-4EB5-BA7D-E13F913A30F6}" type="sibTrans" cxnId="{9E5C500A-3162-4058-9901-06471821E9DE}">
      <dgm:prSet/>
      <dgm:spPr/>
      <dgm:t>
        <a:bodyPr/>
        <a:lstStyle/>
        <a:p>
          <a:endParaRPr lang="uk-UA"/>
        </a:p>
      </dgm:t>
    </dgm:pt>
    <dgm:pt modelId="{542D3868-12A1-4699-9B17-95CF498EEE25}">
      <dgm:prSet phldrT="[Текст]"/>
      <dgm:spPr/>
      <dgm:t>
        <a:bodyPr/>
        <a:lstStyle/>
        <a:p>
          <a:endParaRPr lang="uk-UA" dirty="0"/>
        </a:p>
      </dgm:t>
    </dgm:pt>
    <dgm:pt modelId="{45024B03-9DCC-4B94-850B-F97C66701C49}" type="parTrans" cxnId="{EFA76E97-15D8-44EB-B87C-9F5D4DFF655D}">
      <dgm:prSet/>
      <dgm:spPr/>
      <dgm:t>
        <a:bodyPr/>
        <a:lstStyle/>
        <a:p>
          <a:endParaRPr lang="uk-UA"/>
        </a:p>
      </dgm:t>
    </dgm:pt>
    <dgm:pt modelId="{16C4E052-A594-43AF-86C9-1BA4EBE950C2}" type="sibTrans" cxnId="{EFA76E97-15D8-44EB-B87C-9F5D4DFF655D}">
      <dgm:prSet/>
      <dgm:spPr/>
      <dgm:t>
        <a:bodyPr/>
        <a:lstStyle/>
        <a:p>
          <a:endParaRPr lang="uk-UA"/>
        </a:p>
      </dgm:t>
    </dgm:pt>
    <dgm:pt modelId="{B1CBBE8E-65BB-4F5B-B359-A68F4C759E96}">
      <dgm:prSet phldrT="[Текст]"/>
      <dgm:spPr/>
      <dgm:t>
        <a:bodyPr/>
        <a:lstStyle/>
        <a:p>
          <a:endParaRPr lang="uk-UA" dirty="0"/>
        </a:p>
      </dgm:t>
    </dgm:pt>
    <dgm:pt modelId="{498D3A49-76BB-4329-BF78-AB8A9FD801C0}" type="parTrans" cxnId="{E0CDE64B-EED6-48DC-BB57-E10A98D49BBC}">
      <dgm:prSet/>
      <dgm:spPr/>
      <dgm:t>
        <a:bodyPr/>
        <a:lstStyle/>
        <a:p>
          <a:endParaRPr lang="uk-UA"/>
        </a:p>
      </dgm:t>
    </dgm:pt>
    <dgm:pt modelId="{4A977129-A754-4E87-A40F-E6AD4F0EDE10}" type="sibTrans" cxnId="{E0CDE64B-EED6-48DC-BB57-E10A98D49BBC}">
      <dgm:prSet/>
      <dgm:spPr/>
      <dgm:t>
        <a:bodyPr/>
        <a:lstStyle/>
        <a:p>
          <a:endParaRPr lang="uk-UA"/>
        </a:p>
      </dgm:t>
    </dgm:pt>
    <dgm:pt modelId="{9169EFC9-22CE-4B5D-AD85-ECCAAB2E4618}" type="pres">
      <dgm:prSet presAssocID="{E8D73785-BB68-474F-81FF-9DB6979C3A9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33A55295-B55D-4786-9521-C77CD99860E9}" type="pres">
      <dgm:prSet presAssocID="{E8D73785-BB68-474F-81FF-9DB6979C3A93}" presName="dummyMaxCanvas" presStyleCnt="0"/>
      <dgm:spPr/>
    </dgm:pt>
    <dgm:pt modelId="{48FB7844-2F46-4DCC-A3A4-43217EA8A70A}" type="pres">
      <dgm:prSet presAssocID="{E8D73785-BB68-474F-81FF-9DB6979C3A93}" presName="parentComposite" presStyleCnt="0"/>
      <dgm:spPr/>
    </dgm:pt>
    <dgm:pt modelId="{B2D21F83-1804-43B9-A911-A1E45883313E}" type="pres">
      <dgm:prSet presAssocID="{E8D73785-BB68-474F-81FF-9DB6979C3A9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uk-UA"/>
        </a:p>
      </dgm:t>
    </dgm:pt>
    <dgm:pt modelId="{8557BBCB-3EE0-4D72-9CDA-BDA31DB43590}" type="pres">
      <dgm:prSet presAssocID="{E8D73785-BB68-474F-81FF-9DB6979C3A9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uk-UA"/>
        </a:p>
      </dgm:t>
    </dgm:pt>
    <dgm:pt modelId="{EDD6AA23-FB9E-49B5-8C53-2CCCCEC9FA09}" type="pres">
      <dgm:prSet presAssocID="{E8D73785-BB68-474F-81FF-9DB6979C3A93}" presName="childrenComposite" presStyleCnt="0"/>
      <dgm:spPr/>
    </dgm:pt>
    <dgm:pt modelId="{EAF0E414-B7A9-4447-A292-998C6A4F9285}" type="pres">
      <dgm:prSet presAssocID="{E8D73785-BB68-474F-81FF-9DB6979C3A93}" presName="dummyMaxCanvas_ChildArea" presStyleCnt="0"/>
      <dgm:spPr/>
    </dgm:pt>
    <dgm:pt modelId="{A2C1A061-00D2-4528-92BE-92D7729059DC}" type="pres">
      <dgm:prSet presAssocID="{E8D73785-BB68-474F-81FF-9DB6979C3A93}" presName="fulcrum" presStyleLbl="alignAccFollowNode1" presStyleIdx="2" presStyleCnt="4"/>
      <dgm:spPr/>
    </dgm:pt>
    <dgm:pt modelId="{D72DCB68-25B6-45E4-884D-DBB6FDA3FC35}" type="pres">
      <dgm:prSet presAssocID="{E8D73785-BB68-474F-81FF-9DB6979C3A93}" presName="balance_23" presStyleLbl="alignAccFollowNode1" presStyleIdx="3" presStyleCnt="4">
        <dgm:presLayoutVars>
          <dgm:bulletEnabled val="1"/>
        </dgm:presLayoutVars>
      </dgm:prSet>
      <dgm:spPr/>
    </dgm:pt>
    <dgm:pt modelId="{D5260BAC-3E09-4F98-9770-6E0AFA57E598}" type="pres">
      <dgm:prSet presAssocID="{E8D73785-BB68-474F-81FF-9DB6979C3A9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7970359-A4AC-413A-BE3A-4AA759D2CE4C}" type="pres">
      <dgm:prSet presAssocID="{E8D73785-BB68-474F-81FF-9DB6979C3A9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29727FF-2A9A-4982-9DBF-19E9A48344BF}" type="pres">
      <dgm:prSet presAssocID="{E8D73785-BB68-474F-81FF-9DB6979C3A9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E964ADB-B957-4556-8677-D9C0BF3F3174}" type="pres">
      <dgm:prSet presAssocID="{E8D73785-BB68-474F-81FF-9DB6979C3A9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9613EDE-BD0D-4FFC-AC5D-F0550D2B45C5}" type="pres">
      <dgm:prSet presAssocID="{E8D73785-BB68-474F-81FF-9DB6979C3A9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9CD2C2F4-17AF-4698-80E4-03587F3C4C73}" srcId="{8DFFDA77-D257-4830-B554-88B059818ED6}" destId="{2BDC42DC-EB17-4822-9837-39BAB31E2208}" srcOrd="0" destOrd="0" parTransId="{FC7A26AF-9396-4F94-B0CA-75E12CDD7077}" sibTransId="{D313D5D8-02B3-4D89-939A-65897437D3DE}"/>
    <dgm:cxn modelId="{58717F28-6D57-47F3-B3BC-208C1E99CDDE}" type="presOf" srcId="{AA79F465-4288-4C52-9A05-41E3C9F01E38}" destId="{89613EDE-BD0D-4FFC-AC5D-F0550D2B45C5}" srcOrd="0" destOrd="0" presId="urn:microsoft.com/office/officeart/2005/8/layout/balance1"/>
    <dgm:cxn modelId="{DD6630B2-6011-4958-B8F8-717CAC694465}" srcId="{8DFFDA77-D257-4830-B554-88B059818ED6}" destId="{AA79F465-4288-4C52-9A05-41E3C9F01E38}" srcOrd="1" destOrd="0" parTransId="{E14033CC-341F-4343-9455-4D84BCA7866A}" sibTransId="{25CCBD17-EC28-40E5-8D0C-4524093365D1}"/>
    <dgm:cxn modelId="{B9E3AE74-91F4-4C3F-8103-7262ADE33950}" type="presOf" srcId="{542D3868-12A1-4699-9B17-95CF498EEE25}" destId="{77970359-A4AC-413A-BE3A-4AA759D2CE4C}" srcOrd="0" destOrd="0" presId="urn:microsoft.com/office/officeart/2005/8/layout/balance1"/>
    <dgm:cxn modelId="{DCAACD29-F749-4FF6-9FB4-EC08EC9E1A5B}" type="presOf" srcId="{30F0281A-9A5D-470A-8657-8D7C7D56B636}" destId="{8557BBCB-3EE0-4D72-9CDA-BDA31DB43590}" srcOrd="0" destOrd="0" presId="urn:microsoft.com/office/officeart/2005/8/layout/balance1"/>
    <dgm:cxn modelId="{E0CDE64B-EED6-48DC-BB57-E10A98D49BBC}" srcId="{30F0281A-9A5D-470A-8657-8D7C7D56B636}" destId="{B1CBBE8E-65BB-4F5B-B359-A68F4C759E96}" srcOrd="2" destOrd="0" parTransId="{498D3A49-76BB-4329-BF78-AB8A9FD801C0}" sibTransId="{4A977129-A754-4E87-A40F-E6AD4F0EDE10}"/>
    <dgm:cxn modelId="{EFA76E97-15D8-44EB-B87C-9F5D4DFF655D}" srcId="{30F0281A-9A5D-470A-8657-8D7C7D56B636}" destId="{542D3868-12A1-4699-9B17-95CF498EEE25}" srcOrd="1" destOrd="0" parTransId="{45024B03-9DCC-4B94-850B-F97C66701C49}" sibTransId="{16C4E052-A594-43AF-86C9-1BA4EBE950C2}"/>
    <dgm:cxn modelId="{3521EE14-995F-4535-919E-600CDEADAB36}" srcId="{E8D73785-BB68-474F-81FF-9DB6979C3A93}" destId="{8DFFDA77-D257-4830-B554-88B059818ED6}" srcOrd="0" destOrd="0" parTransId="{A1AE0AC8-C498-4AFF-81FE-0413E6803E9C}" sibTransId="{5CB00655-6521-4044-8333-F96A9764AF15}"/>
    <dgm:cxn modelId="{0E78438A-E72C-4659-A6B4-C30940E60213}" srcId="{E8D73785-BB68-474F-81FF-9DB6979C3A93}" destId="{30F0281A-9A5D-470A-8657-8D7C7D56B636}" srcOrd="1" destOrd="0" parTransId="{87561558-6904-490F-9A7F-A359A8286F56}" sibTransId="{90293D83-9A8E-43D3-9005-382138E75089}"/>
    <dgm:cxn modelId="{9E5C500A-3162-4058-9901-06471821E9DE}" srcId="{30F0281A-9A5D-470A-8657-8D7C7D56B636}" destId="{32F7EC0E-B4B8-4A8C-B366-598C2A1F09C6}" srcOrd="0" destOrd="0" parTransId="{EA1476E3-3F86-4F4D-B7AA-7B73D845E4EF}" sibTransId="{A38F8E5C-1374-4EB5-BA7D-E13F913A30F6}"/>
    <dgm:cxn modelId="{B471EEA2-F50F-497E-B75B-72C84A7D64A1}" type="presOf" srcId="{32F7EC0E-B4B8-4A8C-B366-598C2A1F09C6}" destId="{D5260BAC-3E09-4F98-9770-6E0AFA57E598}" srcOrd="0" destOrd="0" presId="urn:microsoft.com/office/officeart/2005/8/layout/balance1"/>
    <dgm:cxn modelId="{2B072F10-EA1D-4E3A-824D-FE85E5788270}" type="presOf" srcId="{2BDC42DC-EB17-4822-9837-39BAB31E2208}" destId="{6E964ADB-B957-4556-8677-D9C0BF3F3174}" srcOrd="0" destOrd="0" presId="urn:microsoft.com/office/officeart/2005/8/layout/balance1"/>
    <dgm:cxn modelId="{754D6C6B-7CAD-4193-8588-7E2410C7324F}" type="presOf" srcId="{B1CBBE8E-65BB-4F5B-B359-A68F4C759E96}" destId="{E29727FF-2A9A-4982-9DBF-19E9A48344BF}" srcOrd="0" destOrd="0" presId="urn:microsoft.com/office/officeart/2005/8/layout/balance1"/>
    <dgm:cxn modelId="{56AA01B2-2B6F-4EEA-9359-9F26A77ACA68}" type="presOf" srcId="{8DFFDA77-D257-4830-B554-88B059818ED6}" destId="{B2D21F83-1804-43B9-A911-A1E45883313E}" srcOrd="0" destOrd="0" presId="urn:microsoft.com/office/officeart/2005/8/layout/balance1"/>
    <dgm:cxn modelId="{3C8459D4-FC29-4982-A921-8AD8D5D908A9}" type="presOf" srcId="{E8D73785-BB68-474F-81FF-9DB6979C3A93}" destId="{9169EFC9-22CE-4B5D-AD85-ECCAAB2E4618}" srcOrd="0" destOrd="0" presId="urn:microsoft.com/office/officeart/2005/8/layout/balance1"/>
    <dgm:cxn modelId="{F08DD3F3-8B20-4F81-9B88-717404DC7A8F}" type="presParOf" srcId="{9169EFC9-22CE-4B5D-AD85-ECCAAB2E4618}" destId="{33A55295-B55D-4786-9521-C77CD99860E9}" srcOrd="0" destOrd="0" presId="urn:microsoft.com/office/officeart/2005/8/layout/balance1"/>
    <dgm:cxn modelId="{886FF6F6-2E9B-4EEE-89BB-ECFE554BC3CD}" type="presParOf" srcId="{9169EFC9-22CE-4B5D-AD85-ECCAAB2E4618}" destId="{48FB7844-2F46-4DCC-A3A4-43217EA8A70A}" srcOrd="1" destOrd="0" presId="urn:microsoft.com/office/officeart/2005/8/layout/balance1"/>
    <dgm:cxn modelId="{AF9025CF-AF4E-489D-AC7D-053CCBD824E0}" type="presParOf" srcId="{48FB7844-2F46-4DCC-A3A4-43217EA8A70A}" destId="{B2D21F83-1804-43B9-A911-A1E45883313E}" srcOrd="0" destOrd="0" presId="urn:microsoft.com/office/officeart/2005/8/layout/balance1"/>
    <dgm:cxn modelId="{D443270D-EF40-4DE7-9DD7-C3DEB66B0B34}" type="presParOf" srcId="{48FB7844-2F46-4DCC-A3A4-43217EA8A70A}" destId="{8557BBCB-3EE0-4D72-9CDA-BDA31DB43590}" srcOrd="1" destOrd="0" presId="urn:microsoft.com/office/officeart/2005/8/layout/balance1"/>
    <dgm:cxn modelId="{E0FFA54D-4165-4ED0-B1B2-09D9F51E93EE}" type="presParOf" srcId="{9169EFC9-22CE-4B5D-AD85-ECCAAB2E4618}" destId="{EDD6AA23-FB9E-49B5-8C53-2CCCCEC9FA09}" srcOrd="2" destOrd="0" presId="urn:microsoft.com/office/officeart/2005/8/layout/balance1"/>
    <dgm:cxn modelId="{615A0305-F0EE-4FE2-B53B-32E95B02039E}" type="presParOf" srcId="{EDD6AA23-FB9E-49B5-8C53-2CCCCEC9FA09}" destId="{EAF0E414-B7A9-4447-A292-998C6A4F9285}" srcOrd="0" destOrd="0" presId="urn:microsoft.com/office/officeart/2005/8/layout/balance1"/>
    <dgm:cxn modelId="{45E3000A-07EA-4A72-A51D-DC0B48FCD589}" type="presParOf" srcId="{EDD6AA23-FB9E-49B5-8C53-2CCCCEC9FA09}" destId="{A2C1A061-00D2-4528-92BE-92D7729059DC}" srcOrd="1" destOrd="0" presId="urn:microsoft.com/office/officeart/2005/8/layout/balance1"/>
    <dgm:cxn modelId="{9BE715B8-0EC4-4093-974B-D25B289B0EE2}" type="presParOf" srcId="{EDD6AA23-FB9E-49B5-8C53-2CCCCEC9FA09}" destId="{D72DCB68-25B6-45E4-884D-DBB6FDA3FC35}" srcOrd="2" destOrd="0" presId="urn:microsoft.com/office/officeart/2005/8/layout/balance1"/>
    <dgm:cxn modelId="{2ED3033F-E2E1-4CC3-9EBB-FEBA5EF2A8EB}" type="presParOf" srcId="{EDD6AA23-FB9E-49B5-8C53-2CCCCEC9FA09}" destId="{D5260BAC-3E09-4F98-9770-6E0AFA57E598}" srcOrd="3" destOrd="0" presId="urn:microsoft.com/office/officeart/2005/8/layout/balance1"/>
    <dgm:cxn modelId="{4C01E234-0C4C-4760-A00F-AB77EB5A1B6E}" type="presParOf" srcId="{EDD6AA23-FB9E-49B5-8C53-2CCCCEC9FA09}" destId="{77970359-A4AC-413A-BE3A-4AA759D2CE4C}" srcOrd="4" destOrd="0" presId="urn:microsoft.com/office/officeart/2005/8/layout/balance1"/>
    <dgm:cxn modelId="{DA1E5751-ED1F-4686-9014-FB5CFEDF3246}" type="presParOf" srcId="{EDD6AA23-FB9E-49B5-8C53-2CCCCEC9FA09}" destId="{E29727FF-2A9A-4982-9DBF-19E9A48344BF}" srcOrd="5" destOrd="0" presId="urn:microsoft.com/office/officeart/2005/8/layout/balance1"/>
    <dgm:cxn modelId="{BF30942A-8051-42A6-A4DE-9BE950678432}" type="presParOf" srcId="{EDD6AA23-FB9E-49B5-8C53-2CCCCEC9FA09}" destId="{6E964ADB-B957-4556-8677-D9C0BF3F3174}" srcOrd="6" destOrd="0" presId="urn:microsoft.com/office/officeart/2005/8/layout/balance1"/>
    <dgm:cxn modelId="{1FEED1CB-61F0-4724-959C-50401D25CD82}" type="presParOf" srcId="{EDD6AA23-FB9E-49B5-8C53-2CCCCEC9FA09}" destId="{89613EDE-BD0D-4FFC-AC5D-F0550D2B45C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32F58-3F41-4C47-98E3-6339AD97EF7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F8190D2-008A-45EA-87CF-913FF14E0EF0}">
      <dgm:prSet phldrT="[Текст]"/>
      <dgm:spPr/>
      <dgm:t>
        <a:bodyPr/>
        <a:lstStyle/>
        <a:p>
          <a:endParaRPr lang="uk-UA" dirty="0"/>
        </a:p>
      </dgm:t>
    </dgm:pt>
    <dgm:pt modelId="{46A55F42-0E3A-4004-932C-84BDE533481E}" type="parTrans" cxnId="{C6E47F9E-0344-47D3-A814-29EC39ACE80B}">
      <dgm:prSet/>
      <dgm:spPr/>
      <dgm:t>
        <a:bodyPr/>
        <a:lstStyle/>
        <a:p>
          <a:endParaRPr lang="uk-UA"/>
        </a:p>
      </dgm:t>
    </dgm:pt>
    <dgm:pt modelId="{B8F40301-78C5-4FB0-AC2B-EE76E332B29A}" type="sibTrans" cxnId="{C6E47F9E-0344-47D3-A814-29EC39ACE80B}">
      <dgm:prSet/>
      <dgm:spPr/>
      <dgm:t>
        <a:bodyPr/>
        <a:lstStyle/>
        <a:p>
          <a:endParaRPr lang="uk-UA"/>
        </a:p>
      </dgm:t>
    </dgm:pt>
    <dgm:pt modelId="{1A733CFD-2E73-443C-8032-67552384F998}">
      <dgm:prSet phldrT="[Текст]"/>
      <dgm:spPr/>
      <dgm:t>
        <a:bodyPr/>
        <a:lstStyle/>
        <a:p>
          <a:endParaRPr lang="uk-UA" dirty="0"/>
        </a:p>
      </dgm:t>
    </dgm:pt>
    <dgm:pt modelId="{DAB1376B-9943-4A54-8016-281E77126D34}" type="parTrans" cxnId="{75F38BB5-5914-40DD-9114-B5EF6F3F1396}">
      <dgm:prSet/>
      <dgm:spPr/>
      <dgm:t>
        <a:bodyPr/>
        <a:lstStyle/>
        <a:p>
          <a:endParaRPr lang="uk-UA"/>
        </a:p>
      </dgm:t>
    </dgm:pt>
    <dgm:pt modelId="{F1055BF3-C61B-4E4B-9156-8D434A72003E}" type="sibTrans" cxnId="{75F38BB5-5914-40DD-9114-B5EF6F3F1396}">
      <dgm:prSet/>
      <dgm:spPr/>
      <dgm:t>
        <a:bodyPr/>
        <a:lstStyle/>
        <a:p>
          <a:endParaRPr lang="uk-UA"/>
        </a:p>
      </dgm:t>
    </dgm:pt>
    <dgm:pt modelId="{7CF6B308-8E25-4FD5-A4B4-ADED97BAD0F2}">
      <dgm:prSet phldrT="[Текст]"/>
      <dgm:spPr/>
      <dgm:t>
        <a:bodyPr/>
        <a:lstStyle/>
        <a:p>
          <a:endParaRPr lang="uk-UA" dirty="0"/>
        </a:p>
      </dgm:t>
    </dgm:pt>
    <dgm:pt modelId="{4CCCC027-B651-4E08-B972-02D7E6547021}" type="parTrans" cxnId="{DC68C4E8-64AD-4D57-80FF-5C0C786CA601}">
      <dgm:prSet/>
      <dgm:spPr/>
      <dgm:t>
        <a:bodyPr/>
        <a:lstStyle/>
        <a:p>
          <a:endParaRPr lang="uk-UA"/>
        </a:p>
      </dgm:t>
    </dgm:pt>
    <dgm:pt modelId="{40386400-BA89-4E2C-93A9-64F3D967C64C}" type="sibTrans" cxnId="{DC68C4E8-64AD-4D57-80FF-5C0C786CA601}">
      <dgm:prSet/>
      <dgm:spPr/>
      <dgm:t>
        <a:bodyPr/>
        <a:lstStyle/>
        <a:p>
          <a:endParaRPr lang="uk-UA"/>
        </a:p>
      </dgm:t>
    </dgm:pt>
    <dgm:pt modelId="{0C353A7E-2DCA-4B39-AEEA-B9923771D871}" type="pres">
      <dgm:prSet presAssocID="{D7632F58-3F41-4C47-98E3-6339AD97EF76}" presName="arrowDiagram" presStyleCnt="0">
        <dgm:presLayoutVars>
          <dgm:chMax val="5"/>
          <dgm:dir/>
          <dgm:resizeHandles val="exact"/>
        </dgm:presLayoutVars>
      </dgm:prSet>
      <dgm:spPr/>
    </dgm:pt>
    <dgm:pt modelId="{D43EC6B5-2F60-4D1B-B8B8-31EE20D34C3D}" type="pres">
      <dgm:prSet presAssocID="{D7632F58-3F41-4C47-98E3-6339AD97EF76}" presName="arrow" presStyleLbl="bgShp" presStyleIdx="0" presStyleCnt="1" custLinFactNeighborY="-500"/>
      <dgm:spPr/>
    </dgm:pt>
    <dgm:pt modelId="{EF59B513-D4B9-46FB-B56F-B2751863A939}" type="pres">
      <dgm:prSet presAssocID="{D7632F58-3F41-4C47-98E3-6339AD97EF76}" presName="arrowDiagram3" presStyleCnt="0"/>
      <dgm:spPr/>
    </dgm:pt>
    <dgm:pt modelId="{CD3C5C0D-26A4-45F0-A789-1AD585267A93}" type="pres">
      <dgm:prSet presAssocID="{5F8190D2-008A-45EA-87CF-913FF14E0EF0}" presName="bullet3a" presStyleLbl="node1" presStyleIdx="0" presStyleCnt="3"/>
      <dgm:spPr/>
    </dgm:pt>
    <dgm:pt modelId="{CAB05EBE-2C47-4524-9785-19D0C81DB386}" type="pres">
      <dgm:prSet presAssocID="{5F8190D2-008A-45EA-87CF-913FF14E0EF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E50F3E2-E24D-41D5-822C-E534F98A1E7B}" type="pres">
      <dgm:prSet presAssocID="{1A733CFD-2E73-443C-8032-67552384F998}" presName="bullet3b" presStyleLbl="node1" presStyleIdx="1" presStyleCnt="3"/>
      <dgm:spPr/>
    </dgm:pt>
    <dgm:pt modelId="{846CCD19-40BA-46A3-A799-E9F0A8D93D4D}" type="pres">
      <dgm:prSet presAssocID="{1A733CFD-2E73-443C-8032-67552384F998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3356F4A-E2D8-45C5-ACBB-8D03690C947E}" type="pres">
      <dgm:prSet presAssocID="{7CF6B308-8E25-4FD5-A4B4-ADED97BAD0F2}" presName="bullet3c" presStyleLbl="node1" presStyleIdx="2" presStyleCnt="3"/>
      <dgm:spPr/>
    </dgm:pt>
    <dgm:pt modelId="{4FA33129-B554-4394-AB55-9CFAAF751E72}" type="pres">
      <dgm:prSet presAssocID="{7CF6B308-8E25-4FD5-A4B4-ADED97BAD0F2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1847362-4347-4FB1-8DB8-5C131F6E8169}" type="presOf" srcId="{5F8190D2-008A-45EA-87CF-913FF14E0EF0}" destId="{CAB05EBE-2C47-4524-9785-19D0C81DB386}" srcOrd="0" destOrd="0" presId="urn:microsoft.com/office/officeart/2005/8/layout/arrow2"/>
    <dgm:cxn modelId="{75F38BB5-5914-40DD-9114-B5EF6F3F1396}" srcId="{D7632F58-3F41-4C47-98E3-6339AD97EF76}" destId="{1A733CFD-2E73-443C-8032-67552384F998}" srcOrd="1" destOrd="0" parTransId="{DAB1376B-9943-4A54-8016-281E77126D34}" sibTransId="{F1055BF3-C61B-4E4B-9156-8D434A72003E}"/>
    <dgm:cxn modelId="{C28D9657-94B8-43CF-998F-3850326913B9}" type="presOf" srcId="{1A733CFD-2E73-443C-8032-67552384F998}" destId="{846CCD19-40BA-46A3-A799-E9F0A8D93D4D}" srcOrd="0" destOrd="0" presId="urn:microsoft.com/office/officeart/2005/8/layout/arrow2"/>
    <dgm:cxn modelId="{DC68C4E8-64AD-4D57-80FF-5C0C786CA601}" srcId="{D7632F58-3F41-4C47-98E3-6339AD97EF76}" destId="{7CF6B308-8E25-4FD5-A4B4-ADED97BAD0F2}" srcOrd="2" destOrd="0" parTransId="{4CCCC027-B651-4E08-B972-02D7E6547021}" sibTransId="{40386400-BA89-4E2C-93A9-64F3D967C64C}"/>
    <dgm:cxn modelId="{C389A378-0C04-4377-99DA-14402F158A2E}" type="presOf" srcId="{7CF6B308-8E25-4FD5-A4B4-ADED97BAD0F2}" destId="{4FA33129-B554-4394-AB55-9CFAAF751E72}" srcOrd="0" destOrd="0" presId="urn:microsoft.com/office/officeart/2005/8/layout/arrow2"/>
    <dgm:cxn modelId="{C6E47F9E-0344-47D3-A814-29EC39ACE80B}" srcId="{D7632F58-3F41-4C47-98E3-6339AD97EF76}" destId="{5F8190D2-008A-45EA-87CF-913FF14E0EF0}" srcOrd="0" destOrd="0" parTransId="{46A55F42-0E3A-4004-932C-84BDE533481E}" sibTransId="{B8F40301-78C5-4FB0-AC2B-EE76E332B29A}"/>
    <dgm:cxn modelId="{ACAE9F6B-0565-467D-9277-6684C71809C5}" type="presOf" srcId="{D7632F58-3F41-4C47-98E3-6339AD97EF76}" destId="{0C353A7E-2DCA-4B39-AEEA-B9923771D871}" srcOrd="0" destOrd="0" presId="urn:microsoft.com/office/officeart/2005/8/layout/arrow2"/>
    <dgm:cxn modelId="{E5FEFC26-94F9-432C-B9B4-CD6F3E36C00A}" type="presParOf" srcId="{0C353A7E-2DCA-4B39-AEEA-B9923771D871}" destId="{D43EC6B5-2F60-4D1B-B8B8-31EE20D34C3D}" srcOrd="0" destOrd="0" presId="urn:microsoft.com/office/officeart/2005/8/layout/arrow2"/>
    <dgm:cxn modelId="{E3E42A12-4D83-41B6-B5E9-A7F1211C5461}" type="presParOf" srcId="{0C353A7E-2DCA-4B39-AEEA-B9923771D871}" destId="{EF59B513-D4B9-46FB-B56F-B2751863A939}" srcOrd="1" destOrd="0" presId="urn:microsoft.com/office/officeart/2005/8/layout/arrow2"/>
    <dgm:cxn modelId="{5B12946C-CC0C-4E55-B976-65D4E3D51EC7}" type="presParOf" srcId="{EF59B513-D4B9-46FB-B56F-B2751863A939}" destId="{CD3C5C0D-26A4-45F0-A789-1AD585267A93}" srcOrd="0" destOrd="0" presId="urn:microsoft.com/office/officeart/2005/8/layout/arrow2"/>
    <dgm:cxn modelId="{49F38BF2-6207-4F65-B452-95585F0DF6E3}" type="presParOf" srcId="{EF59B513-D4B9-46FB-B56F-B2751863A939}" destId="{CAB05EBE-2C47-4524-9785-19D0C81DB386}" srcOrd="1" destOrd="0" presId="urn:microsoft.com/office/officeart/2005/8/layout/arrow2"/>
    <dgm:cxn modelId="{A5551649-074A-4256-AE9A-1718F78E2F34}" type="presParOf" srcId="{EF59B513-D4B9-46FB-B56F-B2751863A939}" destId="{3E50F3E2-E24D-41D5-822C-E534F98A1E7B}" srcOrd="2" destOrd="0" presId="urn:microsoft.com/office/officeart/2005/8/layout/arrow2"/>
    <dgm:cxn modelId="{66FC1339-4C61-4C27-9EAA-279E8FA00899}" type="presParOf" srcId="{EF59B513-D4B9-46FB-B56F-B2751863A939}" destId="{846CCD19-40BA-46A3-A799-E9F0A8D93D4D}" srcOrd="3" destOrd="0" presId="urn:microsoft.com/office/officeart/2005/8/layout/arrow2"/>
    <dgm:cxn modelId="{95846E9C-79CD-47B0-87FE-10734A1DE827}" type="presParOf" srcId="{EF59B513-D4B9-46FB-B56F-B2751863A939}" destId="{E3356F4A-E2D8-45C5-ACBB-8D03690C947E}" srcOrd="4" destOrd="0" presId="urn:microsoft.com/office/officeart/2005/8/layout/arrow2"/>
    <dgm:cxn modelId="{CEC1395A-642A-40D3-8B13-FE3AB955F0AC}" type="presParOf" srcId="{EF59B513-D4B9-46FB-B56F-B2751863A939}" destId="{4FA33129-B554-4394-AB55-9CFAAF751E7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A83EA-238F-4794-BB46-87BDFF2F1A41}">
      <dsp:nvSpPr>
        <dsp:cNvPr id="0" name=""/>
        <dsp:cNvSpPr/>
      </dsp:nvSpPr>
      <dsp:spPr>
        <a:xfrm rot="5400000">
          <a:off x="3006762" y="117665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3362785" y="278895"/>
        <a:ext cx="1062968" cy="1221802"/>
      </dsp:txXfrm>
    </dsp:sp>
    <dsp:sp modelId="{CCD3D45B-AC79-4FA4-AD1F-53AAC8F038FD}">
      <dsp:nvSpPr>
        <dsp:cNvPr id="0" name=""/>
        <dsp:cNvSpPr/>
      </dsp:nvSpPr>
      <dsp:spPr>
        <a:xfrm>
          <a:off x="4713262" y="357292"/>
          <a:ext cx="1980916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E6EEA-4ACE-4B83-80C6-15B029BEEF95}">
      <dsp:nvSpPr>
        <dsp:cNvPr id="0" name=""/>
        <dsp:cNvSpPr/>
      </dsp:nvSpPr>
      <dsp:spPr>
        <a:xfrm rot="5400000">
          <a:off x="1338959" y="117665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1694982" y="278895"/>
        <a:ext cx="1062968" cy="1221802"/>
      </dsp:txXfrm>
    </dsp:sp>
    <dsp:sp modelId="{585F94E2-4A03-48A5-8D4C-E20F15229494}">
      <dsp:nvSpPr>
        <dsp:cNvPr id="0" name=""/>
        <dsp:cNvSpPr/>
      </dsp:nvSpPr>
      <dsp:spPr>
        <a:xfrm rot="5400000">
          <a:off x="2187085" y="1598169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2543108" y="1759399"/>
        <a:ext cx="1062968" cy="1221802"/>
      </dsp:txXfrm>
    </dsp:sp>
    <dsp:sp modelId="{6EEA30AE-555B-4662-A680-DFEB65CFD567}">
      <dsp:nvSpPr>
        <dsp:cNvPr id="0" name=""/>
        <dsp:cNvSpPr/>
      </dsp:nvSpPr>
      <dsp:spPr>
        <a:xfrm>
          <a:off x="304125" y="1863925"/>
          <a:ext cx="1917015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C19F1-1EF3-41AA-A38F-A003B5C5AE58}">
      <dsp:nvSpPr>
        <dsp:cNvPr id="0" name=""/>
        <dsp:cNvSpPr/>
      </dsp:nvSpPr>
      <dsp:spPr>
        <a:xfrm rot="5400000">
          <a:off x="3837469" y="1624298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4193492" y="1785528"/>
        <a:ext cx="1062968" cy="1221802"/>
      </dsp:txXfrm>
    </dsp:sp>
    <dsp:sp modelId="{37151499-3823-4890-B274-98EC7A096D69}">
      <dsp:nvSpPr>
        <dsp:cNvPr id="0" name=""/>
        <dsp:cNvSpPr/>
      </dsp:nvSpPr>
      <dsp:spPr>
        <a:xfrm rot="5400000">
          <a:off x="3006762" y="3130930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3362785" y="3292160"/>
        <a:ext cx="1062968" cy="1221802"/>
      </dsp:txXfrm>
    </dsp:sp>
    <dsp:sp modelId="{89FFD957-0EB6-4B86-84AE-D99E64B46883}">
      <dsp:nvSpPr>
        <dsp:cNvPr id="0" name=""/>
        <dsp:cNvSpPr/>
      </dsp:nvSpPr>
      <dsp:spPr>
        <a:xfrm>
          <a:off x="4713262" y="3370557"/>
          <a:ext cx="1980916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E6CA3-3BB5-49C8-B84E-046B0E84AA9F}">
      <dsp:nvSpPr>
        <dsp:cNvPr id="0" name=""/>
        <dsp:cNvSpPr/>
      </dsp:nvSpPr>
      <dsp:spPr>
        <a:xfrm rot="5400000">
          <a:off x="1338959" y="3130930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1694982" y="3292160"/>
        <a:ext cx="1062968" cy="1221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83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3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44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11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30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72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49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5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57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A10686D-9832-44E7-B54A-B860DF2D3531}" type="datetimeFigureOut">
              <a:rPr lang="uk-UA" smtClean="0"/>
              <a:t>24.09.2022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561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 notes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81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6480385" y="635001"/>
            <a:ext cx="57116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/>
              <a:t>Основний функціонал даного застосунку</a:t>
            </a:r>
            <a:r>
              <a:rPr lang="en-US" sz="2800" b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вибору мови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здійснення благодійного внеску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Реєстрація на курси першої медичної допомоги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переходу між вкладками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Наявність ауді0- та відео- матеріалів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Push – </a:t>
            </a:r>
            <a:r>
              <a:rPr lang="uk-UA" sz="2800" dirty="0" smtClean="0"/>
              <a:t>сповіщення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uk-UA" sz="28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85405871"/>
              </p:ext>
            </p:extLst>
          </p:nvPr>
        </p:nvGraphicFramePr>
        <p:xfrm>
          <a:off x="93133" y="973667"/>
          <a:ext cx="6223001" cy="4809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9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4333" y="431800"/>
            <a:ext cx="498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/>
              <a:t>Функціонал</a:t>
            </a:r>
            <a:endParaRPr lang="uk-UA" sz="40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501986" y="2057400"/>
            <a:ext cx="418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34957"/>
              </p:ext>
            </p:extLst>
          </p:nvPr>
        </p:nvGraphicFramePr>
        <p:xfrm>
          <a:off x="635000" y="1312330"/>
          <a:ext cx="5054600" cy="454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/>
              </a:tblGrid>
              <a:tr h="757767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КАТЕГОРІЇ</a:t>
                      </a:r>
                      <a:endParaRPr lang="uk-UA" sz="2800" dirty="0"/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Тривожна валіза</a:t>
                      </a:r>
                      <a:endParaRPr lang="uk-UA" dirty="0"/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Види</a:t>
                      </a:r>
                      <a:r>
                        <a:rPr lang="uk-UA" baseline="0" dirty="0" smtClean="0"/>
                        <a:t> повітряних </a:t>
                      </a:r>
                      <a:r>
                        <a:rPr lang="uk-UA" baseline="0" dirty="0" err="1" smtClean="0"/>
                        <a:t>тривог</a:t>
                      </a:r>
                      <a:endParaRPr lang="uk-UA" dirty="0"/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Звуки</a:t>
                      </a:r>
                      <a:r>
                        <a:rPr lang="uk-UA" baseline="0" dirty="0" smtClean="0"/>
                        <a:t> небезпечної повітряної техніки</a:t>
                      </a:r>
                      <a:endParaRPr lang="uk-UA" dirty="0"/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Перша медична допомога при різних пораненнях</a:t>
                      </a:r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lvl="0" algn="ctr"/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Телефонна книга з номерами екстрених номерів</a:t>
                      </a:r>
                      <a:endParaRPr lang="uk-U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52166" y="1846693"/>
            <a:ext cx="43264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Користувач матиме можливість</a:t>
            </a:r>
            <a:r>
              <a:rPr lang="en-US" sz="2000" dirty="0" smtClean="0"/>
              <a:t>:</a:t>
            </a:r>
            <a:endParaRPr lang="uk-UA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Увійти у систему за допомогою паролю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Користуватися застосунком українською та англійською мовами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Отримати необхідну інформацію за допомогою аудіо-записів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Перейти на статті за допомогою посилань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7118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0" y="711201"/>
            <a:ext cx="38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Типи користувачів</a:t>
            </a:r>
            <a:endParaRPr lang="uk-UA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01944"/>
              </p:ext>
            </p:extLst>
          </p:nvPr>
        </p:nvGraphicFramePr>
        <p:xfrm>
          <a:off x="1761066" y="2285998"/>
          <a:ext cx="91270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534"/>
                <a:gridCol w="4563534"/>
              </a:tblGrid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Адміністратор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Додає статті, видаляє їх та редагує.</a:t>
                      </a:r>
                      <a:r>
                        <a:rPr lang="uk-UA" baseline="0" dirty="0" smtClean="0"/>
                        <a:t> Переглядає </a:t>
                      </a:r>
                      <a:r>
                        <a:rPr lang="uk-UA" baseline="0" dirty="0" smtClean="0"/>
                        <a:t>списки </a:t>
                      </a:r>
                      <a:r>
                        <a:rPr lang="uk-UA" baseline="0" dirty="0" smtClean="0"/>
                        <a:t>усіх користувачів</a:t>
                      </a:r>
                      <a:r>
                        <a:rPr lang="uk-UA" baseline="0" dirty="0" smtClean="0"/>
                        <a:t>.</a:t>
                      </a:r>
                    </a:p>
                    <a:p>
                      <a:pPr algn="ctr"/>
                      <a:r>
                        <a:rPr lang="uk-UA" baseline="0" dirty="0" smtClean="0"/>
                        <a:t>Додає, редагує та видаляє категорії.</a:t>
                      </a:r>
                    </a:p>
                    <a:p>
                      <a:pPr algn="ctr"/>
                      <a:r>
                        <a:rPr lang="uk-UA" baseline="0" dirty="0" smtClean="0"/>
                        <a:t>Переглядає профілі користувачів.</a:t>
                      </a:r>
                    </a:p>
                  </a:txBody>
                  <a:tcPr/>
                </a:tc>
              </a:tr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Користувач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Може</a:t>
                      </a:r>
                      <a:r>
                        <a:rPr lang="uk-UA" baseline="0" dirty="0" smtClean="0"/>
                        <a:t> переглядати свій профіль та читає статті, змінює мову </a:t>
                      </a:r>
                      <a:r>
                        <a:rPr lang="uk-UA" baseline="0" dirty="0" smtClean="0"/>
                        <a:t>інтерфейсу.</a:t>
                      </a:r>
                    </a:p>
                    <a:p>
                      <a:pPr algn="ctr"/>
                      <a:r>
                        <a:rPr lang="uk-UA" baseline="0" dirty="0" smtClean="0"/>
                        <a:t>Зберігає та ставить лайки на статті.</a:t>
                      </a:r>
                    </a:p>
                    <a:p>
                      <a:pPr algn="ctr"/>
                      <a:r>
                        <a:rPr lang="uk-UA" baseline="0" dirty="0" smtClean="0"/>
                        <a:t>Переглядає списки вподобаних та збережених статей.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8" y="999067"/>
            <a:ext cx="1172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Універсальна програма для ознайомлення з важливою інформацією у час війни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820334"/>
            <a:ext cx="9948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/>
              <a:t>Ціль застосунку</a:t>
            </a:r>
            <a:r>
              <a:rPr lang="en-US" sz="2800" b="1" dirty="0" smtClean="0"/>
              <a:t>:</a:t>
            </a:r>
            <a:endParaRPr lang="uk-UA" sz="2800" b="1" dirty="0" smtClean="0"/>
          </a:p>
          <a:p>
            <a:pPr algn="ctr"/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необхідної інформації у разі екстреної ситуації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теоретичних та практичних знань у випадку повітряних </a:t>
            </a:r>
            <a:r>
              <a:rPr lang="uk-UA" sz="2800" dirty="0" err="1" smtClean="0"/>
              <a:t>тривог</a:t>
            </a:r>
            <a:endParaRPr lang="uk-UA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Навчити користувачів розпізнавати ознаки небезпеки</a:t>
            </a: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експертних порад щодо першої медичної допомоги в надзвичайних ситуаціях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 Доступ до контактів все-можливих допоміжних служб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600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776" y="918699"/>
            <a:ext cx="71458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uk-UA" sz="2400" b="1" dirty="0" smtClean="0"/>
              <a:t>Вирішує проблему</a:t>
            </a:r>
            <a:r>
              <a:rPr lang="uk-UA" sz="2400" b="1" dirty="0"/>
              <a:t> </a:t>
            </a:r>
            <a:endParaRPr lang="uk-UA" sz="2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 smtClean="0"/>
              <a:t>необізнаності користувачів під час небезпечної ситуації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/>
              <a:t>н</a:t>
            </a:r>
            <a:r>
              <a:rPr lang="uk-UA" sz="2400" dirty="0" smtClean="0"/>
              <a:t>еструктурованості важливої інформації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/>
              <a:t>к</a:t>
            </a:r>
            <a:r>
              <a:rPr lang="uk-UA" sz="2400" dirty="0" smtClean="0"/>
              <a:t>омунікації з відповідними установами, так як надає всі необхідні контакти</a:t>
            </a:r>
            <a:r>
              <a:rPr lang="en-US" sz="2400" dirty="0"/>
              <a:t>.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1750" y="486325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Актуальна для всіх користувачів </a:t>
            </a:r>
            <a:r>
              <a:rPr lang="en-US" sz="2400" dirty="0" smtClean="0"/>
              <a:t>Windows</a:t>
            </a:r>
            <a:r>
              <a:rPr lang="uk-UA" sz="2400" dirty="0" smtClean="0"/>
              <a:t>, будь – якої вікової кате</a:t>
            </a:r>
            <a:r>
              <a:rPr lang="uk-UA" sz="2400" dirty="0"/>
              <a:t>г</a:t>
            </a:r>
            <a:r>
              <a:rPr lang="uk-UA" sz="2400" dirty="0" smtClean="0"/>
              <a:t>орії.</a:t>
            </a:r>
            <a:endParaRPr lang="uk-UA" sz="24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59772941"/>
              </p:ext>
            </p:extLst>
          </p:nvPr>
        </p:nvGraphicFramePr>
        <p:xfrm>
          <a:off x="6331132" y="1010194"/>
          <a:ext cx="6998304" cy="479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211" y="841345"/>
            <a:ext cx="896982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/>
              <a:t>Основні вимоги</a:t>
            </a:r>
            <a:r>
              <a:rPr lang="en-US" sz="3600" b="1" dirty="0" smtClean="0"/>
              <a:t>:</a:t>
            </a:r>
            <a:endParaRPr lang="uk-UA" sz="3600" b="1" dirty="0" smtClean="0"/>
          </a:p>
          <a:p>
            <a:endParaRPr lang="en-US" sz="3600" dirty="0" smtClean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Актуальність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Зручність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Доступність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Коректність з медичної точки зору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Надійність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Відповідність до загальновстановлених рекомендацій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uk-UA" sz="2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uk-UA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646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325" y="653143"/>
            <a:ext cx="937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Ідентичних додатків на ринку поки що не існує, але є один застосунок, який може вирішувати схожі проблеми(доступний для </a:t>
            </a:r>
            <a:r>
              <a:rPr lang="en-US" dirty="0" smtClean="0"/>
              <a:t>Android</a:t>
            </a:r>
            <a:r>
              <a:rPr lang="uk-UA" dirty="0" smtClean="0"/>
              <a:t> та </a:t>
            </a:r>
            <a:r>
              <a:rPr lang="en-US" dirty="0" smtClean="0"/>
              <a:t>IOS</a:t>
            </a:r>
            <a:r>
              <a:rPr lang="uk-UA" dirty="0" smtClean="0"/>
              <a:t>).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966651" y="1850208"/>
            <a:ext cx="706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Перша допомога МФЧХ і ЧП </a:t>
            </a:r>
            <a:r>
              <a:rPr lang="uk-UA" sz="2400" dirty="0" smtClean="0"/>
              <a:t>(доступна завдяки підтримці Міжнародної федерації товариств Червоного Хреста та Червоного Півмісяця)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62" y="2366494"/>
            <a:ext cx="2396915" cy="2523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6651" y="3920066"/>
            <a:ext cx="5223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Містить покрокові інструкції щодо надання першої медичної допомоги під час надзвичайних ситуацій.</a:t>
            </a:r>
          </a:p>
          <a:p>
            <a:r>
              <a:rPr lang="uk-UA" sz="2400" dirty="0" smtClean="0"/>
              <a:t>Дає можливість вивчати правила першої медичної допомоги.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744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53" y="984373"/>
            <a:ext cx="2582112" cy="45968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78" y="1009873"/>
            <a:ext cx="2567789" cy="45713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2" y="1014189"/>
            <a:ext cx="2565365" cy="4566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03" y="1009873"/>
            <a:ext cx="2567789" cy="45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266" y="567266"/>
            <a:ext cx="4275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uk-UA" sz="2400" b="1" dirty="0" smtClean="0"/>
              <a:t>Переваги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Постійна актуальність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Структурованість всієї інформації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Зручний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Можливість закріплення знань з допомогою тестів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Наявність інформації щодо підготовки до різних надзвичайних ситуацій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Можливість проходження курсів з медичної допомоги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369556956"/>
              </p:ext>
            </p:extLst>
          </p:nvPr>
        </p:nvGraphicFramePr>
        <p:xfrm>
          <a:off x="463126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4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1216</TotalTime>
  <Words>333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Courier New</vt:lpstr>
      <vt:lpstr>Wingdings</vt:lpstr>
      <vt:lpstr>Базис</vt:lpstr>
      <vt:lpstr>War notes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Софія Загакайло</dc:creator>
  <cp:lastModifiedBy>Софія Загакайло</cp:lastModifiedBy>
  <cp:revision>22</cp:revision>
  <dcterms:created xsi:type="dcterms:W3CDTF">2022-09-11T14:05:47Z</dcterms:created>
  <dcterms:modified xsi:type="dcterms:W3CDTF">2022-09-25T10:19:27Z</dcterms:modified>
</cp:coreProperties>
</file>