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30400" cy="7099300"/>
  <p:notesSz cx="6858000" cy="9144000"/>
  <p:defaultTextStyle>
    <a:defPPr>
      <a:defRPr lang="en-US"/>
    </a:defPPr>
    <a:lvl1pPr marL="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1pPr>
    <a:lvl2pPr marL="49953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2pPr>
    <a:lvl3pPr marL="999073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3pPr>
    <a:lvl4pPr marL="149861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4pPr>
    <a:lvl5pPr marL="199814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5pPr>
    <a:lvl6pPr marL="249768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6pPr>
    <a:lvl7pPr marL="299722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7pPr>
    <a:lvl8pPr marL="349675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8pPr>
    <a:lvl9pPr marL="399629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/>
    <p:restoredTop sz="94674"/>
  </p:normalViewPr>
  <p:slideViewPr>
    <p:cSldViewPr snapToGrid="0" snapToObjects="1">
      <p:cViewPr>
        <p:scale>
          <a:sx n="62" d="100"/>
          <a:sy n="62" d="100"/>
        </p:scale>
        <p:origin x="7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61854"/>
            <a:ext cx="109728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28777"/>
            <a:ext cx="109728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77972"/>
            <a:ext cx="3154680" cy="6016329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77972"/>
            <a:ext cx="9281160" cy="6016329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69896"/>
            <a:ext cx="12618720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750945"/>
            <a:ext cx="12618720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89860"/>
            <a:ext cx="6217920" cy="4504441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89860"/>
            <a:ext cx="6217920" cy="4504441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77973"/>
            <a:ext cx="12618720" cy="137220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40315"/>
            <a:ext cx="6189344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93216"/>
            <a:ext cx="6189344" cy="3814231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40315"/>
            <a:ext cx="6219826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93216"/>
            <a:ext cx="6219826" cy="3814231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22168"/>
            <a:ext cx="7406640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22168"/>
            <a:ext cx="7406640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77973"/>
            <a:ext cx="12618720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89860"/>
            <a:ext cx="12618720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093E-BEAA-FA4E-8A8F-8A6D064ADF8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580000"/>
            <a:ext cx="493776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30707" y="354842"/>
            <a:ext cx="1200341" cy="6291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474465" y="36962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474466" y="1228298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1474464" y="546475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501766" y="480628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474467" y="219387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474468" y="278585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74469" y="341250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474470" y="400448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501766" y="562515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501766" y="618016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5426" y="0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Recording</a:t>
            </a:r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635968" y="46925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128523" y="270404"/>
            <a:ext cx="639175" cy="27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3361978" y="270404"/>
            <a:ext cx="7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LENA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767698" y="267478"/>
            <a:ext cx="1278350" cy="286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CHN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046049" y="267477"/>
            <a:ext cx="1278350" cy="2868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324399" y="267477"/>
            <a:ext cx="954207" cy="286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8278606" y="280410"/>
            <a:ext cx="1013345" cy="2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23220" y="1433366"/>
            <a:ext cx="1130902" cy="40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Human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602817" y="1479996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child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5776946" y="2013053"/>
            <a:ext cx="1792968" cy="272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Female Ad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7979331" y="1480883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child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9606981" y="39107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CVC=1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625663" y="339790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CTC=1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091671" y="88623"/>
            <a:ext cx="5200279" cy="827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4085084" y="1296958"/>
            <a:ext cx="5200279" cy="12564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291563" y="599015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AWC=2.3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393105" y="595294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AWC=1.3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6025642" y="2248037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AWC=6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9580482" y="641492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AWC=3.6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457204" y="1314173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CVC=2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475886" y="1614856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CTC=1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430705" y="1916558"/>
            <a:ext cx="1278351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AWC=6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4602817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772470" y="55141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311024" y="2761947"/>
            <a:ext cx="10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</a:t>
            </a:r>
            <a:r>
              <a:rPr lang="en-US" smtClean="0"/>
              <a:t>tech analyses</a:t>
            </a:r>
            <a:endParaRPr lang="en-US" dirty="0"/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5776946" y="55896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035433" y="53672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7323442" y="52445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004704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8278606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9150586" y="53345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291951" y="2675750"/>
            <a:ext cx="2592360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Missed 113 frames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9293170" y="3039883"/>
            <a:ext cx="245325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alarm 45 frames</a:t>
            </a:r>
            <a:endParaRPr lang="en-US" dirty="0"/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7578034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308763" y="3428019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55 frames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8278607" y="2758267"/>
            <a:ext cx="871980" cy="195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569914" y="3151567"/>
            <a:ext cx="409417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5776946" y="3521787"/>
            <a:ext cx="258487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4598853" y="2808659"/>
            <a:ext cx="168845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323442" y="3499020"/>
            <a:ext cx="246472" cy="1862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9285363" y="3849014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443 frames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4598853" y="3919187"/>
            <a:ext cx="2971061" cy="197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7979331" y="3934121"/>
            <a:ext cx="1171256" cy="20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2902933" y="88623"/>
            <a:ext cx="479128" cy="215188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902933" y="2240508"/>
            <a:ext cx="543546" cy="44059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1823307" y="2631879"/>
            <a:ext cx="2227758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 rate = 113/443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1811441" y="3017284"/>
            <a:ext cx="2810655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 alarm rate = 45/443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1741397" y="3463942"/>
            <a:ext cx="2634445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confusion rate = 55/443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323090" y="4573301"/>
            <a:ext cx="1105599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&amp; recall analyses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249686" y="521132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CHN &amp; Key child 107 frames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785205" y="5213293"/>
            <a:ext cx="973951" cy="159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6046048" y="5455391"/>
            <a:ext cx="1303450" cy="187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9282206" y="5490986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FAN &amp; Female adult 143  frames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311565" y="4261874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CHN 140 frames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333688" y="458377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FAN 140 frames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9291950" y="6041936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child 256 frames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9245484" y="6385968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 adult 196 frames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1881668" y="417512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CHN Precision = 107/140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59411" y="4541539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FAN Precision = 143/140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312582" y="4902144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 104 frames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11848055" y="488260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AN Precision = 0/104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249686" y="670425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 adult 0 frames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9291950" y="5745439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 &amp; Male adult 0  frames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12075095" y="6057153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CHN Recall = 107/256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2052838" y="6423567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FAN </a:t>
            </a:r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 smtClean="0">
                <a:solidFill>
                  <a:srgbClr val="FF0000"/>
                </a:solidFill>
              </a:rPr>
              <a:t>= 143/196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2041482" y="6764629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 smtClean="0">
                <a:solidFill>
                  <a:srgbClr val="FF0000"/>
                </a:solidFill>
              </a:rPr>
              <a:t>= 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770932" y="4507674"/>
            <a:ext cx="1238446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6066199" y="4740047"/>
            <a:ext cx="1238446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46832" y="4998389"/>
            <a:ext cx="70850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4592202" y="6135350"/>
            <a:ext cx="1166954" cy="250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 flipV="1">
            <a:off x="5781149" y="6452196"/>
            <a:ext cx="1765683" cy="194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120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Cristia</dc:creator>
  <cp:lastModifiedBy>Alex Cristia</cp:lastModifiedBy>
  <cp:revision>15</cp:revision>
  <dcterms:created xsi:type="dcterms:W3CDTF">2019-07-01T15:37:24Z</dcterms:created>
  <dcterms:modified xsi:type="dcterms:W3CDTF">2019-07-01T17:51:35Z</dcterms:modified>
</cp:coreProperties>
</file>