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630400" cy="7099300"/>
  <p:notesSz cx="6858000" cy="9144000"/>
  <p:defaultTextStyle>
    <a:defPPr>
      <a:defRPr lang="en-US"/>
    </a:defPPr>
    <a:lvl1pPr marL="0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1pPr>
    <a:lvl2pPr marL="499537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2pPr>
    <a:lvl3pPr marL="999073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3pPr>
    <a:lvl4pPr marL="1498610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4pPr>
    <a:lvl5pPr marL="1998147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5pPr>
    <a:lvl6pPr marL="2497684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6pPr>
    <a:lvl7pPr marL="2997220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7pPr>
    <a:lvl8pPr marL="3496757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8pPr>
    <a:lvl9pPr marL="3996294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/>
    <p:restoredTop sz="94677"/>
  </p:normalViewPr>
  <p:slideViewPr>
    <p:cSldViewPr snapToGrid="0" snapToObjects="1">
      <p:cViewPr varScale="1">
        <p:scale>
          <a:sx n="138" d="100"/>
          <a:sy n="138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61854"/>
            <a:ext cx="109728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28777"/>
            <a:ext cx="109728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s-E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77972"/>
            <a:ext cx="3154680" cy="6016329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77972"/>
            <a:ext cx="9281160" cy="6016329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69896"/>
            <a:ext cx="12618720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750945"/>
            <a:ext cx="12618720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89860"/>
            <a:ext cx="6217920" cy="4504441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89860"/>
            <a:ext cx="6217920" cy="4504441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77973"/>
            <a:ext cx="12618720" cy="137220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40315"/>
            <a:ext cx="6189344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93216"/>
            <a:ext cx="6189344" cy="3814231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40315"/>
            <a:ext cx="6219826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93216"/>
            <a:ext cx="6219826" cy="3814231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2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73287"/>
            <a:ext cx="4718684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22168"/>
            <a:ext cx="7406640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29790"/>
            <a:ext cx="4718684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73287"/>
            <a:ext cx="4718684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22168"/>
            <a:ext cx="7406640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s-E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29790"/>
            <a:ext cx="4718684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77973"/>
            <a:ext cx="12618720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89860"/>
            <a:ext cx="12618720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580000"/>
            <a:ext cx="329184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093E-BEAA-FA4E-8A8F-8A6D064ADF8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580000"/>
            <a:ext cx="493776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580000"/>
            <a:ext cx="329184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30707" y="354842"/>
            <a:ext cx="1200341" cy="62916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474465" y="36962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474466" y="1228298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1474464" y="546475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501766" y="480628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474467" y="219387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474468" y="2785850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474469" y="341250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474470" y="4004480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501766" y="5625151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501766" y="6180161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5426" y="0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Recording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635968" y="5361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Clip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128523" y="267477"/>
            <a:ext cx="639175" cy="27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361978" y="270404"/>
            <a:ext cx="7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LENA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767698" y="267477"/>
            <a:ext cx="1278350" cy="2868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CHN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6046049" y="267477"/>
            <a:ext cx="1278350" cy="2868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324399" y="267477"/>
            <a:ext cx="954207" cy="2868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278606" y="267477"/>
            <a:ext cx="1013345" cy="2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223220" y="1433366"/>
            <a:ext cx="1130902" cy="40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Human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4602817" y="1424580"/>
            <a:ext cx="1174129" cy="322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child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776946" y="1763681"/>
            <a:ext cx="1792968" cy="272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Female Ad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979331" y="1425467"/>
            <a:ext cx="1174129" cy="322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child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103556" y="258817"/>
            <a:ext cx="5200279" cy="7308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4103556" y="1047586"/>
            <a:ext cx="5200279" cy="12564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6162259" y="599015"/>
            <a:ext cx="12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AWC=2.3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263801" y="595294"/>
            <a:ext cx="12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AWC=1.3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127957" y="1998970"/>
            <a:ext cx="12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AWC=6</a:t>
            </a:r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4602817" y="554292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4772470" y="551415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311024" y="2761947"/>
            <a:ext cx="10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</a:t>
            </a:r>
            <a:r>
              <a:rPr lang="en-US"/>
              <a:t>tech analyses</a:t>
            </a:r>
            <a:endParaRPr lang="en-US" dirty="0"/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5776946" y="558967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6035433" y="536725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7323442" y="524457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004704" y="570838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8278606" y="570838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9150586" y="533458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9245484" y="2675750"/>
            <a:ext cx="2592360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Missed 113f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245484" y="3039883"/>
            <a:ext cx="2453253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alarm 45f</a:t>
            </a: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7578034" y="554292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9245484" y="3428019"/>
            <a:ext cx="2437659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55f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278607" y="2758267"/>
            <a:ext cx="871980" cy="1954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7569914" y="3151567"/>
            <a:ext cx="409417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5776946" y="3521787"/>
            <a:ext cx="258487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4598853" y="2808659"/>
            <a:ext cx="168845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323442" y="3499020"/>
            <a:ext cx="246472" cy="1862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9245484" y="3849014"/>
            <a:ext cx="2437659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443f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598853" y="3919187"/>
            <a:ext cx="2971061" cy="197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7979331" y="3934121"/>
            <a:ext cx="1171256" cy="20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2902933" y="88623"/>
            <a:ext cx="479128" cy="215188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2902933" y="2240508"/>
            <a:ext cx="543546" cy="44059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323090" y="4573301"/>
            <a:ext cx="1105599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&amp; recall analyses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9245484" y="5211321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CHN &amp; Key child 107f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785205" y="5213293"/>
            <a:ext cx="973951" cy="1592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6046048" y="5455391"/>
            <a:ext cx="1303450" cy="187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9245484" y="5490986"/>
            <a:ext cx="3566823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 &amp; Female adult 143f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9245484" y="4261874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CHN 140f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245484" y="4583775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 140f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9245484" y="6041936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child 256f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245484" y="6385968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adult 196f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9245484" y="4902144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 104f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9245484" y="6704255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 adult 0f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9245484" y="5745439"/>
            <a:ext cx="3566823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 &amp; Male adult 0f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DB7850-3006-C14F-AF81-4F9C5CDDB698}"/>
              </a:ext>
            </a:extLst>
          </p:cNvPr>
          <p:cNvGrpSpPr/>
          <p:nvPr/>
        </p:nvGrpSpPr>
        <p:grpSpPr>
          <a:xfrm>
            <a:off x="11870701" y="188865"/>
            <a:ext cx="3017506" cy="6970809"/>
            <a:chOff x="11963061" y="188865"/>
            <a:chExt cx="3017506" cy="69708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55969C-A581-084B-B059-48A8DCC1CD76}"/>
                </a:ext>
              </a:extLst>
            </p:cNvPr>
            <p:cNvGrpSpPr/>
            <p:nvPr/>
          </p:nvGrpSpPr>
          <p:grpSpPr>
            <a:xfrm>
              <a:off x="12024543" y="188865"/>
              <a:ext cx="1765348" cy="997430"/>
              <a:chOff x="12024543" y="96505"/>
              <a:chExt cx="1765348" cy="997430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12024543" y="96505"/>
                <a:ext cx="1765348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LENA CVC=1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2024543" y="397188"/>
                <a:ext cx="1451310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LENA CTC=1</a:t>
                </a: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2024543" y="698890"/>
                <a:ext cx="1765346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LENA AWC=3.6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538943-FEB6-6741-89E9-34CFF838A36A}"/>
                </a:ext>
              </a:extLst>
            </p:cNvPr>
            <p:cNvGrpSpPr/>
            <p:nvPr/>
          </p:nvGrpSpPr>
          <p:grpSpPr>
            <a:xfrm>
              <a:off x="12024543" y="1325391"/>
              <a:ext cx="2051675" cy="997430"/>
              <a:chOff x="12024543" y="1371571"/>
              <a:chExt cx="2051675" cy="997430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2024543" y="1371571"/>
                <a:ext cx="1885421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Human CVC=2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2024543" y="1672254"/>
                <a:ext cx="1885421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Human CTC=2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2024543" y="1973956"/>
                <a:ext cx="2051675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Human AWC=6</a:t>
                </a:r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11963061" y="2631879"/>
              <a:ext cx="2227758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miss rate = 113/443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1963061" y="3017284"/>
              <a:ext cx="2810655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false alarm rate = 45/443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1963061" y="3463942"/>
              <a:ext cx="2634445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confusion rate = 55/443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1963061" y="4175125"/>
              <a:ext cx="3017506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CHN Precision = 107/140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1963061" y="4541539"/>
              <a:ext cx="3017506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FAN Precision = 143/140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1963061" y="4882601"/>
              <a:ext cx="3017506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MAN Precision = 0/104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63061" y="6057153"/>
              <a:ext cx="3017506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CHN Recall = 107/256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1963061" y="6423567"/>
              <a:ext cx="3017506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FAN Recall = 143/196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1963061" y="6764629"/>
              <a:ext cx="3017506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MAN Recall = NA</a:t>
              </a:r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4770932" y="4507674"/>
            <a:ext cx="1238446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6066199" y="4740047"/>
            <a:ext cx="1238446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Rectangle 228"/>
          <p:cNvSpPr/>
          <p:nvPr/>
        </p:nvSpPr>
        <p:spPr>
          <a:xfrm>
            <a:off x="7546832" y="4998389"/>
            <a:ext cx="70850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4592202" y="6135350"/>
            <a:ext cx="1166954" cy="250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 flipV="1">
            <a:off x="5781149" y="6452196"/>
            <a:ext cx="1765683" cy="194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293013" y="339790"/>
            <a:ext cx="240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 LENA segments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60925" y="1566370"/>
            <a:ext cx="257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 Human-tagged segments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1E27B-1934-D540-8805-5F450CFBAAFD}"/>
              </a:ext>
            </a:extLst>
          </p:cNvPr>
          <p:cNvSpPr/>
          <p:nvPr/>
        </p:nvSpPr>
        <p:spPr>
          <a:xfrm>
            <a:off x="9315489" y="2582682"/>
            <a:ext cx="2548918" cy="4516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7059C-1324-F342-B6E1-BE56A58A7F9E}"/>
              </a:ext>
            </a:extLst>
          </p:cNvPr>
          <p:cNvSpPr txBox="1"/>
          <p:nvPr/>
        </p:nvSpPr>
        <p:spPr>
          <a:xfrm>
            <a:off x="9262372" y="2245253"/>
            <a:ext cx="212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Frame Counts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50172E-F6BC-7E49-A5CE-231EDA32DD19}"/>
              </a:ext>
            </a:extLst>
          </p:cNvPr>
          <p:cNvSpPr/>
          <p:nvPr/>
        </p:nvSpPr>
        <p:spPr>
          <a:xfrm>
            <a:off x="11901032" y="2576341"/>
            <a:ext cx="2742655" cy="4516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9C082F-7FA5-FE43-BA34-90FEAADFCB3D}"/>
              </a:ext>
            </a:extLst>
          </p:cNvPr>
          <p:cNvSpPr txBox="1"/>
          <p:nvPr/>
        </p:nvSpPr>
        <p:spPr>
          <a:xfrm>
            <a:off x="11853707" y="2253621"/>
            <a:ext cx="27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Frame-level Computations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DF255C-0989-F64B-A29E-B7B8C5A89D22}"/>
              </a:ext>
            </a:extLst>
          </p:cNvPr>
          <p:cNvSpPr/>
          <p:nvPr/>
        </p:nvSpPr>
        <p:spPr>
          <a:xfrm>
            <a:off x="11897469" y="267476"/>
            <a:ext cx="2718510" cy="2041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BD302B3-4FE7-D142-9A6A-BCEFBABE724A}"/>
              </a:ext>
            </a:extLst>
          </p:cNvPr>
          <p:cNvSpPr txBox="1"/>
          <p:nvPr/>
        </p:nvSpPr>
        <p:spPr>
          <a:xfrm>
            <a:off x="11808281" y="-66603"/>
            <a:ext cx="27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Derived Computations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A376A48-3D3D-F747-A232-7416F9B0C77D}"/>
              </a:ext>
            </a:extLst>
          </p:cNvPr>
          <p:cNvSpPr/>
          <p:nvPr/>
        </p:nvSpPr>
        <p:spPr>
          <a:xfrm>
            <a:off x="9318549" y="269276"/>
            <a:ext cx="2548918" cy="2030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1EA2B2-9F40-5C45-A572-D9B11B1DA87A}"/>
              </a:ext>
            </a:extLst>
          </p:cNvPr>
          <p:cNvSpPr txBox="1"/>
          <p:nvPr/>
        </p:nvSpPr>
        <p:spPr>
          <a:xfrm>
            <a:off x="9321952" y="-44416"/>
            <a:ext cx="27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Segment Counts</a:t>
            </a:r>
          </a:p>
        </p:txBody>
      </p:sp>
    </p:spTree>
    <p:extLst>
      <p:ext uri="{BB962C8B-B14F-4D97-AF65-F5344CB8AC3E}">
        <p14:creationId xmlns:p14="http://schemas.microsoft.com/office/powerpoint/2010/main" val="52371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145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Cristia</dc:creator>
  <cp:lastModifiedBy>Elika</cp:lastModifiedBy>
  <cp:revision>18</cp:revision>
  <dcterms:created xsi:type="dcterms:W3CDTF">2019-07-01T15:37:24Z</dcterms:created>
  <dcterms:modified xsi:type="dcterms:W3CDTF">2020-01-14T22:43:32Z</dcterms:modified>
</cp:coreProperties>
</file>