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58" r:id="rId3"/>
    <p:sldId id="277" r:id="rId4"/>
    <p:sldId id="282" r:id="rId5"/>
    <p:sldId id="283" r:id="rId6"/>
    <p:sldId id="286" r:id="rId7"/>
    <p:sldId id="284" r:id="rId8"/>
    <p:sldId id="285" r:id="rId9"/>
    <p:sldId id="287" r:id="rId10"/>
    <p:sldId id="263" r:id="rId11"/>
    <p:sldId id="264" r:id="rId12"/>
    <p:sldId id="265" r:id="rId13"/>
    <p:sldId id="288" r:id="rId14"/>
    <p:sldId id="266" r:id="rId15"/>
    <p:sldId id="302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4" r:id="rId25"/>
    <p:sldId id="315" r:id="rId26"/>
    <p:sldId id="316" r:id="rId27"/>
    <p:sldId id="318" r:id="rId28"/>
    <p:sldId id="319" r:id="rId29"/>
    <p:sldId id="275" r:id="rId30"/>
    <p:sldId id="299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F7A58-63AE-4BA6-825B-6D5135689B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5" csCatId="colorful" phldr="1"/>
      <dgm:spPr/>
    </dgm:pt>
    <dgm:pt modelId="{A2C83C92-17AC-4E21-8CF6-E45CDC159A9D}">
      <dgm:prSet phldrT="[Text]" custT="1"/>
      <dgm:spPr/>
      <dgm:t>
        <a:bodyPr/>
        <a:lstStyle/>
        <a:p>
          <a:r>
            <a:rPr lang="en-US" sz="2800" dirty="0" smtClean="0"/>
            <a:t>Tests</a:t>
          </a:r>
          <a:endParaRPr lang="en-US" sz="2800" dirty="0"/>
        </a:p>
      </dgm:t>
    </dgm:pt>
    <dgm:pt modelId="{43F74426-0026-423C-A30C-EC7131004DCC}" type="parTrans" cxnId="{434643F5-DD1D-452C-9BD8-F4FC934D60C6}">
      <dgm:prSet/>
      <dgm:spPr/>
      <dgm:t>
        <a:bodyPr/>
        <a:lstStyle/>
        <a:p>
          <a:endParaRPr lang="en-US"/>
        </a:p>
      </dgm:t>
    </dgm:pt>
    <dgm:pt modelId="{85686787-692A-4BF3-8C00-AD0A6A0DCCDF}" type="sibTrans" cxnId="{434643F5-DD1D-452C-9BD8-F4FC934D60C6}">
      <dgm:prSet/>
      <dgm:spPr/>
      <dgm:t>
        <a:bodyPr/>
        <a:lstStyle/>
        <a:p>
          <a:endParaRPr lang="en-US"/>
        </a:p>
      </dgm:t>
    </dgm:pt>
    <dgm:pt modelId="{631E4E7D-ADEF-4CB7-92B1-F90C58F353B4}">
      <dgm:prSet phldrT="[Text]" custT="1"/>
      <dgm:spPr/>
      <dgm:t>
        <a:bodyPr/>
        <a:lstStyle/>
        <a:p>
          <a:r>
            <a:rPr lang="en-US" sz="2800" dirty="0" smtClean="0"/>
            <a:t>Page Objects</a:t>
          </a:r>
          <a:endParaRPr lang="en-US" sz="2800" dirty="0"/>
        </a:p>
      </dgm:t>
    </dgm:pt>
    <dgm:pt modelId="{3A826078-8A2D-4037-B913-9804F47AC127}" type="parTrans" cxnId="{5FDB8D6D-FC78-4B23-8A4D-7A009E1AEC7F}">
      <dgm:prSet/>
      <dgm:spPr/>
      <dgm:t>
        <a:bodyPr/>
        <a:lstStyle/>
        <a:p>
          <a:endParaRPr lang="en-US"/>
        </a:p>
      </dgm:t>
    </dgm:pt>
    <dgm:pt modelId="{E6CD994F-84FA-491E-8389-3730530CC003}" type="sibTrans" cxnId="{5FDB8D6D-FC78-4B23-8A4D-7A009E1AEC7F}">
      <dgm:prSet/>
      <dgm:spPr/>
      <dgm:t>
        <a:bodyPr/>
        <a:lstStyle/>
        <a:p>
          <a:endParaRPr lang="en-US"/>
        </a:p>
      </dgm:t>
    </dgm:pt>
    <dgm:pt modelId="{01BBF4E3-6ECE-4506-A9C1-A23460F1690A}">
      <dgm:prSet phldrT="[Text]" custT="1"/>
      <dgm:spPr/>
      <dgm:t>
        <a:bodyPr/>
        <a:lstStyle/>
        <a:p>
          <a:r>
            <a:rPr lang="en-US" sz="2800" dirty="0" smtClean="0"/>
            <a:t>Driver (Engine)</a:t>
          </a:r>
          <a:endParaRPr lang="en-US" sz="2800" dirty="0"/>
        </a:p>
      </dgm:t>
    </dgm:pt>
    <dgm:pt modelId="{25AF7500-324A-44C1-B8D7-E7E85A20EC3D}" type="parTrans" cxnId="{45473256-EA54-4012-8AAB-0E6D19FF7BDC}">
      <dgm:prSet/>
      <dgm:spPr/>
      <dgm:t>
        <a:bodyPr/>
        <a:lstStyle/>
        <a:p>
          <a:endParaRPr lang="en-US"/>
        </a:p>
      </dgm:t>
    </dgm:pt>
    <dgm:pt modelId="{D5822B45-69B9-4D3D-A89F-5B1899900CCC}" type="sibTrans" cxnId="{45473256-EA54-4012-8AAB-0E6D19FF7BDC}">
      <dgm:prSet/>
      <dgm:spPr/>
      <dgm:t>
        <a:bodyPr/>
        <a:lstStyle/>
        <a:p>
          <a:endParaRPr lang="en-US"/>
        </a:p>
      </dgm:t>
    </dgm:pt>
    <dgm:pt modelId="{3EC1C573-2299-4C4B-A3C9-450B003577C6}">
      <dgm:prSet phldrT="[Text]" custT="1"/>
      <dgm:spPr/>
      <dgm:t>
        <a:bodyPr/>
        <a:lstStyle/>
        <a:p>
          <a:r>
            <a:rPr lang="en-US" sz="2800" dirty="0" smtClean="0"/>
            <a:t>Application</a:t>
          </a:r>
          <a:endParaRPr lang="en-US" sz="2800" dirty="0"/>
        </a:p>
      </dgm:t>
    </dgm:pt>
    <dgm:pt modelId="{F6F5A340-E38D-4547-B416-F68D794542C6}" type="parTrans" cxnId="{3FDC7EEA-9347-46C0-BABD-E76C8B3145B4}">
      <dgm:prSet/>
      <dgm:spPr/>
      <dgm:t>
        <a:bodyPr/>
        <a:lstStyle/>
        <a:p>
          <a:endParaRPr lang="en-US"/>
        </a:p>
      </dgm:t>
    </dgm:pt>
    <dgm:pt modelId="{681BB8B3-6DDF-4F9A-A06F-9C5E9B45D597}" type="sibTrans" cxnId="{3FDC7EEA-9347-46C0-BABD-E76C8B3145B4}">
      <dgm:prSet/>
      <dgm:spPr/>
      <dgm:t>
        <a:bodyPr/>
        <a:lstStyle/>
        <a:p>
          <a:endParaRPr lang="en-US"/>
        </a:p>
      </dgm:t>
    </dgm:pt>
    <dgm:pt modelId="{6D15EC0E-7056-4591-96E0-2D40D2540AC5}" type="pres">
      <dgm:prSet presAssocID="{52EF7A58-63AE-4BA6-825B-6D5135689BBA}" presName="Name0" presStyleCnt="0">
        <dgm:presLayoutVars>
          <dgm:dir/>
          <dgm:resizeHandles val="exact"/>
        </dgm:presLayoutVars>
      </dgm:prSet>
      <dgm:spPr/>
    </dgm:pt>
    <dgm:pt modelId="{EF77DCFB-E70C-4CF3-B0CB-9319A114382B}" type="pres">
      <dgm:prSet presAssocID="{A2C83C92-17AC-4E21-8CF6-E45CDC159A9D}" presName="composite" presStyleCnt="0"/>
      <dgm:spPr/>
    </dgm:pt>
    <dgm:pt modelId="{890DA742-3D8E-4523-9A95-E51C1DB281EA}" type="pres">
      <dgm:prSet presAssocID="{A2C83C92-17AC-4E21-8CF6-E45CDC159A9D}" presName="bgChev" presStyleLbl="node1" presStyleIdx="0" presStyleCnt="4"/>
      <dgm:spPr/>
    </dgm:pt>
    <dgm:pt modelId="{EB6431BC-9F42-4A8C-9801-408282D66099}" type="pres">
      <dgm:prSet presAssocID="{A2C83C92-17AC-4E21-8CF6-E45CDC159A9D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FD13-4522-400F-A372-CC40C7BC387C}" type="pres">
      <dgm:prSet presAssocID="{85686787-692A-4BF3-8C00-AD0A6A0DCCDF}" presName="compositeSpace" presStyleCnt="0"/>
      <dgm:spPr/>
    </dgm:pt>
    <dgm:pt modelId="{B81B9278-7E10-415E-8D6C-4821437C8CA9}" type="pres">
      <dgm:prSet presAssocID="{631E4E7D-ADEF-4CB7-92B1-F90C58F353B4}" presName="composite" presStyleCnt="0"/>
      <dgm:spPr/>
    </dgm:pt>
    <dgm:pt modelId="{7E35397B-A251-4780-9AC5-F781BB80FA47}" type="pres">
      <dgm:prSet presAssocID="{631E4E7D-ADEF-4CB7-92B1-F90C58F353B4}" presName="bgChev" presStyleLbl="node1" presStyleIdx="1" presStyleCnt="4"/>
      <dgm:spPr/>
    </dgm:pt>
    <dgm:pt modelId="{70C55BE5-41C2-4597-97C9-0E86D4C1CCA1}" type="pres">
      <dgm:prSet presAssocID="{631E4E7D-ADEF-4CB7-92B1-F90C58F353B4}" presName="txNode" presStyleLbl="fgAcc1" presStyleIdx="1" presStyleCnt="4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37D7-C4B5-4961-AAF7-FB3A5066BD50}" type="pres">
      <dgm:prSet presAssocID="{E6CD994F-84FA-491E-8389-3730530CC003}" presName="compositeSpace" presStyleCnt="0"/>
      <dgm:spPr/>
    </dgm:pt>
    <dgm:pt modelId="{FE8DD754-A260-491E-8BE9-6115AD7788C1}" type="pres">
      <dgm:prSet presAssocID="{01BBF4E3-6ECE-4506-A9C1-A23460F1690A}" presName="composite" presStyleCnt="0"/>
      <dgm:spPr/>
    </dgm:pt>
    <dgm:pt modelId="{1F8DADDB-3063-4117-8E93-E0D55E8F1115}" type="pres">
      <dgm:prSet presAssocID="{01BBF4E3-6ECE-4506-A9C1-A23460F1690A}" presName="bgChev" presStyleLbl="node1" presStyleIdx="2" presStyleCnt="4"/>
      <dgm:spPr/>
    </dgm:pt>
    <dgm:pt modelId="{96F7AD7A-5854-4438-8CA3-88D7B5C97F01}" type="pres">
      <dgm:prSet presAssocID="{01BBF4E3-6ECE-4506-A9C1-A23460F1690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069C-044C-4549-8346-626A1BC8F758}" type="pres">
      <dgm:prSet presAssocID="{D5822B45-69B9-4D3D-A89F-5B1899900CCC}" presName="compositeSpace" presStyleCnt="0"/>
      <dgm:spPr/>
    </dgm:pt>
    <dgm:pt modelId="{1A73E28F-4E8A-44F9-B930-A0FB15F0A9FD}" type="pres">
      <dgm:prSet presAssocID="{3EC1C573-2299-4C4B-A3C9-450B003577C6}" presName="composite" presStyleCnt="0"/>
      <dgm:spPr/>
    </dgm:pt>
    <dgm:pt modelId="{D2D8921A-4DD3-4CAE-93E5-A9EA67CBB45D}" type="pres">
      <dgm:prSet presAssocID="{3EC1C573-2299-4C4B-A3C9-450B003577C6}" presName="bgChev" presStyleLbl="node1" presStyleIdx="3" presStyleCnt="4"/>
      <dgm:spPr/>
    </dgm:pt>
    <dgm:pt modelId="{FCAEBE9A-F68F-4466-A815-2656597A5BD1}" type="pres">
      <dgm:prSet presAssocID="{3EC1C573-2299-4C4B-A3C9-450B003577C6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82B2B-2FA6-407E-807D-0E39552C1EBE}" type="presOf" srcId="{631E4E7D-ADEF-4CB7-92B1-F90C58F353B4}" destId="{70C55BE5-41C2-4597-97C9-0E86D4C1CCA1}" srcOrd="0" destOrd="0" presId="urn:microsoft.com/office/officeart/2005/8/layout/chevronAccent+Icon"/>
    <dgm:cxn modelId="{FF4452DE-9426-4510-93B1-1BA663B94E48}" type="presOf" srcId="{A2C83C92-17AC-4E21-8CF6-E45CDC159A9D}" destId="{EB6431BC-9F42-4A8C-9801-408282D66099}" srcOrd="0" destOrd="0" presId="urn:microsoft.com/office/officeart/2005/8/layout/chevronAccent+Icon"/>
    <dgm:cxn modelId="{3FDC7EEA-9347-46C0-BABD-E76C8B3145B4}" srcId="{52EF7A58-63AE-4BA6-825B-6D5135689BBA}" destId="{3EC1C573-2299-4C4B-A3C9-450B003577C6}" srcOrd="3" destOrd="0" parTransId="{F6F5A340-E38D-4547-B416-F68D794542C6}" sibTransId="{681BB8B3-6DDF-4F9A-A06F-9C5E9B45D597}"/>
    <dgm:cxn modelId="{45473256-EA54-4012-8AAB-0E6D19FF7BDC}" srcId="{52EF7A58-63AE-4BA6-825B-6D5135689BBA}" destId="{01BBF4E3-6ECE-4506-A9C1-A23460F1690A}" srcOrd="2" destOrd="0" parTransId="{25AF7500-324A-44C1-B8D7-E7E85A20EC3D}" sibTransId="{D5822B45-69B9-4D3D-A89F-5B1899900CCC}"/>
    <dgm:cxn modelId="{D354906F-117D-4755-86B3-7BF31E1518A1}" type="presOf" srcId="{01BBF4E3-6ECE-4506-A9C1-A23460F1690A}" destId="{96F7AD7A-5854-4438-8CA3-88D7B5C97F01}" srcOrd="0" destOrd="0" presId="urn:microsoft.com/office/officeart/2005/8/layout/chevronAccent+Icon"/>
    <dgm:cxn modelId="{434643F5-DD1D-452C-9BD8-F4FC934D60C6}" srcId="{52EF7A58-63AE-4BA6-825B-6D5135689BBA}" destId="{A2C83C92-17AC-4E21-8CF6-E45CDC159A9D}" srcOrd="0" destOrd="0" parTransId="{43F74426-0026-423C-A30C-EC7131004DCC}" sibTransId="{85686787-692A-4BF3-8C00-AD0A6A0DCCDF}"/>
    <dgm:cxn modelId="{5FDB8D6D-FC78-4B23-8A4D-7A009E1AEC7F}" srcId="{52EF7A58-63AE-4BA6-825B-6D5135689BBA}" destId="{631E4E7D-ADEF-4CB7-92B1-F90C58F353B4}" srcOrd="1" destOrd="0" parTransId="{3A826078-8A2D-4037-B913-9804F47AC127}" sibTransId="{E6CD994F-84FA-491E-8389-3730530CC003}"/>
    <dgm:cxn modelId="{5F72F332-4D2F-44B7-B4C1-8B387B849C59}" type="presOf" srcId="{52EF7A58-63AE-4BA6-825B-6D5135689BBA}" destId="{6D15EC0E-7056-4591-96E0-2D40D2540AC5}" srcOrd="0" destOrd="0" presId="urn:microsoft.com/office/officeart/2005/8/layout/chevronAccent+Icon"/>
    <dgm:cxn modelId="{DE67F5A9-EA75-4A8D-8680-6AAF327753C6}" type="presOf" srcId="{3EC1C573-2299-4C4B-A3C9-450B003577C6}" destId="{FCAEBE9A-F68F-4466-A815-2656597A5BD1}" srcOrd="0" destOrd="0" presId="urn:microsoft.com/office/officeart/2005/8/layout/chevronAccent+Icon"/>
    <dgm:cxn modelId="{BD4DB4EE-2821-4823-BD03-610E84194C79}" type="presParOf" srcId="{6D15EC0E-7056-4591-96E0-2D40D2540AC5}" destId="{EF77DCFB-E70C-4CF3-B0CB-9319A114382B}" srcOrd="0" destOrd="0" presId="urn:microsoft.com/office/officeart/2005/8/layout/chevronAccent+Icon"/>
    <dgm:cxn modelId="{DE3DE980-A640-4D44-AA52-89A49D9574A1}" type="presParOf" srcId="{EF77DCFB-E70C-4CF3-B0CB-9319A114382B}" destId="{890DA742-3D8E-4523-9A95-E51C1DB281EA}" srcOrd="0" destOrd="0" presId="urn:microsoft.com/office/officeart/2005/8/layout/chevronAccent+Icon"/>
    <dgm:cxn modelId="{06918943-755E-4C78-97A9-1DA88897137E}" type="presParOf" srcId="{EF77DCFB-E70C-4CF3-B0CB-9319A114382B}" destId="{EB6431BC-9F42-4A8C-9801-408282D66099}" srcOrd="1" destOrd="0" presId="urn:microsoft.com/office/officeart/2005/8/layout/chevronAccent+Icon"/>
    <dgm:cxn modelId="{9F7F9223-1F7C-492E-89B3-8F1D76599082}" type="presParOf" srcId="{6D15EC0E-7056-4591-96E0-2D40D2540AC5}" destId="{289FFD13-4522-400F-A372-CC40C7BC387C}" srcOrd="1" destOrd="0" presId="urn:microsoft.com/office/officeart/2005/8/layout/chevronAccent+Icon"/>
    <dgm:cxn modelId="{5231CF3B-6AD9-48E3-A112-8259A03CA9F7}" type="presParOf" srcId="{6D15EC0E-7056-4591-96E0-2D40D2540AC5}" destId="{B81B9278-7E10-415E-8D6C-4821437C8CA9}" srcOrd="2" destOrd="0" presId="urn:microsoft.com/office/officeart/2005/8/layout/chevronAccent+Icon"/>
    <dgm:cxn modelId="{2E3D515C-7292-4A73-9BE2-89841B8D678B}" type="presParOf" srcId="{B81B9278-7E10-415E-8D6C-4821437C8CA9}" destId="{7E35397B-A251-4780-9AC5-F781BB80FA47}" srcOrd="0" destOrd="0" presId="urn:microsoft.com/office/officeart/2005/8/layout/chevronAccent+Icon"/>
    <dgm:cxn modelId="{09E8C3FF-0B4D-4E0C-9EDB-243F12D682D3}" type="presParOf" srcId="{B81B9278-7E10-415E-8D6C-4821437C8CA9}" destId="{70C55BE5-41C2-4597-97C9-0E86D4C1CCA1}" srcOrd="1" destOrd="0" presId="urn:microsoft.com/office/officeart/2005/8/layout/chevronAccent+Icon"/>
    <dgm:cxn modelId="{F0F4C48E-C714-4677-8FD5-6D5406F023F0}" type="presParOf" srcId="{6D15EC0E-7056-4591-96E0-2D40D2540AC5}" destId="{08FE37D7-C4B5-4961-AAF7-FB3A5066BD50}" srcOrd="3" destOrd="0" presId="urn:microsoft.com/office/officeart/2005/8/layout/chevronAccent+Icon"/>
    <dgm:cxn modelId="{11EC4761-0271-4104-89E8-5619FC4CFFD9}" type="presParOf" srcId="{6D15EC0E-7056-4591-96E0-2D40D2540AC5}" destId="{FE8DD754-A260-491E-8BE9-6115AD7788C1}" srcOrd="4" destOrd="0" presId="urn:microsoft.com/office/officeart/2005/8/layout/chevronAccent+Icon"/>
    <dgm:cxn modelId="{2C305B47-D46A-4ADF-840D-BE256772AF83}" type="presParOf" srcId="{FE8DD754-A260-491E-8BE9-6115AD7788C1}" destId="{1F8DADDB-3063-4117-8E93-E0D55E8F1115}" srcOrd="0" destOrd="0" presId="urn:microsoft.com/office/officeart/2005/8/layout/chevronAccent+Icon"/>
    <dgm:cxn modelId="{7EBB004E-5570-4CFF-8E7F-5794DF4CA192}" type="presParOf" srcId="{FE8DD754-A260-491E-8BE9-6115AD7788C1}" destId="{96F7AD7A-5854-4438-8CA3-88D7B5C97F01}" srcOrd="1" destOrd="0" presId="urn:microsoft.com/office/officeart/2005/8/layout/chevronAccent+Icon"/>
    <dgm:cxn modelId="{112CE32B-1A01-4FF0-B591-84087F43B698}" type="presParOf" srcId="{6D15EC0E-7056-4591-96E0-2D40D2540AC5}" destId="{55D8069C-044C-4549-8346-626A1BC8F758}" srcOrd="5" destOrd="0" presId="urn:microsoft.com/office/officeart/2005/8/layout/chevronAccent+Icon"/>
    <dgm:cxn modelId="{8619F1F0-2D6C-4D5E-9EC1-E0F7B301F91C}" type="presParOf" srcId="{6D15EC0E-7056-4591-96E0-2D40D2540AC5}" destId="{1A73E28F-4E8A-44F9-B930-A0FB15F0A9FD}" srcOrd="6" destOrd="0" presId="urn:microsoft.com/office/officeart/2005/8/layout/chevronAccent+Icon"/>
    <dgm:cxn modelId="{A91044D6-B978-46FF-B63D-AA86BA6CBEA0}" type="presParOf" srcId="{1A73E28F-4E8A-44F9-B930-A0FB15F0A9FD}" destId="{D2D8921A-4DD3-4CAE-93E5-A9EA67CBB45D}" srcOrd="0" destOrd="0" presId="urn:microsoft.com/office/officeart/2005/8/layout/chevronAccent+Icon"/>
    <dgm:cxn modelId="{7487FEC7-924A-474A-9BF7-5FF29DF73DB3}" type="presParOf" srcId="{1A73E28F-4E8A-44F9-B930-A0FB15F0A9FD}" destId="{FCAEBE9A-F68F-4466-A815-2656597A5BD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67641-D632-454D-BA23-57A4E186BD7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469D4C-CFE0-4C98-9EB3-502DC52946D2}">
      <dgm:prSet phldrT="[Text]" custT="1"/>
      <dgm:spPr/>
      <dgm:t>
        <a:bodyPr/>
        <a:lstStyle/>
        <a:p>
          <a:pPr algn="l"/>
          <a:r>
            <a:rPr lang="en-US" sz="2800" b="1" dirty="0" smtClean="0"/>
            <a:t>ELEMENTS</a:t>
          </a:r>
          <a:endParaRPr lang="en-US" sz="4300" b="1" dirty="0" smtClean="0"/>
        </a:p>
        <a:p>
          <a:pPr algn="l"/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UserName</a:t>
          </a:r>
          <a:r>
            <a:rPr lang="en-US" sz="2400" dirty="0" smtClean="0"/>
            <a:t>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Password;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LoginButton</a:t>
          </a:r>
          <a:r>
            <a:rPr lang="en-US" sz="2400" dirty="0" smtClean="0"/>
            <a:t>;</a:t>
          </a:r>
          <a:endParaRPr lang="en-US" sz="2400" dirty="0"/>
        </a:p>
      </dgm:t>
    </dgm:pt>
    <dgm:pt modelId="{044FAA98-A1B5-472D-8070-827412176AFE}" type="parTrans" cxnId="{4ADE0A3F-D629-4F15-A655-63EBA68E6FE1}">
      <dgm:prSet/>
      <dgm:spPr/>
      <dgm:t>
        <a:bodyPr/>
        <a:lstStyle/>
        <a:p>
          <a:endParaRPr lang="en-US"/>
        </a:p>
      </dgm:t>
    </dgm:pt>
    <dgm:pt modelId="{DD66C550-5E28-4953-AFAD-526AFC59EF05}" type="sibTrans" cxnId="{4ADE0A3F-D629-4F15-A655-63EBA68E6FE1}">
      <dgm:prSet/>
      <dgm:spPr/>
      <dgm:t>
        <a:bodyPr/>
        <a:lstStyle/>
        <a:p>
          <a:endParaRPr lang="en-US"/>
        </a:p>
      </dgm:t>
    </dgm:pt>
    <dgm:pt modelId="{7349A701-D63D-4F49-A92D-9F60563EB755}">
      <dgm:prSet phldrT="[Text]" custT="1"/>
      <dgm:spPr/>
      <dgm:t>
        <a:bodyPr/>
        <a:lstStyle/>
        <a:p>
          <a:r>
            <a:rPr lang="en-US" sz="2800" b="1" dirty="0" smtClean="0"/>
            <a:t>ACTIONS</a:t>
          </a:r>
          <a:endParaRPr lang="en-US" sz="3300" dirty="0"/>
        </a:p>
      </dgm:t>
    </dgm:pt>
    <dgm:pt modelId="{91C6385E-8A82-4CD6-9E2F-4443A1EAA8F0}" type="parTrans" cxnId="{3DDED701-F213-4C1F-AE73-CC750314764B}">
      <dgm:prSet/>
      <dgm:spPr/>
      <dgm:t>
        <a:bodyPr/>
        <a:lstStyle/>
        <a:p>
          <a:endParaRPr lang="en-US"/>
        </a:p>
      </dgm:t>
    </dgm:pt>
    <dgm:pt modelId="{387E138E-E9D7-4C8B-907C-0EF57B0B747D}" type="sibTrans" cxnId="{3DDED701-F213-4C1F-AE73-CC750314764B}">
      <dgm:prSet/>
      <dgm:spPr/>
      <dgm:t>
        <a:bodyPr/>
        <a:lstStyle/>
        <a:p>
          <a:endParaRPr lang="en-US"/>
        </a:p>
      </dgm:t>
    </dgm:pt>
    <dgm:pt modelId="{D829333B-8F2F-4133-9291-BC42E6B4003F}">
      <dgm:prSet phldrT="[Text]" custT="1"/>
      <dgm:spPr/>
      <dgm:t>
        <a:bodyPr/>
        <a:lstStyle/>
        <a:p>
          <a:r>
            <a:rPr lang="en-US" sz="2400" dirty="0" err="1" smtClean="0"/>
            <a:t>EnterUserName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A4AE1C34-4C15-4C89-8BE0-E85ACD4CF28E}" type="sibTrans" cxnId="{92165524-48B4-4616-9C6B-F1D5A96BD20C}">
      <dgm:prSet/>
      <dgm:spPr/>
      <dgm:t>
        <a:bodyPr/>
        <a:lstStyle/>
        <a:p>
          <a:endParaRPr lang="en-US"/>
        </a:p>
      </dgm:t>
    </dgm:pt>
    <dgm:pt modelId="{C01DC588-957A-4584-A98D-4752F86600A8}" type="parTrans" cxnId="{92165524-48B4-4616-9C6B-F1D5A96BD20C}">
      <dgm:prSet/>
      <dgm:spPr/>
      <dgm:t>
        <a:bodyPr/>
        <a:lstStyle/>
        <a:p>
          <a:endParaRPr lang="en-US"/>
        </a:p>
      </dgm:t>
    </dgm:pt>
    <dgm:pt modelId="{AA30488C-E09D-4843-8AA8-4DD8A9F18070}">
      <dgm:prSet phldrT="[Text]" custT="1"/>
      <dgm:spPr/>
      <dgm:t>
        <a:bodyPr/>
        <a:lstStyle/>
        <a:p>
          <a:r>
            <a:rPr lang="en-US" sz="2400" dirty="0" err="1" smtClean="0"/>
            <a:t>EnterPassword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7C7F9414-53F9-41D7-A38C-C746B875DFE2}" type="sibTrans" cxnId="{4DF954D0-0FF8-440B-83A2-C7562061D517}">
      <dgm:prSet/>
      <dgm:spPr/>
      <dgm:t>
        <a:bodyPr/>
        <a:lstStyle/>
        <a:p>
          <a:endParaRPr lang="en-US"/>
        </a:p>
      </dgm:t>
    </dgm:pt>
    <dgm:pt modelId="{CFB8518B-7C9A-4877-9075-522E4EA30010}" type="parTrans" cxnId="{4DF954D0-0FF8-440B-83A2-C7562061D517}">
      <dgm:prSet/>
      <dgm:spPr/>
      <dgm:t>
        <a:bodyPr/>
        <a:lstStyle/>
        <a:p>
          <a:endParaRPr lang="en-US"/>
        </a:p>
      </dgm:t>
    </dgm:pt>
    <dgm:pt modelId="{49EAAF7F-70C0-4D06-AF3E-A1BEA6A2F5C1}">
      <dgm:prSet phldrT="[Text]" custT="1"/>
      <dgm:spPr/>
      <dgm:t>
        <a:bodyPr/>
        <a:lstStyle/>
        <a:p>
          <a:r>
            <a:rPr lang="en-US" sz="2400" dirty="0" err="1" smtClean="0"/>
            <a:t>ClickLoginButton</a:t>
          </a:r>
          <a:r>
            <a:rPr lang="en-US" sz="2400" dirty="0" smtClean="0"/>
            <a:t>();</a:t>
          </a:r>
          <a:endParaRPr lang="en-US" sz="2400" dirty="0"/>
        </a:p>
      </dgm:t>
    </dgm:pt>
    <dgm:pt modelId="{766B14EB-EC38-41A7-85B9-8D68FF2D31E9}" type="sibTrans" cxnId="{6E5507C0-04DB-4BCB-A796-3EC845E0E94C}">
      <dgm:prSet/>
      <dgm:spPr/>
      <dgm:t>
        <a:bodyPr/>
        <a:lstStyle/>
        <a:p>
          <a:endParaRPr lang="en-US"/>
        </a:p>
      </dgm:t>
    </dgm:pt>
    <dgm:pt modelId="{7778CB2D-F19D-40DE-BAB9-7F7232998093}" type="parTrans" cxnId="{6E5507C0-04DB-4BCB-A796-3EC845E0E94C}">
      <dgm:prSet/>
      <dgm:spPr/>
      <dgm:t>
        <a:bodyPr/>
        <a:lstStyle/>
        <a:p>
          <a:endParaRPr lang="en-US"/>
        </a:p>
      </dgm:t>
    </dgm:pt>
    <dgm:pt modelId="{74273382-A954-41AA-A7A1-17107EACC9EC}" type="pres">
      <dgm:prSet presAssocID="{0DB67641-D632-454D-BA23-57A4E186BD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2C21C-4CF7-4F40-BD17-6B8386EA9D1B}" type="pres">
      <dgm:prSet presAssocID="{98469D4C-CFE0-4C98-9EB3-502DC52946D2}" presName="composite" presStyleCnt="0"/>
      <dgm:spPr/>
    </dgm:pt>
    <dgm:pt modelId="{672F93A5-7D64-4D6C-A48A-944D513B9F0C}" type="pres">
      <dgm:prSet presAssocID="{98469D4C-CFE0-4C98-9EB3-502DC52946D2}" presName="parTx" presStyleLbl="alignNode1" presStyleIdx="0" presStyleCnt="1" custScaleX="100294" custLinFactNeighborX="2210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BEB0-13AB-43D8-B083-1DDED64E8D8B}" type="pres">
      <dgm:prSet presAssocID="{98469D4C-CFE0-4C98-9EB3-502DC52946D2}" presName="desTx" presStyleLbl="alignAccFollowNode1" presStyleIdx="0" presStyleCnt="1" custFlipVert="0" custScaleX="95115" custScaleY="100000" custLinFactNeighborX="-7197" custLinFactNeighborY="7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856F6-4C5A-4824-BF6E-B28DD500B075}" type="presOf" srcId="{49EAAF7F-70C0-4D06-AF3E-A1BEA6A2F5C1}" destId="{B9DEBEB0-13AB-43D8-B083-1DDED64E8D8B}" srcOrd="0" destOrd="3" presId="urn:microsoft.com/office/officeart/2005/8/layout/hList1"/>
    <dgm:cxn modelId="{61DF3A1E-AB4C-481D-BB60-1801567FAFE6}" type="presOf" srcId="{7349A701-D63D-4F49-A92D-9F60563EB755}" destId="{B9DEBEB0-13AB-43D8-B083-1DDED64E8D8B}" srcOrd="0" destOrd="0" presId="urn:microsoft.com/office/officeart/2005/8/layout/hList1"/>
    <dgm:cxn modelId="{92165524-48B4-4616-9C6B-F1D5A96BD20C}" srcId="{98469D4C-CFE0-4C98-9EB3-502DC52946D2}" destId="{D829333B-8F2F-4133-9291-BC42E6B4003F}" srcOrd="1" destOrd="0" parTransId="{C01DC588-957A-4584-A98D-4752F86600A8}" sibTransId="{A4AE1C34-4C15-4C89-8BE0-E85ACD4CF28E}"/>
    <dgm:cxn modelId="{3DDED701-F213-4C1F-AE73-CC750314764B}" srcId="{98469D4C-CFE0-4C98-9EB3-502DC52946D2}" destId="{7349A701-D63D-4F49-A92D-9F60563EB755}" srcOrd="0" destOrd="0" parTransId="{91C6385E-8A82-4CD6-9E2F-4443A1EAA8F0}" sibTransId="{387E138E-E9D7-4C8B-907C-0EF57B0B747D}"/>
    <dgm:cxn modelId="{4DF954D0-0FF8-440B-83A2-C7562061D517}" srcId="{98469D4C-CFE0-4C98-9EB3-502DC52946D2}" destId="{AA30488C-E09D-4843-8AA8-4DD8A9F18070}" srcOrd="2" destOrd="0" parTransId="{CFB8518B-7C9A-4877-9075-522E4EA30010}" sibTransId="{7C7F9414-53F9-41D7-A38C-C746B875DFE2}"/>
    <dgm:cxn modelId="{F4F1644E-D369-4637-AC61-D379AC7E954A}" type="presOf" srcId="{0DB67641-D632-454D-BA23-57A4E186BD70}" destId="{74273382-A954-41AA-A7A1-17107EACC9EC}" srcOrd="0" destOrd="0" presId="urn:microsoft.com/office/officeart/2005/8/layout/hList1"/>
    <dgm:cxn modelId="{3F5B792B-E2B6-4FF8-85FD-27F7CC567212}" type="presOf" srcId="{98469D4C-CFE0-4C98-9EB3-502DC52946D2}" destId="{672F93A5-7D64-4D6C-A48A-944D513B9F0C}" srcOrd="0" destOrd="0" presId="urn:microsoft.com/office/officeart/2005/8/layout/hList1"/>
    <dgm:cxn modelId="{6E5507C0-04DB-4BCB-A796-3EC845E0E94C}" srcId="{98469D4C-CFE0-4C98-9EB3-502DC52946D2}" destId="{49EAAF7F-70C0-4D06-AF3E-A1BEA6A2F5C1}" srcOrd="3" destOrd="0" parTransId="{7778CB2D-F19D-40DE-BAB9-7F7232998093}" sibTransId="{766B14EB-EC38-41A7-85B9-8D68FF2D31E9}"/>
    <dgm:cxn modelId="{D5CF2D1D-464A-4BC1-86E8-0E0185A64701}" type="presOf" srcId="{D829333B-8F2F-4133-9291-BC42E6B4003F}" destId="{B9DEBEB0-13AB-43D8-B083-1DDED64E8D8B}" srcOrd="0" destOrd="1" presId="urn:microsoft.com/office/officeart/2005/8/layout/hList1"/>
    <dgm:cxn modelId="{4BEA4786-7057-40D4-9C82-4AC1B48FE89B}" type="presOf" srcId="{AA30488C-E09D-4843-8AA8-4DD8A9F18070}" destId="{B9DEBEB0-13AB-43D8-B083-1DDED64E8D8B}" srcOrd="0" destOrd="2" presId="urn:microsoft.com/office/officeart/2005/8/layout/hList1"/>
    <dgm:cxn modelId="{4ADE0A3F-D629-4F15-A655-63EBA68E6FE1}" srcId="{0DB67641-D632-454D-BA23-57A4E186BD70}" destId="{98469D4C-CFE0-4C98-9EB3-502DC52946D2}" srcOrd="0" destOrd="0" parTransId="{044FAA98-A1B5-472D-8070-827412176AFE}" sibTransId="{DD66C550-5E28-4953-AFAD-526AFC59EF05}"/>
    <dgm:cxn modelId="{4E824DE9-50CD-4884-95DF-2F12D011BFC1}" type="presParOf" srcId="{74273382-A954-41AA-A7A1-17107EACC9EC}" destId="{A262C21C-4CF7-4F40-BD17-6B8386EA9D1B}" srcOrd="0" destOrd="0" presId="urn:microsoft.com/office/officeart/2005/8/layout/hList1"/>
    <dgm:cxn modelId="{4E1F2FAD-9630-4B05-A202-3B98E9FC2A65}" type="presParOf" srcId="{A262C21C-4CF7-4F40-BD17-6B8386EA9D1B}" destId="{672F93A5-7D64-4D6C-A48A-944D513B9F0C}" srcOrd="0" destOrd="0" presId="urn:microsoft.com/office/officeart/2005/8/layout/hList1"/>
    <dgm:cxn modelId="{2456B426-79B6-4414-A6B5-83CE1A4CCED2}" type="presParOf" srcId="{A262C21C-4CF7-4F40-BD17-6B8386EA9D1B}" destId="{B9DEBEB0-13AB-43D8-B083-1DDED64E8D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A742-3D8E-4523-9A95-E51C1DB281EA}">
      <dsp:nvSpPr>
        <dsp:cNvPr id="0" name=""/>
        <dsp:cNvSpPr/>
      </dsp:nvSpPr>
      <dsp:spPr>
        <a:xfrm>
          <a:off x="1064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31BC-9F42-4A8C-9801-408282D66099}">
      <dsp:nvSpPr>
        <dsp:cNvPr id="0" name=""/>
        <dsp:cNvSpPr/>
      </dsp:nvSpPr>
      <dsp:spPr>
        <a:xfrm>
          <a:off x="662527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Tests</a:t>
          </a:r>
          <a:endParaRPr lang="en-US" sz="2800" kern="1200" dirty="0"/>
        </a:p>
      </dsp:txBody>
      <dsp:txXfrm>
        <a:off x="690570" y="1931974"/>
        <a:ext cx="2038544" cy="901380"/>
      </dsp:txXfrm>
    </dsp:sp>
    <dsp:sp modelId="{7E35397B-A251-4780-9AC5-F781BB80FA47}">
      <dsp:nvSpPr>
        <dsp:cNvPr id="0" name=""/>
        <dsp:cNvSpPr/>
      </dsp:nvSpPr>
      <dsp:spPr>
        <a:xfrm>
          <a:off x="2834327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5BE5-41C2-4597-97C9-0E86D4C1CCA1}">
      <dsp:nvSpPr>
        <dsp:cNvPr id="0" name=""/>
        <dsp:cNvSpPr/>
      </dsp:nvSpPr>
      <dsp:spPr>
        <a:xfrm>
          <a:off x="3139650" y="1903931"/>
          <a:ext cx="2806909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Page Objects</a:t>
          </a:r>
          <a:endParaRPr lang="en-US" sz="2800" kern="1200" dirty="0"/>
        </a:p>
      </dsp:txBody>
      <dsp:txXfrm>
        <a:off x="3167693" y="1931974"/>
        <a:ext cx="2750823" cy="901380"/>
      </dsp:txXfrm>
    </dsp:sp>
    <dsp:sp modelId="{1F8DADDB-3063-4117-8E93-E0D55E8F1115}">
      <dsp:nvSpPr>
        <dsp:cNvPr id="0" name=""/>
        <dsp:cNvSpPr/>
      </dsp:nvSpPr>
      <dsp:spPr>
        <a:xfrm>
          <a:off x="6023730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AD7A-5854-4438-8CA3-88D7B5C97F01}">
      <dsp:nvSpPr>
        <dsp:cNvPr id="0" name=""/>
        <dsp:cNvSpPr/>
      </dsp:nvSpPr>
      <dsp:spPr>
        <a:xfrm>
          <a:off x="6685192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(Engine)</a:t>
          </a:r>
          <a:endParaRPr lang="en-US" sz="2800" kern="1200" dirty="0"/>
        </a:p>
      </dsp:txBody>
      <dsp:txXfrm>
        <a:off x="6713235" y="1931974"/>
        <a:ext cx="2038544" cy="901380"/>
      </dsp:txXfrm>
    </dsp:sp>
    <dsp:sp modelId="{D2D8921A-4DD3-4CAE-93E5-A9EA67CBB45D}">
      <dsp:nvSpPr>
        <dsp:cNvPr id="0" name=""/>
        <dsp:cNvSpPr/>
      </dsp:nvSpPr>
      <dsp:spPr>
        <a:xfrm>
          <a:off x="8856992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BE9A-F68F-4466-A815-2656597A5BD1}">
      <dsp:nvSpPr>
        <dsp:cNvPr id="0" name=""/>
        <dsp:cNvSpPr/>
      </dsp:nvSpPr>
      <dsp:spPr>
        <a:xfrm>
          <a:off x="9518454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</a:t>
          </a:r>
          <a:endParaRPr lang="en-US" sz="2800" kern="1200" dirty="0"/>
        </a:p>
      </dsp:txBody>
      <dsp:txXfrm>
        <a:off x="9546497" y="1931974"/>
        <a:ext cx="2038544" cy="90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93A5-7D64-4D6C-A48A-944D513B9F0C}">
      <dsp:nvSpPr>
        <dsp:cNvPr id="0" name=""/>
        <dsp:cNvSpPr/>
      </dsp:nvSpPr>
      <dsp:spPr>
        <a:xfrm>
          <a:off x="11856" y="-206177"/>
          <a:ext cx="6058230" cy="17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ELEMENTS</a:t>
          </a:r>
          <a:endParaRPr lang="en-US" sz="4300" b="1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UserName</a:t>
          </a:r>
          <a:r>
            <a:rPr lang="en-US" sz="2400" kern="1200" dirty="0" smtClean="0"/>
            <a:t>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Password;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LoginButton</a:t>
          </a:r>
          <a:r>
            <a:rPr lang="en-US" sz="2400" kern="1200" dirty="0" smtClean="0"/>
            <a:t>;</a:t>
          </a:r>
          <a:endParaRPr lang="en-US" sz="2400" kern="1200" dirty="0"/>
        </a:p>
      </dsp:txBody>
      <dsp:txXfrm>
        <a:off x="11856" y="-206177"/>
        <a:ext cx="6058230" cy="1778833"/>
      </dsp:txXfrm>
    </dsp:sp>
    <dsp:sp modelId="{B9DEBEB0-13AB-43D8-B083-1DDED64E8D8B}">
      <dsp:nvSpPr>
        <dsp:cNvPr id="0" name=""/>
        <dsp:cNvSpPr/>
      </dsp:nvSpPr>
      <dsp:spPr>
        <a:xfrm>
          <a:off x="0" y="1572656"/>
          <a:ext cx="4943867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ACTIONS</a:t>
          </a:r>
          <a:endParaRPr lang="en-US" sz="3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EnterUserName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EnterPassword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ClickLoginButton</a:t>
          </a:r>
          <a:r>
            <a:rPr lang="en-US" sz="2400" kern="1200" dirty="0" smtClean="0"/>
            <a:t>();</a:t>
          </a:r>
          <a:endParaRPr lang="en-US" sz="2400" kern="1200" dirty="0"/>
        </a:p>
      </dsp:txBody>
      <dsp:txXfrm>
        <a:off x="0" y="1572656"/>
        <a:ext cx="4943867" cy="197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5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7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76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40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3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8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6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86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6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3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8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1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8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3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css_selectors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syntax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pam.github.io/JDI/" TargetMode="External"/><Relationship Id="rId2" Type="http://schemas.openxmlformats.org/officeDocument/2006/relationships/hyperlink" Target="https://github.com/epam/JDI-Ex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JDI </a:t>
            </a:r>
            <a:br>
              <a:rPr lang="en-US" dirty="0" smtClean="0"/>
            </a:br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DECEMBER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OBJECTS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-517525"/>
          <a:ext cx="116141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/>
          </p:nvPr>
        </p:nvGraphicFramePr>
        <p:xfrm>
          <a:off x="2383033" y="2915510"/>
          <a:ext cx="6070087" cy="334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88640" y="1007456"/>
            <a:ext cx="3230880" cy="1604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08576" y="4495332"/>
            <a:ext cx="3947664" cy="2003032"/>
            <a:chOff x="8006" y="1588146"/>
            <a:chExt cx="8191113" cy="1976399"/>
          </a:xfrm>
        </p:grpSpPr>
        <p:sp>
          <p:nvSpPr>
            <p:cNvPr id="12" name="Rectangle 1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 smtClean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3643" y="1302088"/>
            <a:ext cx="3945158" cy="1809813"/>
            <a:chOff x="4003" y="-221666"/>
            <a:chExt cx="8191113" cy="1809813"/>
          </a:xfrm>
        </p:grpSpPr>
        <p:sp>
          <p:nvSpPr>
            <p:cNvPr id="26" name="Rectangle 25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ELEMENTS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UserName</a:t>
              </a:r>
              <a:r>
                <a:rPr lang="en-US" sz="2400" kern="1200" dirty="0" smtClean="0"/>
                <a:t>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dirty="0" err="1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Password;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smtClean="0">
                  <a:solidFill>
                    <a:srgbClr val="7030A0"/>
                  </a:solidFill>
                </a:rPr>
                <a:t>Button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LoginButton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640" y="3111900"/>
            <a:ext cx="3953164" cy="1114660"/>
            <a:chOff x="-8616" y="1588144"/>
            <a:chExt cx="8207735" cy="1976401"/>
          </a:xfrm>
        </p:grpSpPr>
        <p:sp>
          <p:nvSpPr>
            <p:cNvPr id="24" name="Rectangle 23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-8616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---</a:t>
              </a:r>
              <a:endParaRPr lang="en-US" sz="24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3643" y="4226560"/>
            <a:ext cx="3945158" cy="1114659"/>
            <a:chOff x="8006" y="1588146"/>
            <a:chExt cx="8191113" cy="1976399"/>
          </a:xfrm>
        </p:grpSpPr>
        <p:sp>
          <p:nvSpPr>
            <p:cNvPr id="32" name="Rectangle 3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686" y="1310197"/>
            <a:ext cx="4112875" cy="1179003"/>
            <a:chOff x="4003" y="-221666"/>
            <a:chExt cx="8191113" cy="1809813"/>
          </a:xfrm>
        </p:grpSpPr>
        <p:sp>
          <p:nvSpPr>
            <p:cNvPr id="50" name="Rectangle 49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4003" y="-221666"/>
              <a:ext cx="8191113" cy="1524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DropDown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UserStatus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58686" y="2489200"/>
            <a:ext cx="4112594" cy="2316480"/>
            <a:chOff x="-635" y="1588144"/>
            <a:chExt cx="8199754" cy="1976401"/>
          </a:xfrm>
        </p:grpSpPr>
        <p:sp>
          <p:nvSpPr>
            <p:cNvPr id="53" name="Rectangle 52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-635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Select(string option)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b</a:t>
              </a:r>
              <a:r>
                <a:rPr lang="en-US" sz="2400" kern="1200" dirty="0" smtClean="0"/>
                <a:t>ool </a:t>
              </a:r>
              <a:r>
                <a:rPr lang="en-US" sz="2400" kern="1200" dirty="0" err="1" smtClean="0"/>
                <a:t>IsSelcted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List&lt;string&gt; </a:t>
              </a:r>
              <a:r>
                <a:rPr lang="en-US" sz="2400" dirty="0" err="1" smtClean="0"/>
                <a:t>AllOptions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string </a:t>
              </a:r>
              <a:r>
                <a:rPr lang="en-US" sz="2400" dirty="0" err="1" smtClean="0"/>
                <a:t>Get</a:t>
              </a:r>
              <a:r>
                <a:rPr lang="en-US" sz="2400" kern="1200" dirty="0" err="1" smtClean="0"/>
                <a:t>Value</a:t>
              </a:r>
              <a:r>
                <a:rPr lang="en-US" sz="2400" kern="1200" dirty="0" smtClean="0"/>
                <a:t>()</a:t>
              </a:r>
              <a:endParaRPr lang="en-US" sz="20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406400" y="1215911"/>
            <a:ext cx="10572750" cy="497205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Simple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Complex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Composite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55" y="1279692"/>
            <a:ext cx="4287069" cy="4844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8" y="4562081"/>
            <a:ext cx="2914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1238283"/>
            <a:ext cx="2654300" cy="2495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80" y="960396"/>
            <a:ext cx="5080266" cy="568055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“.description”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Label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productName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Text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description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Image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photo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err="1">
                <a:solidFill>
                  <a:srgbClr val="0070C0"/>
                </a:solidFill>
              </a:rPr>
              <a:t>TextField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abuse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rememberMe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upload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64" y="1304485"/>
            <a:ext cx="18192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232" y="2783472"/>
            <a:ext cx="4129295" cy="1165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4232" y="2198697"/>
            <a:ext cx="249555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58" y="4013169"/>
            <a:ext cx="39243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58" y="4041744"/>
            <a:ext cx="342900" cy="933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007" y="1421187"/>
            <a:ext cx="3019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523" y="5152808"/>
            <a:ext cx="2299655" cy="688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5605" y="5135987"/>
            <a:ext cx="1414918" cy="138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010" y="3998402"/>
            <a:ext cx="2157413" cy="20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7" y="1290437"/>
            <a:ext cx="3363879" cy="26348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82823" y="2114641"/>
            <a:ext cx="2494611" cy="6280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57432" y="1406713"/>
            <a:ext cx="14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Textfield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57432" y="1979908"/>
            <a:ext cx="328818" cy="3463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82823" y="2705934"/>
            <a:ext cx="2494611" cy="6280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0602" y="4817937"/>
            <a:ext cx="1179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Button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71048" y="4048247"/>
            <a:ext cx="614444" cy="7012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79728" y="3244714"/>
            <a:ext cx="6861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LoginForm</a:t>
            </a:r>
            <a:r>
              <a:rPr lang="en-US" sz="2400" dirty="0"/>
              <a:t> extends Form&lt;User&gt;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"Login"</a:t>
            </a:r>
            <a:r>
              <a:rPr lang="en-US" sz="2400" dirty="0"/>
              <a:t>) public </a:t>
            </a:r>
            <a:r>
              <a:rPr lang="en-US" sz="2400" dirty="0" err="1"/>
              <a:t>TextField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name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"Password"</a:t>
            </a:r>
            <a:r>
              <a:rPr lang="en-US" sz="2400" dirty="0"/>
              <a:t>) public </a:t>
            </a:r>
            <a:r>
              <a:rPr lang="en-US" sz="2400" dirty="0" err="1"/>
              <a:t>TextField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password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ByType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"submit"</a:t>
            </a:r>
            <a:r>
              <a:rPr lang="en-US" sz="2400" dirty="0"/>
              <a:t>) public Button </a:t>
            </a:r>
            <a:r>
              <a:rPr lang="en-US" sz="2400" dirty="0">
                <a:solidFill>
                  <a:srgbClr val="7030A0"/>
                </a:solidFill>
              </a:rPr>
              <a:t>enter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5" name="Arc 34"/>
          <p:cNvSpPr/>
          <p:nvPr/>
        </p:nvSpPr>
        <p:spPr>
          <a:xfrm flipV="1">
            <a:off x="3193385" y="960395"/>
            <a:ext cx="1742146" cy="2138939"/>
          </a:xfrm>
          <a:prstGeom prst="arc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727231" y="3480520"/>
            <a:ext cx="1275852" cy="5132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6" grpId="0"/>
      <p:bldP spid="20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8" y="1300596"/>
            <a:ext cx="11477625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8" y="1300596"/>
            <a:ext cx="1428750" cy="704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130798" y="3269673"/>
            <a:ext cx="1819564" cy="6280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1768" y="2339109"/>
            <a:ext cx="11585432" cy="9719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25608" y="1576923"/>
            <a:ext cx="4010027" cy="6280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4727" y="1236815"/>
            <a:ext cx="1690255" cy="8152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9306" y="1141686"/>
            <a:ext cx="95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Label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8688" y="147482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Text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5635" y="3723643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Link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5832" y="1142824"/>
            <a:ext cx="107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Image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092690" y="1474824"/>
            <a:ext cx="517910" cy="261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423133" y="1840219"/>
            <a:ext cx="739794" cy="3647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73545" y="3641714"/>
            <a:ext cx="811032" cy="3230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968037" y="1563071"/>
            <a:ext cx="627795" cy="22075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5687" y="4377351"/>
            <a:ext cx="7472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HomePage</a:t>
            </a:r>
            <a:r>
              <a:rPr lang="en-US" sz="2400" dirty="0"/>
              <a:t> extends </a:t>
            </a:r>
            <a:r>
              <a:rPr lang="en-US" sz="2400" dirty="0" err="1"/>
              <a:t>WebPage</a:t>
            </a:r>
            <a:r>
              <a:rPr lang="en-US" sz="2400" dirty="0"/>
              <a:t>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ByClass</a:t>
            </a:r>
            <a:r>
              <a:rPr lang="en-US" sz="2400" dirty="0">
                <a:solidFill>
                  <a:srgbClr val="00B050"/>
                </a:solidFill>
              </a:rPr>
              <a:t>("main-title"</a:t>
            </a:r>
            <a:r>
              <a:rPr lang="en-US" sz="2400" dirty="0"/>
              <a:t>)  </a:t>
            </a:r>
            <a:r>
              <a:rPr lang="en-US" sz="2400" dirty="0" smtClean="0"/>
              <a:t>public </a:t>
            </a:r>
            <a:r>
              <a:rPr lang="en-US" sz="2400" dirty="0" err="1"/>
              <a:t>ILabel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title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".main-txt"</a:t>
            </a:r>
            <a:r>
              <a:rPr lang="en-US" sz="2400" dirty="0"/>
              <a:t>)         </a:t>
            </a:r>
            <a:r>
              <a:rPr lang="en-US" sz="2400" dirty="0" smtClean="0"/>
              <a:t>  public </a:t>
            </a:r>
            <a:r>
              <a:rPr lang="en-US" sz="2400" dirty="0" err="1"/>
              <a:t>IText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mainText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epam_logo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          public </a:t>
            </a:r>
            <a:r>
              <a:rPr lang="en-US" sz="2400" dirty="0" err="1"/>
              <a:t>IImage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epamLogo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@Text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"JDI </a:t>
            </a:r>
            <a:r>
              <a:rPr lang="en-US" sz="2400" dirty="0" err="1">
                <a:solidFill>
                  <a:srgbClr val="00B050"/>
                </a:solidFill>
              </a:rPr>
              <a:t>Github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      </a:t>
            </a:r>
            <a:r>
              <a:rPr lang="en-US" sz="2400" dirty="0" smtClean="0"/>
              <a:t>  </a:t>
            </a:r>
            <a:r>
              <a:rPr lang="en-US" sz="2400" dirty="0"/>
              <a:t>public </a:t>
            </a:r>
            <a:r>
              <a:rPr lang="en-US" sz="2400" dirty="0" err="1"/>
              <a:t>ILink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jdiLink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8" y="3204636"/>
            <a:ext cx="5598746" cy="341919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40357" y="3962151"/>
            <a:ext cx="3577077" cy="21374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6219" y="6234218"/>
            <a:ext cx="1771249" cy="4585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61196" y="4793381"/>
            <a:ext cx="1086024" cy="149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0672" y="6182849"/>
            <a:ext cx="1800524" cy="2536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78450" y="4507662"/>
            <a:ext cx="1454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TextArea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4400" y="5710998"/>
            <a:ext cx="158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Checkbox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5643" y="1206683"/>
            <a:ext cx="8653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ContactPage</a:t>
            </a:r>
            <a:r>
              <a:rPr lang="en-US" sz="2400" dirty="0"/>
              <a:t> extends </a:t>
            </a:r>
            <a:r>
              <a:rPr lang="en-US" sz="2400" dirty="0" err="1"/>
              <a:t>WebPage</a:t>
            </a:r>
            <a:r>
              <a:rPr lang="en-US" sz="2400" dirty="0"/>
              <a:t>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Description”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public </a:t>
            </a:r>
            <a:r>
              <a:rPr lang="en-US" sz="2400" dirty="0" err="1"/>
              <a:t>ITextArea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description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"accept-conditions"</a:t>
            </a:r>
            <a:r>
              <a:rPr lang="en-US" sz="2400" dirty="0"/>
              <a:t>) </a:t>
            </a:r>
            <a:r>
              <a:rPr lang="en-US" sz="2400" dirty="0" smtClean="0"/>
              <a:t> public </a:t>
            </a:r>
            <a:r>
              <a:rPr lang="en-US" sz="2400" dirty="0" err="1"/>
              <a:t>ICheckBox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acceptConditions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3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DATES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9" y="3724528"/>
            <a:ext cx="6300400" cy="27670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4613" y="3477780"/>
            <a:ext cx="2958523" cy="150881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17211" y="5233340"/>
            <a:ext cx="17873" cy="5518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6897" y="5876753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DataPicker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90072" y="5577115"/>
            <a:ext cx="924026" cy="2996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5827" y="5053895"/>
            <a:ext cx="173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FileInput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449" y="1355321"/>
            <a:ext cx="8404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DatesPage</a:t>
            </a:r>
            <a:r>
              <a:rPr lang="en-US" sz="2400" dirty="0"/>
              <a:t> extends </a:t>
            </a:r>
            <a:r>
              <a:rPr lang="en-US" sz="2400" dirty="0" err="1"/>
              <a:t>WebPage</a:t>
            </a:r>
            <a:r>
              <a:rPr lang="en-US" sz="2400" dirty="0"/>
              <a:t>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"#</a:t>
            </a:r>
            <a:r>
              <a:rPr lang="en-US" sz="2400" dirty="0" err="1">
                <a:solidFill>
                  <a:srgbClr val="00B050"/>
                </a:solidFill>
              </a:rPr>
              <a:t>datepicker</a:t>
            </a:r>
            <a:r>
              <a:rPr lang="en-US" sz="2400" dirty="0">
                <a:solidFill>
                  <a:srgbClr val="00B050"/>
                </a:solidFill>
              </a:rPr>
              <a:t> input"</a:t>
            </a:r>
            <a:r>
              <a:rPr lang="en-US" sz="2400" dirty="0"/>
              <a:t>) </a:t>
            </a:r>
            <a:r>
              <a:rPr lang="en-US" sz="2400" dirty="0" smtClean="0"/>
              <a:t> public </a:t>
            </a:r>
            <a:r>
              <a:rPr lang="en-US" sz="2400" dirty="0" err="1"/>
              <a:t>IDatePicker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date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ByText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"Add your image"</a:t>
            </a:r>
            <a:r>
              <a:rPr lang="en-US" sz="2400" dirty="0"/>
              <a:t>) </a:t>
            </a:r>
            <a:r>
              <a:rPr lang="en-US" sz="2400" dirty="0" smtClean="0"/>
              <a:t> public </a:t>
            </a:r>
            <a:r>
              <a:rPr lang="en-US" sz="2400" dirty="0" err="1"/>
              <a:t>RFileInput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addFile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68856" y="5233340"/>
            <a:ext cx="3132723" cy="13310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272979" cy="1606154"/>
          </a:xfrm>
        </p:spPr>
        <p:txBody>
          <a:bodyPr/>
          <a:lstStyle/>
          <a:p>
            <a:pPr algn="ctr"/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38792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rgbClr val="00B050"/>
                </a:solidFill>
              </a:rPr>
              <a:t> JDI 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Tables and custom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DOM examples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>
            <a:spLocks noGrp="1"/>
          </p:cNvSpPr>
          <p:nvPr>
            <p:ph idx="1"/>
          </p:nvPr>
        </p:nvSpPr>
        <p:spPr>
          <a:xfrm>
            <a:off x="849086" y="1403927"/>
            <a:ext cx="10740934" cy="1659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&lt;span&gt;</a:t>
            </a:r>
          </a:p>
          <a:p>
            <a:pPr marL="0" indent="0">
              <a:buNone/>
            </a:pPr>
            <a:r>
              <a:rPr lang="ru-RU" sz="2800" dirty="0" smtClean="0"/>
              <a:t>    </a:t>
            </a:r>
            <a:r>
              <a:rPr lang="en-US" sz="2800" dirty="0" smtClean="0"/>
              <a:t>&lt;</a:t>
            </a:r>
            <a:r>
              <a:rPr lang="en-US" sz="2800" dirty="0"/>
              <a:t>a class</a:t>
            </a:r>
            <a:r>
              <a:rPr lang="en-US" sz="2800" dirty="0" smtClean="0"/>
              <a:t>=”</a:t>
            </a:r>
            <a:r>
              <a:rPr lang="en-US" sz="2800" dirty="0"/>
              <a:t>j</a:t>
            </a:r>
            <a:r>
              <a:rPr lang="en-US" sz="2800" dirty="0" smtClean="0"/>
              <a:t>-class</a:t>
            </a:r>
            <a:r>
              <a:rPr lang="en-US" sz="2800" dirty="0"/>
              <a:t>” name</a:t>
            </a:r>
            <a:r>
              <a:rPr lang="en-US" sz="2800" dirty="0" smtClean="0"/>
              <a:t>=”</a:t>
            </a:r>
            <a:r>
              <a:rPr lang="en-US" sz="2800" dirty="0"/>
              <a:t>j</a:t>
            </a:r>
            <a:r>
              <a:rPr lang="en-US" sz="2800" dirty="0" smtClean="0"/>
              <a:t>-name</a:t>
            </a:r>
            <a:r>
              <a:rPr lang="en-US" sz="2800" dirty="0"/>
              <a:t>”, id</a:t>
            </a:r>
            <a:r>
              <a:rPr lang="en-US" sz="2800" dirty="0" smtClean="0"/>
              <a:t>=”</a:t>
            </a:r>
            <a:r>
              <a:rPr lang="en-US" sz="2800" dirty="0"/>
              <a:t>j</a:t>
            </a:r>
            <a:r>
              <a:rPr lang="en-US" sz="2800" dirty="0" smtClean="0"/>
              <a:t>-id”&gt;Click on link</a:t>
            </a:r>
            <a:r>
              <a:rPr lang="ru-RU" sz="2800" dirty="0" smtClean="0"/>
              <a:t>&lt;/</a:t>
            </a:r>
            <a:r>
              <a:rPr lang="en-US" sz="2800" dirty="0"/>
              <a:t>a&gt;</a:t>
            </a:r>
          </a:p>
          <a:p>
            <a:pPr marL="0" indent="0">
              <a:buNone/>
            </a:pPr>
            <a:r>
              <a:rPr lang="en-US" sz="2800" dirty="0"/>
              <a:t>&lt;/span&gt;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49086" y="3063240"/>
            <a:ext cx="63899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/>
              <a:t>id = </a:t>
            </a:r>
            <a:r>
              <a:rPr lang="en-US" sz="3200" dirty="0" smtClean="0">
                <a:solidFill>
                  <a:srgbClr val="00B050"/>
                </a:solidFill>
              </a:rPr>
              <a:t>“</a:t>
            </a:r>
            <a:r>
              <a:rPr lang="en-US" sz="3200" dirty="0">
                <a:solidFill>
                  <a:srgbClr val="00B050"/>
                </a:solidFill>
              </a:rPr>
              <a:t>j</a:t>
            </a:r>
            <a:r>
              <a:rPr lang="en-US" sz="3200" dirty="0" smtClean="0">
                <a:solidFill>
                  <a:srgbClr val="00B050"/>
                </a:solidFill>
              </a:rPr>
              <a:t>-id</a:t>
            </a:r>
            <a:r>
              <a:rPr lang="en-US" sz="3200" dirty="0">
                <a:solidFill>
                  <a:srgbClr val="00B050"/>
                </a:solidFill>
              </a:rPr>
              <a:t>”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className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“j-class</a:t>
            </a:r>
            <a:r>
              <a:rPr lang="en-US" sz="3200" dirty="0">
                <a:solidFill>
                  <a:srgbClr val="00B050"/>
                </a:solidFill>
              </a:rPr>
              <a:t>”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(name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</a:t>
            </a:r>
            <a:r>
              <a:rPr lang="en-US" sz="3200" dirty="0">
                <a:solidFill>
                  <a:srgbClr val="00B050"/>
                </a:solidFill>
              </a:rPr>
              <a:t>j</a:t>
            </a:r>
            <a:r>
              <a:rPr lang="en-US" sz="3200" dirty="0" smtClean="0">
                <a:solidFill>
                  <a:srgbClr val="00B050"/>
                </a:solidFill>
              </a:rPr>
              <a:t>-name</a:t>
            </a:r>
            <a:r>
              <a:rPr lang="en-US" sz="3200" dirty="0">
                <a:solidFill>
                  <a:srgbClr val="00B050"/>
                </a:solidFill>
              </a:rPr>
              <a:t>”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linkText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“Click on link</a:t>
            </a:r>
            <a:r>
              <a:rPr lang="ru-RU" sz="3200" dirty="0" smtClean="0">
                <a:solidFill>
                  <a:srgbClr val="00B050"/>
                </a:solidFill>
              </a:rPr>
              <a:t>”</a:t>
            </a:r>
            <a:r>
              <a:rPr lang="ru-RU" sz="3200" dirty="0" smtClean="0"/>
              <a:t>) </a:t>
            </a:r>
            <a:endParaRPr lang="ru-RU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partialLinkText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“link</a:t>
            </a:r>
            <a:r>
              <a:rPr lang="ru-RU" sz="3200" dirty="0" smtClean="0">
                <a:solidFill>
                  <a:srgbClr val="00B050"/>
                </a:solidFill>
              </a:rPr>
              <a:t>”</a:t>
            </a:r>
            <a:r>
              <a:rPr lang="ru-RU" sz="3200" dirty="0" smtClean="0"/>
              <a:t>) </a:t>
            </a:r>
            <a:endParaRPr lang="ru-RU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tagName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B050"/>
                </a:solidFill>
              </a:rPr>
              <a:t>“a”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9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DOM pros and cons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4612"/>
              </p:ext>
            </p:extLst>
          </p:nvPr>
        </p:nvGraphicFramePr>
        <p:xfrm>
          <a:off x="667466" y="1512810"/>
          <a:ext cx="10763481" cy="3915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9261">
                  <a:extLst>
                    <a:ext uri="{9D8B030D-6E8A-4147-A177-3AD203B41FA5}">
                      <a16:colId xmlns:a16="http://schemas.microsoft.com/office/drawing/2014/main" val="3606141148"/>
                    </a:ext>
                  </a:extLst>
                </a:gridCol>
                <a:gridCol w="6674220">
                  <a:extLst>
                    <a:ext uri="{9D8B030D-6E8A-4147-A177-3AD203B41FA5}">
                      <a16:colId xmlns:a16="http://schemas.microsoft.com/office/drawing/2014/main" val="1337528117"/>
                    </a:ext>
                  </a:extLst>
                </a:gridCol>
              </a:tblGrid>
              <a:tr h="383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Pros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14932"/>
                  </a:ext>
                </a:extLst>
              </a:tr>
              <a:tr h="349473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Fast search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Simple locators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 flexibility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Can’t go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down in html tree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Can’t go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up in html tree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use only specified attributes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Can’t search list of tags/attributes</a:t>
                      </a: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 ability to search by text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(except link text)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Can’t search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for contains or match</a:t>
                      </a:r>
                      <a:endParaRPr lang="en-US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 ability to get one of elements from list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3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>
                <a:solidFill>
                  <a:schemeClr val="bg1"/>
                </a:solidFill>
              </a:rPr>
              <a:t> examples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>
            <a:spLocks noGrp="1"/>
          </p:cNvSpPr>
          <p:nvPr>
            <p:ph idx="1"/>
          </p:nvPr>
        </p:nvSpPr>
        <p:spPr>
          <a:xfrm>
            <a:off x="849086" y="1403927"/>
            <a:ext cx="10740934" cy="1659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&lt;span&gt;</a:t>
            </a:r>
          </a:p>
          <a:p>
            <a:pPr marL="0" indent="0">
              <a:buNone/>
            </a:pPr>
            <a:r>
              <a:rPr lang="ru-RU" sz="2800" dirty="0" smtClean="0"/>
              <a:t>    </a:t>
            </a:r>
            <a:r>
              <a:rPr lang="en-US" sz="2800" dirty="0" smtClean="0"/>
              <a:t>&lt;</a:t>
            </a:r>
            <a:r>
              <a:rPr lang="en-US" sz="2800" dirty="0"/>
              <a:t>a class</a:t>
            </a:r>
            <a:r>
              <a:rPr lang="en-US" sz="2800" dirty="0" smtClean="0"/>
              <a:t>=”</a:t>
            </a:r>
            <a:r>
              <a:rPr lang="en-US" sz="2800" dirty="0"/>
              <a:t>j</a:t>
            </a:r>
            <a:r>
              <a:rPr lang="en-US" sz="2800" dirty="0" smtClean="0"/>
              <a:t>-class</a:t>
            </a:r>
            <a:r>
              <a:rPr lang="en-US" sz="2800" dirty="0"/>
              <a:t>” name</a:t>
            </a:r>
            <a:r>
              <a:rPr lang="en-US" sz="2800" dirty="0" smtClean="0"/>
              <a:t>=”</a:t>
            </a:r>
            <a:r>
              <a:rPr lang="en-US" sz="2800" dirty="0"/>
              <a:t>j</a:t>
            </a:r>
            <a:r>
              <a:rPr lang="en-US" sz="2800" dirty="0" smtClean="0"/>
              <a:t>-name</a:t>
            </a:r>
            <a:r>
              <a:rPr lang="en-US" sz="2800" dirty="0"/>
              <a:t>”, id</a:t>
            </a:r>
            <a:r>
              <a:rPr lang="en-US" sz="2800" dirty="0" smtClean="0"/>
              <a:t>=”</a:t>
            </a:r>
            <a:r>
              <a:rPr lang="en-US" sz="2800" dirty="0"/>
              <a:t>j</a:t>
            </a:r>
            <a:r>
              <a:rPr lang="en-US" sz="2800" dirty="0" smtClean="0"/>
              <a:t>-id”&gt;Click on link</a:t>
            </a:r>
            <a:r>
              <a:rPr lang="ru-RU" sz="2800" dirty="0" smtClean="0"/>
              <a:t>&lt;/</a:t>
            </a:r>
            <a:r>
              <a:rPr lang="en-US" sz="2800" dirty="0"/>
              <a:t>a&gt;</a:t>
            </a:r>
          </a:p>
          <a:p>
            <a:pPr marL="0" indent="0">
              <a:buNone/>
            </a:pPr>
            <a:r>
              <a:rPr lang="en-US" sz="2800" dirty="0"/>
              <a:t>&lt;/span&gt;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49086" y="3063240"/>
            <a:ext cx="8261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“a[name=‘j-name’]”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“span a[class=‘j-class’]”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“span [id*=‘id’]”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css</a:t>
            </a:r>
            <a:r>
              <a:rPr lang="en-US" sz="3200" dirty="0"/>
              <a:t> = </a:t>
            </a:r>
            <a:r>
              <a:rPr lang="en-US" sz="3200" dirty="0" smtClean="0">
                <a:solidFill>
                  <a:srgbClr val="00B050"/>
                </a:solidFill>
              </a:rPr>
              <a:t>“[name$=‘name’]”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49086" y="3063240"/>
            <a:ext cx="6344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“#j-id</a:t>
            </a:r>
            <a:r>
              <a:rPr lang="en-US" sz="3200" dirty="0">
                <a:solidFill>
                  <a:srgbClr val="00B050"/>
                </a:solidFill>
              </a:rPr>
              <a:t>”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“.j-class</a:t>
            </a:r>
            <a:r>
              <a:rPr lang="en-US" sz="3200" dirty="0">
                <a:solidFill>
                  <a:srgbClr val="00B050"/>
                </a:solidFill>
              </a:rPr>
              <a:t>”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“[name=‘j-name’]”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 smtClean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B050"/>
                </a:solidFill>
              </a:rPr>
              <a:t>“a</a:t>
            </a:r>
            <a:r>
              <a:rPr lang="en-US" sz="3200" dirty="0" smtClean="0">
                <a:solidFill>
                  <a:srgbClr val="00B050"/>
                </a:solidFill>
              </a:rPr>
              <a:t>”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49086" y="5692259"/>
            <a:ext cx="806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https://www.w3schools.com/cssref/css_selectors.asp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CSS pros and cons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11395"/>
              </p:ext>
            </p:extLst>
          </p:nvPr>
        </p:nvGraphicFramePr>
        <p:xfrm>
          <a:off x="667466" y="1512810"/>
          <a:ext cx="11127370" cy="3915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2025">
                  <a:extLst>
                    <a:ext uri="{9D8B030D-6E8A-4147-A177-3AD203B41FA5}">
                      <a16:colId xmlns:a16="http://schemas.microsoft.com/office/drawing/2014/main" val="3606141148"/>
                    </a:ext>
                  </a:extLst>
                </a:gridCol>
                <a:gridCol w="5015345">
                  <a:extLst>
                    <a:ext uri="{9D8B030D-6E8A-4147-A177-3AD203B41FA5}">
                      <a16:colId xmlns:a16="http://schemas.microsoft.com/office/drawing/2014/main" val="1337528117"/>
                    </a:ext>
                  </a:extLst>
                </a:gridCol>
              </a:tblGrid>
              <a:tr h="383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Pros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14932"/>
                  </a:ext>
                </a:extLst>
              </a:tr>
              <a:tr h="3494739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Fast search (slightly slower than </a:t>
                      </a:r>
                      <a:r>
                        <a:rPr lang="en-US" sz="2400" b="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dom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Easy and flexible search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 go down in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html 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tree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You can search by any tag or attribute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Or even combine them in one search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Shorten view for:</a:t>
                      </a:r>
                      <a:r>
                        <a:rPr lang="ru-RU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id (#)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and</a:t>
                      </a:r>
                      <a:r>
                        <a:rPr lang="ru-RU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class (.))</a:t>
                      </a: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to search by contains or regex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 ability to search by text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 ability to go up in html</a:t>
                      </a: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 ability to get one of elements from list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3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536" y="3263324"/>
            <a:ext cx="8578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“//*[@id=‘j-id’]”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“//*[@class=‘j-class’]”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“//*[@name=‘j-name’]”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“//a[text()=‘Click on link’]</a:t>
            </a:r>
            <a:r>
              <a:rPr lang="ru-RU" sz="3200" dirty="0" smtClean="0">
                <a:solidFill>
                  <a:srgbClr val="00B050"/>
                </a:solidFill>
              </a:rPr>
              <a:t>”</a:t>
            </a:r>
            <a:r>
              <a:rPr lang="ru-RU" sz="3200" dirty="0" smtClean="0"/>
              <a:t>) </a:t>
            </a:r>
            <a:endParaRPr lang="ru-RU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</a:t>
            </a:r>
            <a:r>
              <a:rPr lang="en-US" sz="3200" dirty="0">
                <a:solidFill>
                  <a:srgbClr val="00B050"/>
                </a:solidFill>
              </a:rPr>
              <a:t>//</a:t>
            </a:r>
            <a:r>
              <a:rPr lang="en-US" sz="3200" dirty="0" smtClean="0">
                <a:solidFill>
                  <a:srgbClr val="00B050"/>
                </a:solidFill>
              </a:rPr>
              <a:t>a[contains</a:t>
            </a:r>
            <a:r>
              <a:rPr lang="en-US" sz="3200" dirty="0">
                <a:solidFill>
                  <a:srgbClr val="00B050"/>
                </a:solidFill>
              </a:rPr>
              <a:t>(.,‘Click on link’)]</a:t>
            </a:r>
            <a:r>
              <a:rPr lang="ru-RU" sz="3200" dirty="0" smtClean="0">
                <a:solidFill>
                  <a:srgbClr val="00B050"/>
                </a:solidFill>
              </a:rPr>
              <a:t>”</a:t>
            </a:r>
            <a:r>
              <a:rPr lang="ru-RU" sz="3200" dirty="0" smtClean="0"/>
              <a:t>) </a:t>
            </a:r>
            <a:endParaRPr lang="ru-RU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rgbClr val="00B050"/>
                </a:solidFill>
              </a:rPr>
              <a:t>“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B050"/>
                </a:solidFill>
              </a:rPr>
              <a:t>”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XPATH</a:t>
            </a:r>
            <a:r>
              <a:rPr lang="en-US" dirty="0" smtClean="0">
                <a:solidFill>
                  <a:schemeClr val="bg1"/>
                </a:solidFill>
              </a:rPr>
              <a:t> examples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>
            <a:spLocks noGrp="1"/>
          </p:cNvSpPr>
          <p:nvPr>
            <p:ph idx="1"/>
          </p:nvPr>
        </p:nvSpPr>
        <p:spPr>
          <a:xfrm>
            <a:off x="849086" y="1403927"/>
            <a:ext cx="10740934" cy="2516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&lt;span&gt;</a:t>
            </a:r>
          </a:p>
          <a:p>
            <a:pPr marL="0" indent="0">
              <a:buNone/>
            </a:pPr>
            <a:r>
              <a:rPr lang="ru-RU" sz="2400" dirty="0" smtClean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a class</a:t>
            </a:r>
            <a:r>
              <a:rPr lang="en-US" sz="2400" dirty="0" smtClean="0"/>
              <a:t>=”</a:t>
            </a:r>
            <a:r>
              <a:rPr lang="en-US" sz="2400" dirty="0"/>
              <a:t>j</a:t>
            </a:r>
            <a:r>
              <a:rPr lang="en-US" sz="2400" dirty="0" smtClean="0"/>
              <a:t>-class</a:t>
            </a:r>
            <a:r>
              <a:rPr lang="en-US" sz="2400" dirty="0"/>
              <a:t>” name</a:t>
            </a:r>
            <a:r>
              <a:rPr lang="en-US" sz="2400" dirty="0" smtClean="0"/>
              <a:t>=”</a:t>
            </a:r>
            <a:r>
              <a:rPr lang="en-US" sz="2400" dirty="0"/>
              <a:t>j</a:t>
            </a:r>
            <a:r>
              <a:rPr lang="en-US" sz="2400" dirty="0" smtClean="0"/>
              <a:t>-name</a:t>
            </a:r>
            <a:r>
              <a:rPr lang="en-US" sz="2400" dirty="0"/>
              <a:t>”, id</a:t>
            </a:r>
            <a:r>
              <a:rPr lang="en-US" sz="2400" dirty="0" smtClean="0"/>
              <a:t>=”</a:t>
            </a:r>
            <a:r>
              <a:rPr lang="en-US" sz="2400" dirty="0"/>
              <a:t>j</a:t>
            </a:r>
            <a:r>
              <a:rPr lang="en-US" sz="2400" dirty="0" smtClean="0"/>
              <a:t>-id”&gt;Click on link</a:t>
            </a:r>
            <a:r>
              <a:rPr lang="ru-RU" sz="2400" dirty="0" smtClean="0"/>
              <a:t>&lt;/</a:t>
            </a:r>
            <a:r>
              <a:rPr lang="en-US" sz="2400" dirty="0"/>
              <a:t>a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/>
              <a:t>&lt;a class=”j-class” name=”j-name”, id=”j-id</a:t>
            </a:r>
            <a:r>
              <a:rPr lang="en-US" sz="2400" dirty="0" smtClean="0"/>
              <a:t>”&gt;Click on link</a:t>
            </a:r>
            <a:r>
              <a:rPr lang="ru-RU" sz="2400" dirty="0" smtClean="0"/>
              <a:t>&lt;/</a:t>
            </a:r>
            <a:r>
              <a:rPr lang="en-US" sz="2400" dirty="0"/>
              <a:t>a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&lt;/span&gt;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9537" y="3263324"/>
            <a:ext cx="9067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“//a[@name=‘j-name’]”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“//span//a[@class=‘j-class’]”</a:t>
            </a:r>
            <a:r>
              <a:rPr lang="en-US" sz="3200" dirty="0" smtClean="0"/>
              <a:t>)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</a:rPr>
              <a:t>FindBy</a:t>
            </a:r>
            <a:r>
              <a:rPr lang="ru-RU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“//span//*[contains(@id, ‘id’)]”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 err="1"/>
              <a:t>xpath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“//*[ends-with(@name, name)]”</a:t>
            </a:r>
            <a:r>
              <a:rPr lang="en-US" sz="3200" dirty="0" smtClean="0"/>
              <a:t>)</a:t>
            </a:r>
          </a:p>
          <a:p>
            <a:r>
              <a:rPr lang="en-US" sz="3200" dirty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xpath</a:t>
            </a:r>
            <a:r>
              <a:rPr lang="en-US" sz="3200" dirty="0"/>
              <a:t> = </a:t>
            </a:r>
            <a:r>
              <a:rPr lang="en-US" sz="3200" dirty="0" smtClean="0">
                <a:solidFill>
                  <a:srgbClr val="00B050"/>
                </a:solidFill>
              </a:rPr>
              <a:t>“//*[@id=‘j-id’]//..//”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>
                <a:solidFill>
                  <a:srgbClr val="FFC000"/>
                </a:solidFill>
              </a:rPr>
              <a:t>@</a:t>
            </a:r>
            <a:r>
              <a:rPr lang="en-US" sz="3200" dirty="0" err="1">
                <a:solidFill>
                  <a:srgbClr val="FFC000"/>
                </a:solidFill>
              </a:rPr>
              <a:t>FindBy</a:t>
            </a:r>
            <a:r>
              <a:rPr lang="ru-RU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xpath</a:t>
            </a:r>
            <a:r>
              <a:rPr lang="en-US" sz="3200" dirty="0"/>
              <a:t> = </a:t>
            </a:r>
            <a:r>
              <a:rPr lang="en-US" sz="3200" dirty="0" smtClean="0">
                <a:solidFill>
                  <a:srgbClr val="00B050"/>
                </a:solidFill>
              </a:rPr>
              <a:t>“//*[@class=‘j-class’][2]”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679216" y="1063698"/>
            <a:ext cx="667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https://www.w3schools.com/xml/xpath_syntax.asp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3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XPATH pros and cons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71659"/>
              </p:ext>
            </p:extLst>
          </p:nvPr>
        </p:nvGraphicFramePr>
        <p:xfrm>
          <a:off x="667466" y="1063698"/>
          <a:ext cx="11127370" cy="5115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5575">
                  <a:extLst>
                    <a:ext uri="{9D8B030D-6E8A-4147-A177-3AD203B41FA5}">
                      <a16:colId xmlns:a16="http://schemas.microsoft.com/office/drawing/2014/main" val="3606141148"/>
                    </a:ext>
                  </a:extLst>
                </a:gridCol>
                <a:gridCol w="5551795">
                  <a:extLst>
                    <a:ext uri="{9D8B030D-6E8A-4147-A177-3AD203B41FA5}">
                      <a16:colId xmlns:a16="http://schemas.microsoft.com/office/drawing/2014/main" val="1337528117"/>
                    </a:ext>
                  </a:extLst>
                </a:gridCol>
              </a:tblGrid>
              <a:tr h="426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Pros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14932"/>
                  </a:ext>
                </a:extLst>
              </a:tr>
              <a:tr h="4689143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Ability to perform aby possible search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 go down in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html 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tree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Can go up in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html 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tree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70C0"/>
                          </a:solidFill>
                          <a:effectLst/>
                        </a:rPr>
                        <a:t>/../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or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rgbClr val="0070C0"/>
                          </a:solidFill>
                          <a:effectLst/>
                        </a:rPr>
                        <a:t>div[span[text()=‘test’]]</a:t>
                      </a:r>
                      <a:endParaRPr lang="ru-RU" sz="2400" b="0" dirty="0" smtClean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You can search by any tag or attribute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Or even combine them in one search</a:t>
                      </a: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to search by contains or regex</a:t>
                      </a: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You can search by text </a:t>
                      </a:r>
                    </a:p>
                    <a:p>
                      <a:pPr marL="457200" lvl="1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 smtClean="0">
                          <a:solidFill>
                            <a:srgbClr val="0070C0"/>
                          </a:solidFill>
                          <a:effectLst/>
                        </a:rPr>
                        <a:t>text()=‘test’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or </a:t>
                      </a:r>
                      <a:r>
                        <a:rPr lang="en-US" sz="2400" b="0" baseline="0" dirty="0" smtClean="0">
                          <a:solidFill>
                            <a:srgbClr val="0070C0"/>
                          </a:solidFill>
                          <a:effectLst/>
                        </a:rPr>
                        <a:t>.=‘test’</a:t>
                      </a:r>
                      <a:endParaRPr lang="ru-RU" sz="2400" b="0" dirty="0" smtClean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to select any element from list by index </a:t>
                      </a:r>
                      <a:r>
                        <a:rPr lang="en-US" sz="2400" b="0" baseline="0" dirty="0" smtClean="0">
                          <a:solidFill>
                            <a:srgbClr val="0070C0"/>
                          </a:solidFill>
                          <a:effectLst/>
                        </a:rPr>
                        <a:t>[2]</a:t>
                      </a:r>
                      <a:endParaRPr lang="ru-RU" sz="2400" b="0" dirty="0" smtClean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Slowest search (but fast enough if keep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in mind long page load time</a:t>
                      </a: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Complex</a:t>
                      </a:r>
                      <a:r>
                        <a:rPr lang="en-US" sz="2400" b="0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locators view (but really obvious)</a:t>
                      </a:r>
                      <a:endParaRPr lang="ru-RU" sz="2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46990" marR="469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3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locators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>
            <a:spLocks noGrp="1"/>
          </p:cNvSpPr>
          <p:nvPr>
            <p:ph idx="1"/>
          </p:nvPr>
        </p:nvSpPr>
        <p:spPr>
          <a:xfrm>
            <a:off x="2790825" y="1629838"/>
            <a:ext cx="6829425" cy="1146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id, </a:t>
            </a:r>
            <a:r>
              <a:rPr lang="en-US" sz="2800" dirty="0" err="1" smtClean="0"/>
              <a:t>className</a:t>
            </a:r>
            <a:r>
              <a:rPr lang="en-US" sz="2800" dirty="0" smtClean="0"/>
              <a:t>, name, </a:t>
            </a:r>
            <a:r>
              <a:rPr lang="en-US" sz="2800" dirty="0" err="1" smtClean="0"/>
              <a:t>linkText</a:t>
            </a:r>
            <a:r>
              <a:rPr lang="en-US" sz="2800" dirty="0" smtClean="0"/>
              <a:t>, </a:t>
            </a:r>
            <a:r>
              <a:rPr lang="en-US" sz="2800" dirty="0" err="1" smtClean="0"/>
              <a:t>partialLinkText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Fast</a:t>
            </a:r>
            <a:r>
              <a:rPr lang="ru-RU" sz="2800" b="1" dirty="0" smtClean="0">
                <a:solidFill>
                  <a:srgbClr val="00B050"/>
                </a:solidFill>
              </a:rPr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short</a:t>
            </a:r>
            <a:r>
              <a:rPr lang="ru-RU" sz="2800" b="1" dirty="0" smtClean="0">
                <a:solidFill>
                  <a:srgbClr val="00B05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limited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3009" y="1634758"/>
            <a:ext cx="1151633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DOM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534" y="4388430"/>
            <a:ext cx="1142108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XPATH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534" y="3011594"/>
            <a:ext cx="1142108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CSS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2790824" y="3011594"/>
            <a:ext cx="4962525" cy="10314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.user span[type=login]</a:t>
            </a:r>
            <a:endParaRPr lang="ru-RU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Average speed</a:t>
            </a:r>
            <a:r>
              <a:rPr lang="ru-RU" sz="2800" b="1" dirty="0" smtClean="0"/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short</a:t>
            </a:r>
            <a:r>
              <a:rPr lang="ru-RU" sz="2800" b="1" dirty="0" smtClean="0">
                <a:solidFill>
                  <a:srgbClr val="00B050"/>
                </a:solidFill>
              </a:rPr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flexible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2790825" y="4388430"/>
            <a:ext cx="6117771" cy="1054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//*[@class=‘user’]//span[@type=‘login’]</a:t>
            </a:r>
            <a:endParaRPr lang="ru-RU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LowSpeed</a:t>
            </a:r>
            <a:r>
              <a:rPr lang="ru-RU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long</a:t>
            </a:r>
            <a:r>
              <a:rPr lang="ru-RU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universal</a:t>
            </a:r>
            <a:endParaRPr lang="ru-RU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locators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1" name="Содержимое 19"/>
          <p:cNvSpPr>
            <a:spLocks noGrp="1"/>
          </p:cNvSpPr>
          <p:nvPr>
            <p:ph idx="1"/>
          </p:nvPr>
        </p:nvSpPr>
        <p:spPr>
          <a:xfrm>
            <a:off x="539016" y="1403928"/>
            <a:ext cx="3917481" cy="32547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&lt;span id=”</a:t>
            </a:r>
            <a:r>
              <a:rPr lang="en-US" sz="2400" dirty="0" err="1"/>
              <a:t>lt</a:t>
            </a:r>
            <a:r>
              <a:rPr lang="en-US" sz="2400" dirty="0"/>
              <a:t>-list”&gt;</a:t>
            </a:r>
          </a:p>
          <a:p>
            <a:pPr marL="0" lvl="0" indent="0">
              <a:buNone/>
            </a:pPr>
            <a:r>
              <a:rPr lang="en-US" sz="2400" dirty="0" smtClean="0"/>
              <a:t>    &lt;</a:t>
            </a:r>
            <a:r>
              <a:rPr lang="en-US" sz="2400" dirty="0"/>
              <a:t>p&gt;</a:t>
            </a:r>
          </a:p>
          <a:p>
            <a:pPr marL="0" lvl="0" indent="0">
              <a:buNone/>
            </a:pPr>
            <a:r>
              <a:rPr lang="en-US" sz="2400" dirty="0" smtClean="0"/>
              <a:t>        &lt;label&gt;Coal</a:t>
            </a:r>
            <a:r>
              <a:rPr lang="ru-RU" sz="2400" dirty="0" smtClean="0"/>
              <a:t>&lt;/</a:t>
            </a:r>
            <a:r>
              <a:rPr lang="en-US" sz="2400" dirty="0"/>
              <a:t>label&gt;</a:t>
            </a:r>
          </a:p>
          <a:p>
            <a:pPr marL="0" lvl="0" indent="0">
              <a:buNone/>
            </a:pPr>
            <a:r>
              <a:rPr lang="en-US" sz="2400" dirty="0" smtClean="0"/>
              <a:t>        &lt;</a:t>
            </a:r>
            <a:r>
              <a:rPr lang="en-US" sz="2400" dirty="0"/>
              <a:t>input id=”lt-button1”/&gt;</a:t>
            </a:r>
          </a:p>
          <a:p>
            <a:pPr marL="0" lvl="0" indent="0">
              <a:buNone/>
            </a:pPr>
            <a:r>
              <a:rPr lang="en-US" sz="2400" dirty="0" smtClean="0"/>
              <a:t>    &lt;/</a:t>
            </a:r>
            <a:r>
              <a:rPr lang="en-US" sz="2400" dirty="0"/>
              <a:t>p</a:t>
            </a:r>
            <a:r>
              <a:rPr lang="en-US" sz="2400" dirty="0" smtClean="0"/>
              <a:t>&gt;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…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&lt;/span</a:t>
            </a:r>
            <a:r>
              <a:rPr lang="en-US" sz="2400" dirty="0" smtClean="0"/>
              <a:t>&gt;</a:t>
            </a:r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4845346" y="1257811"/>
            <a:ext cx="6753096" cy="34008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Obvious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Search speed not the argument because of to much time on page load. But obvious locators saves your time on issue identification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/>
              <a:t>Optimal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Use </a:t>
            </a:r>
            <a:r>
              <a:rPr lang="en-US" sz="1800" dirty="0" err="1" smtClean="0"/>
              <a:t>dom</a:t>
            </a:r>
            <a:r>
              <a:rPr lang="en-US" sz="1800" dirty="0" smtClean="0"/>
              <a:t> locators while you have good ids or names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Best way to use </a:t>
            </a:r>
            <a:r>
              <a:rPr lang="en-US" sz="1800" dirty="0" err="1" smtClean="0"/>
              <a:t>css</a:t>
            </a:r>
            <a:r>
              <a:rPr lang="en-US" sz="1800" dirty="0" smtClean="0"/>
              <a:t> in most cases except you search by text or need to go up in html tree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In other cases use </a:t>
            </a:r>
            <a:r>
              <a:rPr lang="en-US" sz="1800" dirty="0" err="1" smtClean="0"/>
              <a:t>xpath</a:t>
            </a:r>
            <a:r>
              <a:rPr lang="en-US" sz="1800" dirty="0" smtClean="0"/>
              <a:t>. Always keep in mind that locator should be obvious so even if your element has id but more obvious will be </a:t>
            </a:r>
            <a:r>
              <a:rPr lang="en-US" sz="1800" dirty="0" err="1" smtClean="0"/>
              <a:t>xpath</a:t>
            </a:r>
            <a:r>
              <a:rPr lang="en-US" sz="1800" dirty="0" smtClean="0"/>
              <a:t> then use </a:t>
            </a:r>
            <a:r>
              <a:rPr lang="en-US" sz="1800" dirty="0" err="1" smtClean="0"/>
              <a:t>xpath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539016" y="5479967"/>
            <a:ext cx="10021674" cy="17527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xpath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“//label[text()=’Coal</a:t>
            </a:r>
            <a:r>
              <a:rPr lang="ru-RU" sz="2800" dirty="0" smtClean="0">
                <a:solidFill>
                  <a:srgbClr val="00B050"/>
                </a:solidFill>
              </a:rPr>
              <a:t>’]//../</a:t>
            </a:r>
            <a:r>
              <a:rPr lang="en-US" sz="2800" dirty="0" smtClean="0">
                <a:solidFill>
                  <a:srgbClr val="00B050"/>
                </a:solidFill>
              </a:rPr>
              <a:t>input”</a:t>
            </a:r>
            <a:r>
              <a:rPr lang="en-US" sz="2800" dirty="0" smtClean="0"/>
              <a:t>) - </a:t>
            </a:r>
            <a:r>
              <a:rPr lang="en-US" sz="2800" b="1" dirty="0" smtClean="0">
                <a:solidFill>
                  <a:srgbClr val="00B050"/>
                </a:solidFill>
              </a:rPr>
              <a:t>correct</a:t>
            </a:r>
            <a:r>
              <a:rPr lang="ru-RU" sz="28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(id = </a:t>
            </a:r>
            <a:r>
              <a:rPr lang="en-US" sz="2800" dirty="0" smtClean="0">
                <a:solidFill>
                  <a:srgbClr val="00B050"/>
                </a:solidFill>
              </a:rPr>
              <a:t>“lt-button2”</a:t>
            </a:r>
            <a:r>
              <a:rPr lang="en-US" sz="2800" dirty="0" smtClean="0"/>
              <a:t>) – </a:t>
            </a:r>
            <a:r>
              <a:rPr lang="en-US" sz="2800" b="1" dirty="0" smtClean="0">
                <a:solidFill>
                  <a:srgbClr val="FF0000"/>
                </a:solidFill>
              </a:rPr>
              <a:t>wrong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Locator </a:t>
            </a:r>
            <a:r>
              <a:rPr lang="en-US" dirty="0" err="1" smtClean="0"/>
              <a:t>AnnotationS</a:t>
            </a:r>
            <a:endParaRPr lang="en-US" dirty="0"/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4440154" y="1894203"/>
            <a:ext cx="8420099" cy="4535172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FindBy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(model=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</a:rPr>
              <a:t>btn</a:t>
            </a:r>
            <a:r>
              <a:rPr lang="en-US" sz="2400" dirty="0" smtClean="0">
                <a:solidFill>
                  <a:srgbClr val="00B050"/>
                </a:solidFill>
              </a:rPr>
              <a:t>-model”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(binding=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</a:rPr>
              <a:t>btn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FindBy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(repeat=</a:t>
            </a:r>
            <a:r>
              <a:rPr lang="en-US" sz="2400" dirty="0" smtClean="0">
                <a:solidFill>
                  <a:srgbClr val="00B050"/>
                </a:solidFill>
              </a:rPr>
              <a:t>“r-button”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JFindBy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(text=</a:t>
            </a:r>
            <a:r>
              <a:rPr lang="en-US" sz="2400" dirty="0">
                <a:solidFill>
                  <a:srgbClr val="00B050"/>
                </a:solidFill>
              </a:rPr>
              <a:t>“Submit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(name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(value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(title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“Submit”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C000"/>
                </a:solidFill>
              </a:rPr>
              <a:t>@</a:t>
            </a:r>
            <a:r>
              <a:rPr lang="en-US" sz="2400" b="1" dirty="0" err="1">
                <a:solidFill>
                  <a:srgbClr val="FFC000"/>
                </a:solidFill>
              </a:rPr>
              <a:t>JFindBy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(type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“Submit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“.</a:t>
            </a:r>
            <a:r>
              <a:rPr lang="en-US" sz="2400" dirty="0">
                <a:solidFill>
                  <a:srgbClr val="00B050"/>
                </a:solidFill>
              </a:rPr>
              <a:t>submit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@XPath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“.</a:t>
            </a:r>
            <a:r>
              <a:rPr lang="en-US" sz="2400" dirty="0">
                <a:solidFill>
                  <a:srgbClr val="00B050"/>
                </a:solidFill>
              </a:rPr>
              <a:t>submit”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@Tag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“button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ByText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“Test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ByValue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 err="1">
                <a:solidFill>
                  <a:srgbClr val="00B050"/>
                </a:solidFill>
              </a:rPr>
              <a:t>st</a:t>
            </a:r>
            <a:r>
              <a:rPr lang="en-US" sz="2400" dirty="0">
                <a:solidFill>
                  <a:srgbClr val="00B050"/>
                </a:solidFill>
              </a:rPr>
              <a:t>”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ByType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“//</a:t>
            </a:r>
            <a:r>
              <a:rPr lang="en-US" sz="2400" dirty="0">
                <a:solidFill>
                  <a:srgbClr val="00B050"/>
                </a:solidFill>
              </a:rPr>
              <a:t>button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2400" b="1" dirty="0" smtClean="0">
                <a:solidFill>
                  <a:srgbClr val="FFC000"/>
                </a:solidFill>
              </a:rPr>
              <a:t>@</a:t>
            </a:r>
            <a:r>
              <a:rPr lang="en-US" sz="2400" b="1" dirty="0" err="1" smtClean="0">
                <a:solidFill>
                  <a:srgbClr val="FFC000"/>
                </a:solidFill>
              </a:rPr>
              <a:t>ByTitle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</a:rPr>
              <a:t>submt</a:t>
            </a:r>
            <a:r>
              <a:rPr lang="en-US" sz="2400" dirty="0" smtClean="0">
                <a:solidFill>
                  <a:srgbClr val="00B050"/>
                </a:solidFill>
              </a:rPr>
              <a:t>-id”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40154" y="1211112"/>
            <a:ext cx="1552575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50203" y="1211112"/>
            <a:ext cx="1800226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40154" y="3468537"/>
            <a:ext cx="1800226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10" name="Содержимое 19"/>
          <p:cNvSpPr>
            <a:spLocks noGrp="1"/>
          </p:cNvSpPr>
          <p:nvPr>
            <p:ph idx="4294967295"/>
          </p:nvPr>
        </p:nvSpPr>
        <p:spPr>
          <a:xfrm>
            <a:off x="341480" y="1316837"/>
            <a:ext cx="3941766" cy="1154731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btn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Button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341480" y="2426549"/>
            <a:ext cx="3941766" cy="167178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btn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submit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new </a:t>
            </a:r>
            <a:r>
              <a:rPr lang="en-US" sz="2400" b="1" dirty="0" smtClean="0">
                <a:solidFill>
                  <a:srgbClr val="0070C0"/>
                </a:solidFill>
              </a:rPr>
              <a:t>Button</a:t>
            </a:r>
            <a:r>
              <a:rPr lang="en-US" sz="2400" dirty="0" smtClean="0"/>
              <a:t>(By.css(</a:t>
            </a:r>
            <a:r>
              <a:rPr lang="en-US" sz="2400" dirty="0">
                <a:solidFill>
                  <a:srgbClr val="1E9660"/>
                </a:solidFill>
              </a:rPr>
              <a:t>“.</a:t>
            </a:r>
            <a:r>
              <a:rPr lang="en-US" sz="2400" dirty="0" err="1">
                <a:solidFill>
                  <a:srgbClr val="1E9660"/>
                </a:solidFill>
              </a:rPr>
              <a:t>btn</a:t>
            </a:r>
            <a:r>
              <a:rPr lang="en-US" sz="2400" dirty="0">
                <a:solidFill>
                  <a:srgbClr val="1E9660"/>
                </a:solidFill>
              </a:rPr>
              <a:t>”</a:t>
            </a:r>
            <a:r>
              <a:rPr lang="en-US" sz="2400" dirty="0" smtClean="0"/>
              <a:t>));</a:t>
            </a:r>
            <a:endParaRPr lang="en-US" sz="2400" dirty="0"/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341480" y="4098331"/>
            <a:ext cx="3941766" cy="1154731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btn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92D050"/>
                </a:solidFill>
              </a:rPr>
              <a:t>IButton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submit;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65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35966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JDI 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Tables and custom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JDI 101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Simple elements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Locator and annotations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Examples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838199" y="1403927"/>
            <a:ext cx="9857509" cy="34728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Fork/download JDI template</a:t>
            </a:r>
          </a:p>
          <a:p>
            <a:pPr marL="457200" lvl="1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github.com/epam/JDI-Examples</a:t>
            </a:r>
            <a:r>
              <a:rPr lang="en-US" sz="28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Write your few tests on JDI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Test site: </a:t>
            </a:r>
            <a:r>
              <a:rPr lang="en-US" sz="3600" dirty="0">
                <a:hlinkClick r:id="rId3"/>
              </a:rPr>
              <a:t>https://epam.github.io/JDI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</a:p>
          <a:p>
            <a:pPr marL="457200" lvl="1" indent="0">
              <a:buNone/>
            </a:pPr>
            <a:r>
              <a:rPr lang="en-US" sz="3200" dirty="0" smtClean="0"/>
              <a:t>Login: </a:t>
            </a:r>
            <a:r>
              <a:rPr lang="en-US" sz="3200" dirty="0" err="1" smtClean="0"/>
              <a:t>epam</a:t>
            </a:r>
            <a:r>
              <a:rPr lang="en-US" sz="3200" dirty="0" smtClean="0"/>
              <a:t> ; </a:t>
            </a:r>
            <a:r>
              <a:rPr lang="en-US" sz="3200" dirty="0" err="1" smtClean="0"/>
              <a:t>psw</a:t>
            </a:r>
            <a:r>
              <a:rPr lang="en-US" sz="3200" dirty="0" smtClean="0"/>
              <a:t>: 1234</a:t>
            </a:r>
          </a:p>
          <a:p>
            <a:r>
              <a:rPr lang="en-US" sz="3600" dirty="0" smtClean="0"/>
              <a:t>Try to use all types of simple elements from slides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404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Content Placeholder 12"/>
          <p:cNvSpPr txBox="1">
            <a:spLocks/>
          </p:cNvSpPr>
          <p:nvPr/>
        </p:nvSpPr>
        <p:spPr>
          <a:xfrm>
            <a:off x="5676901" y="3877761"/>
            <a:ext cx="5883852" cy="14144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smtClean="0"/>
              <a:t>roman.iovlev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smtClean="0"/>
              <a:t>roman.iovlev.jdi@gmail.com</a:t>
            </a:r>
            <a:endParaRPr lang="en-US" sz="3600" dirty="0"/>
          </a:p>
        </p:txBody>
      </p:sp>
      <p:pic>
        <p:nvPicPr>
          <p:cNvPr id="13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7" y="3877762"/>
            <a:ext cx="622847" cy="622847"/>
          </a:xfrm>
          <a:prstGeom prst="rect">
            <a:avLst/>
          </a:prstGeom>
        </p:spPr>
      </p:pic>
      <p:pic>
        <p:nvPicPr>
          <p:cNvPr id="14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7" y="4604600"/>
            <a:ext cx="595907" cy="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JDI 101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" y="1296446"/>
            <a:ext cx="1046140" cy="869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2039045" y="5404217"/>
            <a:ext cx="3465828" cy="1062523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6000" b="1" dirty="0" smtClean="0"/>
              <a:t>README</a:t>
            </a:r>
          </a:p>
        </p:txBody>
      </p:sp>
      <p:sp>
        <p:nvSpPr>
          <p:cNvPr id="18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2484202"/>
            <a:ext cx="5280025" cy="52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smtClean="0"/>
              <a:t>jdi.epam.com/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" y="3261729"/>
            <a:ext cx="785713" cy="785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2320804"/>
            <a:ext cx="710986" cy="710986"/>
          </a:xfrm>
          <a:prstGeom prst="rect">
            <a:avLst/>
          </a:prstGeom>
        </p:spPr>
      </p:pic>
      <p:sp>
        <p:nvSpPr>
          <p:cNvPr id="22" name="Content Placeholder 12"/>
          <p:cNvSpPr txBox="1">
            <a:spLocks/>
          </p:cNvSpPr>
          <p:nvPr/>
        </p:nvSpPr>
        <p:spPr>
          <a:xfrm>
            <a:off x="1581556" y="1569920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https://github.com/epam/JDI 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3359955"/>
            <a:ext cx="5952718" cy="5892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://vk.com/jdi_framework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5476600"/>
            <a:ext cx="916324" cy="908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32" y="4369456"/>
            <a:ext cx="3218641" cy="6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uild="p"/>
      <p:bldP spid="22" grpId="0"/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07064" y="3717784"/>
            <a:ext cx="8111516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com.epam.jdi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uitest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-web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&lt;version&gt;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7064" y="2362406"/>
            <a:ext cx="5956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https://github.com/epam/JDI-Examples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7064" y="1900741"/>
            <a:ext cx="1515158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TEMPLATE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7064" y="2932954"/>
            <a:ext cx="8025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https://github.com/Supreme85/JDI-Tutorial-examples</a:t>
            </a:r>
          </a:p>
        </p:txBody>
      </p:sp>
    </p:spTree>
    <p:extLst>
      <p:ext uri="{BB962C8B-B14F-4D97-AF65-F5344CB8AC3E}">
        <p14:creationId xmlns:p14="http://schemas.microsoft.com/office/powerpoint/2010/main" val="28011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JDI 101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4582" y="1403927"/>
            <a:ext cx="6329217" cy="4463473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ata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utils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03927"/>
            <a:ext cx="3638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24071</TotalTime>
  <Words>1450</Words>
  <Application>Microsoft Office PowerPoint</Application>
  <PresentationFormat>Widescreen</PresentationFormat>
  <Paragraphs>316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Times New Roman</vt:lpstr>
      <vt:lpstr>Trebuchet MS</vt:lpstr>
      <vt:lpstr>Wingdings</vt:lpstr>
      <vt:lpstr>Office Theme</vt:lpstr>
      <vt:lpstr>JDI  intro</vt:lpstr>
      <vt:lpstr>PowerPoint Presentation</vt:lpstr>
      <vt:lpstr>PowerPoint Presentation</vt:lpstr>
      <vt:lpstr>JDI 101</vt:lpstr>
      <vt:lpstr>PowerPoint Presentation</vt:lpstr>
      <vt:lpstr>PowerPoint Presentation</vt:lpstr>
      <vt:lpstr>PowerPoint Presentation</vt:lpstr>
      <vt:lpstr>PowerPoint Presentation</vt:lpstr>
      <vt:lpstr>Page elements</vt:lpstr>
      <vt:lpstr>PowerPoint Presentation</vt:lpstr>
      <vt:lpstr>PowerPoint Presentation</vt:lpstr>
      <vt:lpstr>PowerPoint Presentation</vt:lpstr>
      <vt:lpstr>Simple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117</cp:revision>
  <dcterms:created xsi:type="dcterms:W3CDTF">2016-08-29T09:02:22Z</dcterms:created>
  <dcterms:modified xsi:type="dcterms:W3CDTF">2017-12-21T08:57:51Z</dcterms:modified>
</cp:coreProperties>
</file>