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ExtraBold"/>
      <p:bold r:id="rId25"/>
      <p:boldItalic r:id="rId26"/>
    </p:embeddedFont>
    <p:embeddedFont>
      <p:font typeface="Raleway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ExtraBold-boldItalic.fntdata"/><Relationship Id="rId25" Type="http://schemas.openxmlformats.org/officeDocument/2006/relationships/font" Target="fonts/RalewayExtraBold-bold.fntdata"/><Relationship Id="rId28" Type="http://schemas.openxmlformats.org/officeDocument/2006/relationships/font" Target="fonts/RalewayLight-bold.fntdata"/><Relationship Id="rId27" Type="http://schemas.openxmlformats.org/officeDocument/2006/relationships/font" Target="fonts/Raleway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aleway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b99996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b9999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b999965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7b99996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b797071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b79707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b797071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b79707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Bem-vindo(a) a </a:t>
            </a:r>
            <a:r>
              <a:rPr lang="en">
                <a:solidFill>
                  <a:srgbClr val="666666"/>
                </a:solidFill>
              </a:rPr>
              <a:t>nossa</a:t>
            </a:r>
            <a:r>
              <a:rPr lang="en">
                <a:solidFill>
                  <a:srgbClr val="CCCCCC"/>
                </a:solidFill>
              </a:rPr>
              <a:t> </a:t>
            </a:r>
            <a:r>
              <a:rPr lang="en"/>
              <a:t>equipe!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267600" y="2204900"/>
            <a:ext cx="2151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Documentação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Pacote Office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Bizzagi</a:t>
            </a:r>
            <a:endParaRPr sz="1600"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</a:t>
            </a:r>
            <a:r>
              <a:rPr lang="en">
                <a:solidFill>
                  <a:srgbClr val="FFB600"/>
                </a:solidFill>
              </a:rPr>
              <a:t>utilizamos </a:t>
            </a:r>
            <a:r>
              <a:rPr lang="en"/>
              <a:t>? </a:t>
            </a:r>
            <a:endParaRPr/>
          </a:p>
        </p:txBody>
      </p:sp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5428325" y="2181615"/>
            <a:ext cx="407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Gerenciamento e Configuração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Pacote Office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907580" y="2204900"/>
            <a:ext cx="2151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Desenvolvimento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VisualStudio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Firebase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Angularjs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Materialize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922000" y="615800"/>
            <a:ext cx="8072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 alguma </a:t>
            </a:r>
            <a:r>
              <a:rPr lang="en">
                <a:solidFill>
                  <a:srgbClr val="FFB600"/>
                </a:solidFill>
              </a:rPr>
              <a:t>dificuldade</a:t>
            </a:r>
            <a:r>
              <a:rPr lang="en"/>
              <a:t>?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998200" y="2375100"/>
            <a:ext cx="27285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Temos treinamentos!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1128201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Presenciais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Caso sinta necessidade, iremos alocar um especialista na área em que está com dificuldade e montaremos um treinamento especial.</a:t>
            </a:r>
            <a:endParaRPr/>
          </a:p>
        </p:txBody>
      </p:sp>
      <p:sp>
        <p:nvSpPr>
          <p:cNvPr id="181" name="Google Shape;181;p22"/>
          <p:cNvSpPr txBox="1"/>
          <p:nvPr>
            <p:ph idx="3" type="body"/>
          </p:nvPr>
        </p:nvSpPr>
        <p:spPr>
          <a:xfrm>
            <a:off x="40190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Online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Assinamos o Alura, um site com inúmeros cursos online, inclusive sobre as ferramentas e linguagens as quais trabalhamos, então foque-se nelas.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669950" y="3033725"/>
            <a:ext cx="20685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Seu gerente te encaminhará para os treinamentos conforme necessidade.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9220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processo é </a:t>
            </a:r>
            <a:r>
              <a:rPr lang="en">
                <a:solidFill>
                  <a:srgbClr val="FFB600"/>
                </a:solidFill>
              </a:rPr>
              <a:t>fácil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Elicitação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o levantamento de requisitos conforme necessidade do cliente.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Análise e Negociação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a análise da necessidade do cliente e negociação de alguns itens, caso necessário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Especificação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a especificação dos requisitos finais definidos.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Validação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a validação técnica com a própria equipe de projetos e depois é feita validação com o cliente.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11" name="Google Shape;211;p2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/>
        </p:nvSpPr>
        <p:spPr>
          <a:xfrm>
            <a:off x="668732" y="2285354"/>
            <a:ext cx="166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Requisitos</a:t>
            </a:r>
            <a:endParaRPr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922000" y="424636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processo é </a:t>
            </a:r>
            <a:r>
              <a:rPr lang="en">
                <a:solidFill>
                  <a:srgbClr val="FFB600"/>
                </a:solidFill>
              </a:rPr>
              <a:t>fácil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Implementação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Implementação do código é feita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Teste unitário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Os desenvolvedores devem realizar o teste unitário antes da entrega para o teste integrado.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Teste integrado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 sistema é testado assim como todas suas funcionalidades, caso exista algum erro o processo inicia novamente,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Validação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validação é feita com o cliente para obter a aprovação final do produto.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39" name="Google Shape;239;p2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40" name="Google Shape;240;p2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4"/>
          <p:cNvSpPr txBox="1"/>
          <p:nvPr/>
        </p:nvSpPr>
        <p:spPr>
          <a:xfrm>
            <a:off x="951805" y="21723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Desenvolvimento</a:t>
            </a:r>
            <a:endParaRPr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922000" y="424636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processo é </a:t>
            </a:r>
            <a:r>
              <a:rPr lang="en">
                <a:solidFill>
                  <a:srgbClr val="FFB600"/>
                </a:solidFill>
              </a:rPr>
              <a:t>fácil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Identificação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Identificação do erro ou da melhoria.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Registro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Registrar o erro ou melhoria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Direciona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Caso seja melhoria o fluxo principal se inicia, caso contrário o processo de construção se inicia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Validação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Validação com o cliente e fechamento do registro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9" name="Google Shape;269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5"/>
          <p:cNvSpPr txBox="1"/>
          <p:nvPr/>
        </p:nvSpPr>
        <p:spPr>
          <a:xfrm>
            <a:off x="772901" y="21723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Manutenção</a:t>
            </a:r>
            <a:endParaRPr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587875" y="3886196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Aqui você é reconhecido!</a:t>
            </a:r>
            <a:endParaRPr>
              <a:solidFill>
                <a:srgbClr val="FFB6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Para mais detalhes, procurar RH.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p26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279" name="Google Shape;279;p2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2" name="Google Shape;2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25" y="798450"/>
            <a:ext cx="5000824" cy="3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Obrigada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89" name="Google Shape;289;p27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Ficou com 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Você pode me encontrar em @nataliamarufuji &amp; nataliamarufuji@gmail.com</a:t>
            </a:r>
            <a:endParaRPr b="1" sz="3600"/>
          </a:p>
        </p:txBody>
      </p:sp>
      <p:sp>
        <p:nvSpPr>
          <p:cNvPr id="290" name="Google Shape;290;p27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Olá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Meu nome é Natália Aoki.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Estou aqui para te auxiliar no início da sua carreira aqui na nossa equipe.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Você consegue me achar assim: @nataliamarufuji</a:t>
            </a:r>
            <a:endParaRPr b="1" sz="3600"/>
          </a:p>
        </p:txBody>
      </p:sp>
      <p:pic>
        <p:nvPicPr>
          <p:cNvPr descr="photo-1492633423870-43d1cd2775eb" id="69" name="Google Shape;69;p13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missão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76750" y="3754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é procurar atender à sociedade, indo além do suprimento das suas principais demandas, com atenção às necessidades mutantes de mercado, priorizando um produto que tenha na qualidade o seu diferencial e contribuir com o desenvolvimento tecnológico e social.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032000" y="23142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Arte +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  Design +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     Estilo +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        Inovação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071300" y="2548075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Arte +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Design +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Estilo +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   Inovação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     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892450" y="1728175"/>
            <a:ext cx="12819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= 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326750" y="1590100"/>
            <a:ext cx="3277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Produto</a:t>
            </a:r>
            <a:r>
              <a:rPr i="0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174350" y="2390400"/>
            <a:ext cx="3277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6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Final</a:t>
            </a:r>
            <a:r>
              <a:rPr i="0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920500" y="910900"/>
            <a:ext cx="7665244" cy="36515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94" name="Google Shape;94;p16"/>
          <p:cNvSpPr/>
          <p:nvPr/>
        </p:nvSpPr>
        <p:spPr>
          <a:xfrm>
            <a:off x="2742300" y="3246225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  <a:endParaRPr sz="1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97" name="Google Shape;97;p1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Nossos</a:t>
            </a:r>
            <a:r>
              <a:rPr lang="en" sz="3600"/>
              <a:t> </a:t>
            </a:r>
            <a:r>
              <a:rPr lang="en" sz="3600">
                <a:solidFill>
                  <a:srgbClr val="FFB600"/>
                </a:solidFill>
              </a:rPr>
              <a:t>valores</a:t>
            </a:r>
            <a:r>
              <a:rPr lang="en" sz="3600"/>
              <a:t> institucionais</a:t>
            </a:r>
            <a:endParaRPr sz="36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Igualdade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 valor dos seres humanos e garantia de igualdade de direitos entre eles.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Liberdade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 criação, de expressão do pensamento e de produção de conhecimento.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7" name="Google Shape;107;p17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Transparência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Ser sincero, direto e não ter medo de se expressar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Ética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Agir de forma íntegra no seu relacionamento interno e externo, com respeito à políticas e normas de conduta estabelecidas pela instituição e sociedade.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Inovação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Desenvolver tecnologias e soluções que ofereçam competitividade sustentável, do ponto de vista econômico e social.</a:t>
            </a:r>
            <a:endParaRPr sz="1200"/>
          </a:p>
        </p:txBody>
      </p:sp>
      <p:sp>
        <p:nvSpPr>
          <p:cNvPr id="111" name="Google Shape;111;p17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Qualidade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Seguir o nível de qualidade estabelecido pela organização. Qualidade é entregar o que o cliente necessita executado de maneira excelente.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13" name="Google Shape;113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4294967295" type="ctrTitle"/>
          </p:nvPr>
        </p:nvSpPr>
        <p:spPr>
          <a:xfrm>
            <a:off x="685800" y="2650150"/>
            <a:ext cx="5290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Plano</a:t>
            </a:r>
            <a:endParaRPr sz="7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De carreira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24" name="Google Shape;124;p18"/>
          <p:cNvSpPr txBox="1"/>
          <p:nvPr>
            <p:ph idx="4294967295" type="subTitle"/>
          </p:nvPr>
        </p:nvSpPr>
        <p:spPr>
          <a:xfrm>
            <a:off x="762000" y="36401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Aqui ministramos treinamentos e te ouvimos para que continue e cresça junto a nós.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27" name="Google Shape;127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30" name="Google Shape;130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922000" y="891775"/>
            <a:ext cx="7256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Teve alguma </a:t>
            </a:r>
            <a:r>
              <a:rPr lang="en">
                <a:solidFill>
                  <a:srgbClr val="FFB600"/>
                </a:solidFill>
              </a:rPr>
              <a:t>ideia</a:t>
            </a:r>
            <a:r>
              <a:rPr lang="en"/>
              <a:t> ?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tenha medo de se expressar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Avise seu gerente, quem sabe ele aprova sua ideia?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Ideias novas nunca são demais!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Seja em processos, implementações, aplicações, nos avise se pensar em outros meios mais eficientes de realizarmos nossas atividades. 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7" name="Google Shape;147;p1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868275" y="7171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Aqui segue nossa</a:t>
            </a:r>
            <a:r>
              <a:rPr lang="en" sz="3600"/>
              <a:t> </a:t>
            </a:r>
            <a:r>
              <a:rPr lang="en" sz="3600">
                <a:solidFill>
                  <a:srgbClr val="FFB600"/>
                </a:solidFill>
              </a:rPr>
              <a:t>estrutura</a:t>
            </a:r>
            <a:r>
              <a:rPr lang="en" sz="3600"/>
              <a:t> do repositório</a:t>
            </a:r>
            <a:endParaRPr sz="3600"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59" name="Google Shape;159;p2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00" y="1962825"/>
            <a:ext cx="2826530" cy="26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4730075" y="2025425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Documentos de apoio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Plano de Configuração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Plano de Qualidade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Manual de treinamento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Templates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Documento técnicos e gerenciais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