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4" r:id="rId3"/>
    <p:sldId id="257" r:id="rId4"/>
    <p:sldId id="262" r:id="rId5"/>
    <p:sldId id="259" r:id="rId6"/>
    <p:sldId id="260" r:id="rId7"/>
    <p:sldId id="258" r:id="rId8"/>
    <p:sldId id="261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C9056-7927-4909-825C-206FAD9FEEE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7B5C81-4454-4B93-A27A-D02842A7DF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Processo.</a:t>
          </a:r>
          <a:endParaRPr lang="en-US"/>
        </a:p>
      </dgm:t>
    </dgm:pt>
    <dgm:pt modelId="{0D8EEBC0-0AE7-4A94-B508-2BB46B151D03}" type="parTrans" cxnId="{E05C9509-7FFD-4967-9DE5-D5F50D320569}">
      <dgm:prSet/>
      <dgm:spPr/>
      <dgm:t>
        <a:bodyPr/>
        <a:lstStyle/>
        <a:p>
          <a:endParaRPr lang="en-US"/>
        </a:p>
      </dgm:t>
    </dgm:pt>
    <dgm:pt modelId="{7C3BA339-650D-4E93-9813-1FA1CF78C4DF}" type="sibTrans" cxnId="{E05C9509-7FFD-4967-9DE5-D5F50D320569}">
      <dgm:prSet/>
      <dgm:spPr/>
      <dgm:t>
        <a:bodyPr/>
        <a:lstStyle/>
        <a:p>
          <a:endParaRPr lang="en-US"/>
        </a:p>
      </dgm:t>
    </dgm:pt>
    <dgm:pt modelId="{B105C9B0-4292-4EDB-BB47-26D8D9B6D4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Planejamento do que será automatizado.</a:t>
          </a:r>
          <a:endParaRPr lang="en-US"/>
        </a:p>
      </dgm:t>
    </dgm:pt>
    <dgm:pt modelId="{F752A77E-B340-494A-84D0-D54B49EA9F8D}" type="parTrans" cxnId="{42A9BB3D-B059-42C6-B55F-9F9A9270B925}">
      <dgm:prSet/>
      <dgm:spPr/>
      <dgm:t>
        <a:bodyPr/>
        <a:lstStyle/>
        <a:p>
          <a:endParaRPr lang="en-US"/>
        </a:p>
      </dgm:t>
    </dgm:pt>
    <dgm:pt modelId="{30677FE6-8DC7-41F3-9CC6-EADBB1C08FE8}" type="sibTrans" cxnId="{42A9BB3D-B059-42C6-B55F-9F9A9270B925}">
      <dgm:prSet/>
      <dgm:spPr/>
      <dgm:t>
        <a:bodyPr/>
        <a:lstStyle/>
        <a:p>
          <a:endParaRPr lang="en-US"/>
        </a:p>
      </dgm:t>
    </dgm:pt>
    <dgm:pt modelId="{718165F0-8633-4F4B-ADE1-03862F0EB8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cs typeface="Calibri Light"/>
            </a:rPr>
            <a:t> </a:t>
          </a:r>
          <a:r>
            <a:rPr lang="pt-BR"/>
            <a:t>Entendimento das regras de negócio.</a:t>
          </a:r>
          <a:endParaRPr lang="en-US"/>
        </a:p>
      </dgm:t>
    </dgm:pt>
    <dgm:pt modelId="{2DEAC108-4CDA-4F10-86C4-D8162AA7C18A}" type="parTrans" cxnId="{2F255773-6256-4853-8B73-1132F5C21D10}">
      <dgm:prSet/>
      <dgm:spPr/>
      <dgm:t>
        <a:bodyPr/>
        <a:lstStyle/>
        <a:p>
          <a:endParaRPr lang="en-US"/>
        </a:p>
      </dgm:t>
    </dgm:pt>
    <dgm:pt modelId="{E127B10E-CF2A-464D-8C74-2E9AF2729903}" type="sibTrans" cxnId="{2F255773-6256-4853-8B73-1132F5C21D10}">
      <dgm:prSet/>
      <dgm:spPr/>
      <dgm:t>
        <a:bodyPr/>
        <a:lstStyle/>
        <a:p>
          <a:endParaRPr lang="en-US"/>
        </a:p>
      </dgm:t>
    </dgm:pt>
    <dgm:pt modelId="{F5A83B4E-BBC6-4809-BF80-23FB942F10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cs typeface="Calibri Light"/>
            </a:rPr>
            <a:t>Analista de teste responsável para elaboração dos casos de testes e manutenção dos mesmos.</a:t>
          </a:r>
        </a:p>
      </dgm:t>
    </dgm:pt>
    <dgm:pt modelId="{B8271AD0-F543-484A-966D-10E5E7807677}" type="parTrans" cxnId="{34EA932D-0F80-41B6-B8DC-2521A33F7543}">
      <dgm:prSet/>
      <dgm:spPr/>
    </dgm:pt>
    <dgm:pt modelId="{44ABDC66-15FC-4205-8F61-88B6C1D3A9D1}" type="sibTrans" cxnId="{34EA932D-0F80-41B6-B8DC-2521A33F7543}">
      <dgm:prSet/>
      <dgm:spPr/>
    </dgm:pt>
    <dgm:pt modelId="{B5471FBD-7221-4D27-AD54-1E3ED499C2CC}" type="pres">
      <dgm:prSet presAssocID="{C2EC9056-7927-4909-825C-206FAD9FEEE4}" presName="root" presStyleCnt="0">
        <dgm:presLayoutVars>
          <dgm:dir/>
          <dgm:resizeHandles val="exact"/>
        </dgm:presLayoutVars>
      </dgm:prSet>
      <dgm:spPr/>
    </dgm:pt>
    <dgm:pt modelId="{A86BFFE8-2305-47E3-B98E-DE55EEC8FC17}" type="pres">
      <dgm:prSet presAssocID="{767B5C81-4454-4B93-A27A-D02842A7DF37}" presName="compNode" presStyleCnt="0"/>
      <dgm:spPr/>
    </dgm:pt>
    <dgm:pt modelId="{D1BF36C4-1E1E-48CF-BBCD-957D262041BA}" type="pres">
      <dgm:prSet presAssocID="{767B5C81-4454-4B93-A27A-D02842A7DF3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86658D1-5973-4917-8E76-E761676BC3F3}" type="pres">
      <dgm:prSet presAssocID="{767B5C81-4454-4B93-A27A-D02842A7DF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A1152E9-8BDD-4D0B-A24A-0087A8AB6D5C}" type="pres">
      <dgm:prSet presAssocID="{767B5C81-4454-4B93-A27A-D02842A7DF37}" presName="spaceRect" presStyleCnt="0"/>
      <dgm:spPr/>
    </dgm:pt>
    <dgm:pt modelId="{B686C5C3-972F-4816-B831-0799B131F02D}" type="pres">
      <dgm:prSet presAssocID="{767B5C81-4454-4B93-A27A-D02842A7DF37}" presName="textRect" presStyleLbl="revTx" presStyleIdx="0" presStyleCnt="4">
        <dgm:presLayoutVars>
          <dgm:chMax val="1"/>
          <dgm:chPref val="1"/>
        </dgm:presLayoutVars>
      </dgm:prSet>
      <dgm:spPr/>
    </dgm:pt>
    <dgm:pt modelId="{5118AB37-DAD9-46A5-8B88-3D5FC495DC51}" type="pres">
      <dgm:prSet presAssocID="{7C3BA339-650D-4E93-9813-1FA1CF78C4DF}" presName="sibTrans" presStyleCnt="0"/>
      <dgm:spPr/>
    </dgm:pt>
    <dgm:pt modelId="{7942AEBB-759E-489F-9CC4-C130148C777B}" type="pres">
      <dgm:prSet presAssocID="{B105C9B0-4292-4EDB-BB47-26D8D9B6D4F6}" presName="compNode" presStyleCnt="0"/>
      <dgm:spPr/>
    </dgm:pt>
    <dgm:pt modelId="{11053F15-03B4-40BC-AEBD-2615BECC3E64}" type="pres">
      <dgm:prSet presAssocID="{B105C9B0-4292-4EDB-BB47-26D8D9B6D4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97531DA-B9CE-43D8-B227-99B7ECC41178}" type="pres">
      <dgm:prSet presAssocID="{B105C9B0-4292-4EDB-BB47-26D8D9B6D4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EECBE674-EF2A-4684-85DF-0B5B1F5A33F5}" type="pres">
      <dgm:prSet presAssocID="{B105C9B0-4292-4EDB-BB47-26D8D9B6D4F6}" presName="spaceRect" presStyleCnt="0"/>
      <dgm:spPr/>
    </dgm:pt>
    <dgm:pt modelId="{F26730EF-A7E5-48BB-A8E8-F12D87F46995}" type="pres">
      <dgm:prSet presAssocID="{B105C9B0-4292-4EDB-BB47-26D8D9B6D4F6}" presName="textRect" presStyleLbl="revTx" presStyleIdx="1" presStyleCnt="4">
        <dgm:presLayoutVars>
          <dgm:chMax val="1"/>
          <dgm:chPref val="1"/>
        </dgm:presLayoutVars>
      </dgm:prSet>
      <dgm:spPr/>
    </dgm:pt>
    <dgm:pt modelId="{5806DA32-9EED-4CD6-A14F-961025CEB733}" type="pres">
      <dgm:prSet presAssocID="{30677FE6-8DC7-41F3-9CC6-EADBB1C08FE8}" presName="sibTrans" presStyleCnt="0"/>
      <dgm:spPr/>
    </dgm:pt>
    <dgm:pt modelId="{54317402-062F-44EE-86CE-63D0A017DCC8}" type="pres">
      <dgm:prSet presAssocID="{718165F0-8633-4F4B-ADE1-03862F0EB8D4}" presName="compNode" presStyleCnt="0"/>
      <dgm:spPr/>
    </dgm:pt>
    <dgm:pt modelId="{9EF5564B-A44E-4B6A-BE75-16EF993C2885}" type="pres">
      <dgm:prSet presAssocID="{718165F0-8633-4F4B-ADE1-03862F0EB8D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3A05B08-D0C1-437C-B58C-809BD6410DF2}" type="pres">
      <dgm:prSet presAssocID="{718165F0-8633-4F4B-ADE1-03862F0EB8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1C59950-EAB7-491F-81CB-365729B843B9}" type="pres">
      <dgm:prSet presAssocID="{718165F0-8633-4F4B-ADE1-03862F0EB8D4}" presName="spaceRect" presStyleCnt="0"/>
      <dgm:spPr/>
    </dgm:pt>
    <dgm:pt modelId="{DE173678-7D29-42DC-AA77-23C2532F0498}" type="pres">
      <dgm:prSet presAssocID="{718165F0-8633-4F4B-ADE1-03862F0EB8D4}" presName="textRect" presStyleLbl="revTx" presStyleIdx="2" presStyleCnt="4">
        <dgm:presLayoutVars>
          <dgm:chMax val="1"/>
          <dgm:chPref val="1"/>
        </dgm:presLayoutVars>
      </dgm:prSet>
      <dgm:spPr/>
    </dgm:pt>
    <dgm:pt modelId="{067F2EE6-1747-46A5-99A9-E6B104C92985}" type="pres">
      <dgm:prSet presAssocID="{E127B10E-CF2A-464D-8C74-2E9AF2729903}" presName="sibTrans" presStyleCnt="0"/>
      <dgm:spPr/>
    </dgm:pt>
    <dgm:pt modelId="{E136E113-2968-4529-AE03-047485DD86C4}" type="pres">
      <dgm:prSet presAssocID="{F5A83B4E-BBC6-4809-BF80-23FB942F1077}" presName="compNode" presStyleCnt="0"/>
      <dgm:spPr/>
    </dgm:pt>
    <dgm:pt modelId="{A87F0FA2-C454-4A55-B50C-B9A85C097E8E}" type="pres">
      <dgm:prSet presAssocID="{F5A83B4E-BBC6-4809-BF80-23FB942F107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59C4223-BE51-443B-A27F-C3EA258D9B2B}" type="pres">
      <dgm:prSet presAssocID="{F5A83B4E-BBC6-4809-BF80-23FB942F10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382AF06-A309-4831-8081-468E3E1590C5}" type="pres">
      <dgm:prSet presAssocID="{F5A83B4E-BBC6-4809-BF80-23FB942F1077}" presName="spaceRect" presStyleCnt="0"/>
      <dgm:spPr/>
    </dgm:pt>
    <dgm:pt modelId="{1189F4C4-A944-45D3-A177-91DC262D8ED6}" type="pres">
      <dgm:prSet presAssocID="{F5A83B4E-BBC6-4809-BF80-23FB942F10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05C9509-7FFD-4967-9DE5-D5F50D320569}" srcId="{C2EC9056-7927-4909-825C-206FAD9FEEE4}" destId="{767B5C81-4454-4B93-A27A-D02842A7DF37}" srcOrd="0" destOrd="0" parTransId="{0D8EEBC0-0AE7-4A94-B508-2BB46B151D03}" sibTransId="{7C3BA339-650D-4E93-9813-1FA1CF78C4DF}"/>
    <dgm:cxn modelId="{34EA932D-0F80-41B6-B8DC-2521A33F7543}" srcId="{C2EC9056-7927-4909-825C-206FAD9FEEE4}" destId="{F5A83B4E-BBC6-4809-BF80-23FB942F1077}" srcOrd="3" destOrd="0" parTransId="{B8271AD0-F543-484A-966D-10E5E7807677}" sibTransId="{44ABDC66-15FC-4205-8F61-88B6C1D3A9D1}"/>
    <dgm:cxn modelId="{A63BF73C-2F49-43CC-9411-89F8B132B2DA}" type="presOf" srcId="{F5A83B4E-BBC6-4809-BF80-23FB942F1077}" destId="{1189F4C4-A944-45D3-A177-91DC262D8ED6}" srcOrd="0" destOrd="0" presId="urn:microsoft.com/office/officeart/2018/5/layout/IconLeafLabelList"/>
    <dgm:cxn modelId="{42A9BB3D-B059-42C6-B55F-9F9A9270B925}" srcId="{C2EC9056-7927-4909-825C-206FAD9FEEE4}" destId="{B105C9B0-4292-4EDB-BB47-26D8D9B6D4F6}" srcOrd="1" destOrd="0" parTransId="{F752A77E-B340-494A-84D0-D54B49EA9F8D}" sibTransId="{30677FE6-8DC7-41F3-9CC6-EADBB1C08FE8}"/>
    <dgm:cxn modelId="{28314863-2976-4A41-B433-298E01EB8F48}" type="presOf" srcId="{C2EC9056-7927-4909-825C-206FAD9FEEE4}" destId="{B5471FBD-7221-4D27-AD54-1E3ED499C2CC}" srcOrd="0" destOrd="0" presId="urn:microsoft.com/office/officeart/2018/5/layout/IconLeafLabelList"/>
    <dgm:cxn modelId="{06E35452-21BA-4BD0-86F4-B5B1E04C6070}" type="presOf" srcId="{718165F0-8633-4F4B-ADE1-03862F0EB8D4}" destId="{DE173678-7D29-42DC-AA77-23C2532F0498}" srcOrd="0" destOrd="0" presId="urn:microsoft.com/office/officeart/2018/5/layout/IconLeafLabelList"/>
    <dgm:cxn modelId="{2F255773-6256-4853-8B73-1132F5C21D10}" srcId="{C2EC9056-7927-4909-825C-206FAD9FEEE4}" destId="{718165F0-8633-4F4B-ADE1-03862F0EB8D4}" srcOrd="2" destOrd="0" parTransId="{2DEAC108-4CDA-4F10-86C4-D8162AA7C18A}" sibTransId="{E127B10E-CF2A-464D-8C74-2E9AF2729903}"/>
    <dgm:cxn modelId="{0C3214A8-DAEF-4C9B-8D63-93218448312E}" type="presOf" srcId="{767B5C81-4454-4B93-A27A-D02842A7DF37}" destId="{B686C5C3-972F-4816-B831-0799B131F02D}" srcOrd="0" destOrd="0" presId="urn:microsoft.com/office/officeart/2018/5/layout/IconLeafLabelList"/>
    <dgm:cxn modelId="{31FE89C3-36AF-412D-8809-DDDE144EB50C}" type="presOf" srcId="{B105C9B0-4292-4EDB-BB47-26D8D9B6D4F6}" destId="{F26730EF-A7E5-48BB-A8E8-F12D87F46995}" srcOrd="0" destOrd="0" presId="urn:microsoft.com/office/officeart/2018/5/layout/IconLeafLabelList"/>
    <dgm:cxn modelId="{6710ABAF-0D5D-4931-AB23-3AC039584B2B}" type="presParOf" srcId="{B5471FBD-7221-4D27-AD54-1E3ED499C2CC}" destId="{A86BFFE8-2305-47E3-B98E-DE55EEC8FC17}" srcOrd="0" destOrd="0" presId="urn:microsoft.com/office/officeart/2018/5/layout/IconLeafLabelList"/>
    <dgm:cxn modelId="{7FAABD21-4348-48E9-9490-4E9EA0307EDC}" type="presParOf" srcId="{A86BFFE8-2305-47E3-B98E-DE55EEC8FC17}" destId="{D1BF36C4-1E1E-48CF-BBCD-957D262041BA}" srcOrd="0" destOrd="0" presId="urn:microsoft.com/office/officeart/2018/5/layout/IconLeafLabelList"/>
    <dgm:cxn modelId="{928A4C69-12AF-4F92-8066-7AFCB00F9BF6}" type="presParOf" srcId="{A86BFFE8-2305-47E3-B98E-DE55EEC8FC17}" destId="{C86658D1-5973-4917-8E76-E761676BC3F3}" srcOrd="1" destOrd="0" presId="urn:microsoft.com/office/officeart/2018/5/layout/IconLeafLabelList"/>
    <dgm:cxn modelId="{280DE3B4-D44F-4EE6-928A-08EB13797F79}" type="presParOf" srcId="{A86BFFE8-2305-47E3-B98E-DE55EEC8FC17}" destId="{3A1152E9-8BDD-4D0B-A24A-0087A8AB6D5C}" srcOrd="2" destOrd="0" presId="urn:microsoft.com/office/officeart/2018/5/layout/IconLeafLabelList"/>
    <dgm:cxn modelId="{B6CE9077-84EC-4436-9C9C-2F5C177FDE9B}" type="presParOf" srcId="{A86BFFE8-2305-47E3-B98E-DE55EEC8FC17}" destId="{B686C5C3-972F-4816-B831-0799B131F02D}" srcOrd="3" destOrd="0" presId="urn:microsoft.com/office/officeart/2018/5/layout/IconLeafLabelList"/>
    <dgm:cxn modelId="{972764EC-7EE4-4E2A-80D4-B951F7557220}" type="presParOf" srcId="{B5471FBD-7221-4D27-AD54-1E3ED499C2CC}" destId="{5118AB37-DAD9-46A5-8B88-3D5FC495DC51}" srcOrd="1" destOrd="0" presId="urn:microsoft.com/office/officeart/2018/5/layout/IconLeafLabelList"/>
    <dgm:cxn modelId="{40C5CB2B-18EC-47FA-88F7-63E71E138298}" type="presParOf" srcId="{B5471FBD-7221-4D27-AD54-1E3ED499C2CC}" destId="{7942AEBB-759E-489F-9CC4-C130148C777B}" srcOrd="2" destOrd="0" presId="urn:microsoft.com/office/officeart/2018/5/layout/IconLeafLabelList"/>
    <dgm:cxn modelId="{E9E3CFB8-08C7-4636-93F3-461CA088EC9D}" type="presParOf" srcId="{7942AEBB-759E-489F-9CC4-C130148C777B}" destId="{11053F15-03B4-40BC-AEBD-2615BECC3E64}" srcOrd="0" destOrd="0" presId="urn:microsoft.com/office/officeart/2018/5/layout/IconLeafLabelList"/>
    <dgm:cxn modelId="{03E7B7BE-A180-4658-955A-1CD623D6ACAB}" type="presParOf" srcId="{7942AEBB-759E-489F-9CC4-C130148C777B}" destId="{F97531DA-B9CE-43D8-B227-99B7ECC41178}" srcOrd="1" destOrd="0" presId="urn:microsoft.com/office/officeart/2018/5/layout/IconLeafLabelList"/>
    <dgm:cxn modelId="{A7EC001A-A730-493D-BB15-337CFF811B54}" type="presParOf" srcId="{7942AEBB-759E-489F-9CC4-C130148C777B}" destId="{EECBE674-EF2A-4684-85DF-0B5B1F5A33F5}" srcOrd="2" destOrd="0" presId="urn:microsoft.com/office/officeart/2018/5/layout/IconLeafLabelList"/>
    <dgm:cxn modelId="{728D0529-B946-4726-9C80-595D05C2440E}" type="presParOf" srcId="{7942AEBB-759E-489F-9CC4-C130148C777B}" destId="{F26730EF-A7E5-48BB-A8E8-F12D87F46995}" srcOrd="3" destOrd="0" presId="urn:microsoft.com/office/officeart/2018/5/layout/IconLeafLabelList"/>
    <dgm:cxn modelId="{09D47529-ACB5-4DAA-AC3D-E9AB6E1D2E6F}" type="presParOf" srcId="{B5471FBD-7221-4D27-AD54-1E3ED499C2CC}" destId="{5806DA32-9EED-4CD6-A14F-961025CEB733}" srcOrd="3" destOrd="0" presId="urn:microsoft.com/office/officeart/2018/5/layout/IconLeafLabelList"/>
    <dgm:cxn modelId="{E6BC7511-C96D-403A-AB8F-810B21A20B55}" type="presParOf" srcId="{B5471FBD-7221-4D27-AD54-1E3ED499C2CC}" destId="{54317402-062F-44EE-86CE-63D0A017DCC8}" srcOrd="4" destOrd="0" presId="urn:microsoft.com/office/officeart/2018/5/layout/IconLeafLabelList"/>
    <dgm:cxn modelId="{CB2E6258-58EC-4361-B92C-60C2938FE51E}" type="presParOf" srcId="{54317402-062F-44EE-86CE-63D0A017DCC8}" destId="{9EF5564B-A44E-4B6A-BE75-16EF993C2885}" srcOrd="0" destOrd="0" presId="urn:microsoft.com/office/officeart/2018/5/layout/IconLeafLabelList"/>
    <dgm:cxn modelId="{15B31339-6CBE-40CF-BF18-7836E004209C}" type="presParOf" srcId="{54317402-062F-44EE-86CE-63D0A017DCC8}" destId="{53A05B08-D0C1-437C-B58C-809BD6410DF2}" srcOrd="1" destOrd="0" presId="urn:microsoft.com/office/officeart/2018/5/layout/IconLeafLabelList"/>
    <dgm:cxn modelId="{304517EB-5840-46CC-A4B2-100F9272822A}" type="presParOf" srcId="{54317402-062F-44EE-86CE-63D0A017DCC8}" destId="{F1C59950-EAB7-491F-81CB-365729B843B9}" srcOrd="2" destOrd="0" presId="urn:microsoft.com/office/officeart/2018/5/layout/IconLeafLabelList"/>
    <dgm:cxn modelId="{DA60D74D-1959-4963-AE03-67ADA02E785B}" type="presParOf" srcId="{54317402-062F-44EE-86CE-63D0A017DCC8}" destId="{DE173678-7D29-42DC-AA77-23C2532F0498}" srcOrd="3" destOrd="0" presId="urn:microsoft.com/office/officeart/2018/5/layout/IconLeafLabelList"/>
    <dgm:cxn modelId="{9057DC15-5FF5-4854-B269-600A938C292C}" type="presParOf" srcId="{B5471FBD-7221-4D27-AD54-1E3ED499C2CC}" destId="{067F2EE6-1747-46A5-99A9-E6B104C92985}" srcOrd="5" destOrd="0" presId="urn:microsoft.com/office/officeart/2018/5/layout/IconLeafLabelList"/>
    <dgm:cxn modelId="{588824D3-BE8B-4D87-BD68-4BF52A7987A6}" type="presParOf" srcId="{B5471FBD-7221-4D27-AD54-1E3ED499C2CC}" destId="{E136E113-2968-4529-AE03-047485DD86C4}" srcOrd="6" destOrd="0" presId="urn:microsoft.com/office/officeart/2018/5/layout/IconLeafLabelList"/>
    <dgm:cxn modelId="{999B4807-DC17-46B8-8B4D-9DAC1E661F9B}" type="presParOf" srcId="{E136E113-2968-4529-AE03-047485DD86C4}" destId="{A87F0FA2-C454-4A55-B50C-B9A85C097E8E}" srcOrd="0" destOrd="0" presId="urn:microsoft.com/office/officeart/2018/5/layout/IconLeafLabelList"/>
    <dgm:cxn modelId="{7989B23B-1770-4A50-AEBB-1BDDF347A841}" type="presParOf" srcId="{E136E113-2968-4529-AE03-047485DD86C4}" destId="{A59C4223-BE51-443B-A27F-C3EA258D9B2B}" srcOrd="1" destOrd="0" presId="urn:microsoft.com/office/officeart/2018/5/layout/IconLeafLabelList"/>
    <dgm:cxn modelId="{E94D0215-9A9B-4DF8-9088-129B995ADFD6}" type="presParOf" srcId="{E136E113-2968-4529-AE03-047485DD86C4}" destId="{3382AF06-A309-4831-8081-468E3E1590C5}" srcOrd="2" destOrd="0" presId="urn:microsoft.com/office/officeart/2018/5/layout/IconLeafLabelList"/>
    <dgm:cxn modelId="{53E8D768-891A-43E5-9B2A-ED6309A413C4}" type="presParOf" srcId="{E136E113-2968-4529-AE03-047485DD86C4}" destId="{1189F4C4-A944-45D3-A177-91DC262D8ED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F36C4-1E1E-48CF-BBCD-957D262041BA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658D1-5973-4917-8E76-E761676BC3F3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6C5C3-972F-4816-B831-0799B131F02D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Processo.</a:t>
          </a:r>
          <a:endParaRPr lang="en-US" sz="1100" kern="1200"/>
        </a:p>
      </dsp:txBody>
      <dsp:txXfrm>
        <a:off x="569079" y="2644614"/>
        <a:ext cx="2072362" cy="720000"/>
      </dsp:txXfrm>
    </dsp:sp>
    <dsp:sp modelId="{11053F15-03B4-40BC-AEBD-2615BECC3E64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531DA-B9CE-43D8-B227-99B7ECC41178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730EF-A7E5-48BB-A8E8-F12D87F46995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Planejamento do que será automatizado.</a:t>
          </a:r>
          <a:endParaRPr lang="en-US" sz="1100" kern="1200"/>
        </a:p>
      </dsp:txBody>
      <dsp:txXfrm>
        <a:off x="3004105" y="2644614"/>
        <a:ext cx="2072362" cy="720000"/>
      </dsp:txXfrm>
    </dsp:sp>
    <dsp:sp modelId="{9EF5564B-A44E-4B6A-BE75-16EF993C2885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05B08-D0C1-437C-B58C-809BD6410DF2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73678-7D29-42DC-AA77-23C2532F0498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>
              <a:cs typeface="Calibri Light"/>
            </a:rPr>
            <a:t> </a:t>
          </a:r>
          <a:r>
            <a:rPr lang="pt-BR" sz="1100" kern="1200"/>
            <a:t>Entendimento das regras de negócio.</a:t>
          </a:r>
          <a:endParaRPr lang="en-US" sz="1100" kern="1200"/>
        </a:p>
      </dsp:txBody>
      <dsp:txXfrm>
        <a:off x="5439131" y="2644614"/>
        <a:ext cx="2072362" cy="720000"/>
      </dsp:txXfrm>
    </dsp:sp>
    <dsp:sp modelId="{A87F0FA2-C454-4A55-B50C-B9A85C097E8E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C4223-BE51-443B-A27F-C3EA258D9B2B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9F4C4-A944-45D3-A177-91DC262D8ED6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>
              <a:cs typeface="Calibri Light"/>
            </a:rPr>
            <a:t>Analista de teste responsável para elaboração dos casos de testes e manutenção dos mesmos.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85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82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37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86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3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53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22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4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91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ataliamiranda.cp2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nataliamirandademour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049547" y="4538932"/>
            <a:ext cx="6563993" cy="59989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de-DE" sz="2800" dirty="0">
              <a:cs typeface="Calibri"/>
            </a:endParaRPr>
          </a:p>
          <a:p>
            <a:pPr algn="l"/>
            <a:endParaRPr lang="de-DE" sz="2800" dirty="0">
              <a:cs typeface="Calibri"/>
            </a:endParaRPr>
          </a:p>
          <a:p>
            <a:endParaRPr lang="de-DE" sz="2800" dirty="0">
              <a:cs typeface="Calibri"/>
            </a:endParaRPr>
          </a:p>
          <a:p>
            <a:endParaRPr lang="de-DE" sz="180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sz="4000" b="1">
                <a:solidFill>
                  <a:schemeClr val="bg2"/>
                </a:solidFill>
              </a:rPr>
              <a:t>Page Object Model </a:t>
            </a:r>
            <a:br>
              <a:rPr lang="de-DE" sz="4000" b="1">
                <a:solidFill>
                  <a:schemeClr val="bg2"/>
                </a:solidFill>
              </a:rPr>
            </a:br>
            <a:r>
              <a:rPr lang="de-DE" sz="4000">
                <a:solidFill>
                  <a:schemeClr val="bg2"/>
                </a:solidFill>
              </a:rPr>
              <a:t>Organizando seus Testes Automatizados</a:t>
            </a:r>
            <a:endParaRPr lang="pt-BR" sz="4000">
              <a:solidFill>
                <a:schemeClr val="bg2"/>
              </a:solidFill>
              <a:cs typeface="Calibri Light"/>
            </a:endParaRPr>
          </a:p>
          <a:p>
            <a:endParaRPr lang="de-DE" sz="4000">
              <a:solidFill>
                <a:schemeClr val="bg2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C77858-0BEA-430E-A984-2CF14DF586AB}"/>
              </a:ext>
            </a:extLst>
          </p:cNvPr>
          <p:cNvSpPr/>
          <p:nvPr/>
        </p:nvSpPr>
        <p:spPr>
          <a:xfrm>
            <a:off x="-4416" y="1107"/>
            <a:ext cx="3821040" cy="6857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7" descr="Uma imagem contendo pessoa, interior, vestuário, mulher&#10;&#10;Descrição gerada com muito alta confiança">
            <a:extLst>
              <a:ext uri="{FF2B5EF4-FFF2-40B4-BE49-F238E27FC236}">
                <a16:creationId xmlns:a16="http://schemas.microsoft.com/office/drawing/2014/main" id="{EB492601-FA2C-4F32-AB59-AA7E9F10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3" y="928284"/>
            <a:ext cx="3494155" cy="4371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B61AF-0B01-498E-ACB9-6DE40531968B}"/>
              </a:ext>
            </a:extLst>
          </p:cNvPr>
          <p:cNvSpPr txBox="1"/>
          <p:nvPr/>
        </p:nvSpPr>
        <p:spPr>
          <a:xfrm>
            <a:off x="4006574" y="1775791"/>
            <a:ext cx="828702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Natália</a:t>
            </a:r>
            <a:r>
              <a:rPr lang="de-DE" sz="2400" dirty="0"/>
              <a:t> Miranda de Moura</a:t>
            </a:r>
            <a:endParaRPr lang="de-DE" sz="2400" dirty="0">
              <a:cs typeface="Calibri"/>
            </a:endParaRPr>
          </a:p>
          <a:p>
            <a:endParaRPr lang="de-DE" sz="2400" dirty="0">
              <a:cs typeface="Calibri"/>
            </a:endParaRPr>
          </a:p>
          <a:p>
            <a:r>
              <a:rPr lang="de-DE" sz="2400" dirty="0" err="1">
                <a:cs typeface="Calibri"/>
              </a:rPr>
              <a:t>Testadora</a:t>
            </a:r>
            <a:r>
              <a:rPr lang="de-DE" sz="2400" dirty="0">
                <a:cs typeface="Calibri"/>
              </a:rPr>
              <a:t> na Radix</a:t>
            </a:r>
          </a:p>
          <a:p>
            <a:endParaRPr lang="de-DE" sz="2400" dirty="0">
              <a:cs typeface="Calibri"/>
            </a:endParaRPr>
          </a:p>
          <a:p>
            <a:r>
              <a:rPr lang="de-DE" sz="2400" dirty="0" err="1">
                <a:cs typeface="Calibri"/>
              </a:rPr>
              <a:t>E-mail</a:t>
            </a:r>
            <a:r>
              <a:rPr lang="de-DE" sz="2400" dirty="0">
                <a:cs typeface="Calibri"/>
              </a:rPr>
              <a:t>: </a:t>
            </a:r>
            <a:r>
              <a:rPr lang="de-DE" sz="2400" dirty="0">
                <a:cs typeface="Calibri"/>
                <a:hlinkClick r:id="rId3"/>
              </a:rPr>
              <a:t>nataliamiranda.cp2@gmail.com</a:t>
            </a:r>
            <a:endParaRPr lang="de-DE" sz="2400">
              <a:cs typeface="Calibri"/>
            </a:endParaRPr>
          </a:p>
          <a:p>
            <a:endParaRPr lang="de-DE" sz="2400" dirty="0">
              <a:cs typeface="Calibri"/>
            </a:endParaRPr>
          </a:p>
          <a:p>
            <a:r>
              <a:rPr lang="de-DE" sz="2400" dirty="0" err="1">
                <a:cs typeface="Calibri"/>
              </a:rPr>
              <a:t>Linkedin</a:t>
            </a:r>
            <a:r>
              <a:rPr lang="de-DE" sz="2400" dirty="0">
                <a:cs typeface="Calibri"/>
              </a:rPr>
              <a:t>: </a:t>
            </a:r>
            <a:r>
              <a:rPr lang="de-DE" sz="2400" dirty="0">
                <a:ea typeface="+mn-lt"/>
                <a:cs typeface="+mn-lt"/>
                <a:hlinkClick r:id="rId4"/>
              </a:rPr>
              <a:t>https://www.linkedin.com/in/nataliamirandademoura/</a:t>
            </a:r>
          </a:p>
        </p:txBody>
      </p:sp>
    </p:spTree>
    <p:extLst>
      <p:ext uri="{BB962C8B-B14F-4D97-AF65-F5344CB8AC3E}">
        <p14:creationId xmlns:p14="http://schemas.microsoft.com/office/powerpoint/2010/main" val="89916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B154-AE2B-4175-B7CA-D158C551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39" y="124356"/>
            <a:ext cx="7474172" cy="1325563"/>
          </a:xfrm>
        </p:spPr>
        <p:txBody>
          <a:bodyPr>
            <a:normAutofit/>
          </a:bodyPr>
          <a:lstStyle/>
          <a:p>
            <a:r>
              <a:rPr lang="pt-BR">
                <a:cs typeface="Calibri Light"/>
              </a:rPr>
              <a:t>Agenda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1B17-5320-462F-BD21-213715FD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242" y="1760589"/>
            <a:ext cx="6856054" cy="396819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pt-BR" sz="2400" dirty="0">
                <a:cs typeface="Calibri"/>
              </a:rPr>
              <a:t>Porque testar?</a:t>
            </a:r>
          </a:p>
          <a:p>
            <a:pPr marL="0" indent="0">
              <a:buNone/>
            </a:pPr>
            <a:endParaRPr lang="pt-BR" sz="2400" dirty="0">
              <a:cs typeface="Calibri"/>
            </a:endParaRPr>
          </a:p>
          <a:p>
            <a:r>
              <a:rPr lang="pt-BR" sz="2400" dirty="0">
                <a:cs typeface="Calibri"/>
              </a:rPr>
              <a:t>Automação de testes.</a:t>
            </a:r>
            <a:endParaRPr lang="pt-BR"/>
          </a:p>
          <a:p>
            <a:pPr marL="0" indent="0">
              <a:buNone/>
            </a:pPr>
            <a:endParaRPr lang="pt-BR" sz="2400" dirty="0">
              <a:cs typeface="Calibri"/>
            </a:endParaRPr>
          </a:p>
          <a:p>
            <a:r>
              <a:rPr lang="pt-BR" sz="2400" dirty="0">
                <a:cs typeface="Calibri"/>
              </a:rPr>
              <a:t>Como o desenvolvedor ajuda os analistas de teste na automação e vice-versa.</a:t>
            </a:r>
          </a:p>
          <a:p>
            <a:pPr marL="0" indent="0">
              <a:buNone/>
            </a:pPr>
            <a:endParaRPr lang="pt-BR" sz="2400" dirty="0">
              <a:cs typeface="Calibri"/>
            </a:endParaRPr>
          </a:p>
          <a:p>
            <a:r>
              <a:rPr lang="pt-BR" sz="2400" dirty="0">
                <a:cs typeface="Calibri"/>
              </a:rPr>
              <a:t> Testar de forma automatizada uma aplicação simples utilizando o framework </a:t>
            </a:r>
            <a:r>
              <a:rPr lang="pt-BR" sz="2400" dirty="0" err="1">
                <a:cs typeface="Calibri"/>
              </a:rPr>
              <a:t>Selenium</a:t>
            </a:r>
            <a:r>
              <a:rPr lang="pt-BR" sz="2400" dirty="0">
                <a:cs typeface="Calibri"/>
              </a:rPr>
              <a:t>.</a:t>
            </a:r>
          </a:p>
          <a:p>
            <a:pPr marL="0" indent="0">
              <a:buNone/>
            </a:pPr>
            <a:endParaRPr lang="pt-BR" sz="2400" dirty="0">
              <a:cs typeface="Calibri"/>
            </a:endParaRPr>
          </a:p>
          <a:p>
            <a:r>
              <a:rPr lang="pt-BR" sz="2400" dirty="0">
                <a:cs typeface="Calibri"/>
              </a:rPr>
              <a:t>Page </a:t>
            </a:r>
            <a:r>
              <a:rPr lang="pt-BR" sz="2400" dirty="0" err="1">
                <a:cs typeface="Calibri"/>
              </a:rPr>
              <a:t>Object</a:t>
            </a:r>
            <a:r>
              <a:rPr lang="pt-BR" sz="2400" dirty="0">
                <a:cs typeface="Calibri"/>
              </a:rPr>
              <a:t> </a:t>
            </a:r>
            <a:r>
              <a:rPr lang="pt-BR" sz="2400" dirty="0" err="1">
                <a:cs typeface="Calibri"/>
              </a:rPr>
              <a:t>Model</a:t>
            </a:r>
            <a:r>
              <a:rPr lang="pt-BR" sz="2400" dirty="0">
                <a:cs typeface="Calibri"/>
              </a:rPr>
              <a:t>.</a:t>
            </a:r>
          </a:p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>
              <a:cs typeface="Calibri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78E8B0-0D23-4098-87B2-463A5F28A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5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F190D-3EBB-45E7-A262-9998268A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Por que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rgbClr val="FFFFFF"/>
                </a:solidFill>
              </a:rPr>
              <a:t>Testar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2DBC4F-CCF5-4544-88FA-E7B993F5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36" y="492573"/>
            <a:ext cx="5880796" cy="58807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0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16B8-46B3-47EF-9342-EC82A9CB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cs typeface="Calibri Light"/>
              </a:rPr>
              <a:t>O que precisamos para automação?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07255B-49DA-4EB9-9C18-7B90FB21A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369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44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E3EA-3C79-48F1-86D6-FA9FBF15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64" y="437011"/>
            <a:ext cx="10515600" cy="1325563"/>
          </a:xfrm>
        </p:spPr>
        <p:txBody>
          <a:bodyPr/>
          <a:lstStyle/>
          <a:p>
            <a:r>
              <a:rPr lang="pt-BR" b="1">
                <a:cs typeface="Calibri Light"/>
              </a:rPr>
              <a:t>DEV e 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BA99-DDC7-4700-B524-13ABF67B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Trabalho em conjunto que garante a qualidade do projeto.</a:t>
            </a:r>
          </a:p>
          <a:p>
            <a:r>
              <a:rPr lang="pt-BR">
                <a:cs typeface="Calibri"/>
              </a:rPr>
              <a:t>DEV e seu conhecimento técnico.</a:t>
            </a:r>
          </a:p>
          <a:p>
            <a:r>
              <a:rPr lang="pt-BR">
                <a:cs typeface="Calibri"/>
              </a:rPr>
              <a:t>Testador e seu conhecimento em elaboração de casos de testes e pensar em casos que o desenvolvedor não pensou.</a:t>
            </a:r>
            <a:endParaRPr lang="pt-BR" dirty="0">
              <a:cs typeface="Calibri"/>
            </a:endParaRPr>
          </a:p>
        </p:txBody>
      </p:sp>
      <p:pic>
        <p:nvPicPr>
          <p:cNvPr id="4" name="Picture 4" descr="Uma imagem contendo céu&#10;&#10;Descrição gerada com alta confiança">
            <a:extLst>
              <a:ext uri="{FF2B5EF4-FFF2-40B4-BE49-F238E27FC236}">
                <a16:creationId xmlns:a16="http://schemas.microsoft.com/office/drawing/2014/main" id="{BD982E5F-632A-49FF-A97C-99B19288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09" y="3850062"/>
            <a:ext cx="4727275" cy="27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5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4C97-B06F-42DB-AC70-D38134B9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09" y="498168"/>
            <a:ext cx="9127568" cy="1325563"/>
          </a:xfrm>
        </p:spPr>
        <p:txBody>
          <a:bodyPr>
            <a:normAutofit/>
          </a:bodyPr>
          <a:lstStyle/>
          <a:p>
            <a:r>
              <a:rPr lang="pt-BR">
                <a:cs typeface="Calibri Light"/>
              </a:rPr>
              <a:t>Sobre o Selenium e algumas vantagens</a:t>
            </a:r>
            <a:endParaRPr lang="pt-B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2793-5EA5-4467-B47E-F97FBB95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" y="181809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>
                <a:cs typeface="Calibri"/>
              </a:rPr>
              <a:t>Framework para testes de interface.</a:t>
            </a:r>
          </a:p>
          <a:p>
            <a:r>
              <a:rPr lang="pt-BR" sz="2400">
                <a:cs typeface="Calibri"/>
              </a:rPr>
              <a:t>Suporte para todos os navegadores.</a:t>
            </a:r>
          </a:p>
          <a:p>
            <a:r>
              <a:rPr lang="pt-BR" sz="2400">
                <a:cs typeface="Calibri"/>
              </a:rPr>
              <a:t>Muita documentação na internet e bem aceito pela comunidade.</a:t>
            </a:r>
          </a:p>
          <a:p>
            <a:r>
              <a:rPr lang="pt-BR" sz="2400">
                <a:ea typeface="+mn-lt"/>
                <a:cs typeface="+mn-lt"/>
              </a:rPr>
              <a:t>A ferramenta auxilia a criação de casos de testes, pois grava as ações do usuário, as ações podem ser transformadas em código em várias linguagens, entre elas Java e .Net.</a:t>
            </a:r>
            <a:endParaRPr lang="pt-BR" sz="2400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67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1A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C72265-60A4-482F-AE29-AE2AE5128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8842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9345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505A-EBE2-4B97-90A9-A235A6D8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382" y="995462"/>
            <a:ext cx="7862470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400" dirty="0">
                <a:cs typeface="Calibri"/>
              </a:rPr>
              <a:t>                                                </a:t>
            </a:r>
            <a:endParaRPr lang="pt-BR"/>
          </a:p>
          <a:p>
            <a:pPr marL="0" indent="0">
              <a:buNone/>
            </a:pPr>
            <a:endParaRPr lang="pt-BR" sz="4000" b="1" dirty="0">
              <a:cs typeface="Calibri"/>
            </a:endParaRPr>
          </a:p>
          <a:p>
            <a:pPr marL="0" indent="0">
              <a:buNone/>
            </a:pPr>
            <a:r>
              <a:rPr lang="pt-BR" sz="5400" b="1" dirty="0">
                <a:solidFill>
                  <a:schemeClr val="accent1"/>
                </a:solidFill>
                <a:cs typeface="Calibri"/>
              </a:rPr>
              <a:t>Mão na massa!</a:t>
            </a:r>
            <a:endParaRPr lang="pt-BR" sz="54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F26DE2F-1274-4A03-B6DD-A29C81B46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1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B629-AC80-4C1E-9FDD-12C78643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Page </a:t>
            </a:r>
            <a:r>
              <a:rPr lang="pt-BR" dirty="0" err="1">
                <a:cs typeface="Calibri Light"/>
              </a:rPr>
              <a:t>Object</a:t>
            </a:r>
            <a:r>
              <a:rPr lang="pt-BR" dirty="0">
                <a:cs typeface="Calibri Light"/>
              </a:rPr>
              <a:t> </a:t>
            </a:r>
            <a:r>
              <a:rPr lang="pt-BR" dirty="0" err="1">
                <a:cs typeface="Calibri Light"/>
              </a:rPr>
              <a:t>Model</a:t>
            </a:r>
            <a:endParaRPr lang="pt-B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11E8-CC74-493D-A11E-9BBD1720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Cada classe representa uma página.</a:t>
            </a:r>
          </a:p>
          <a:p>
            <a:r>
              <a:rPr lang="pt-BR">
                <a:cs typeface="Calibri"/>
              </a:rPr>
              <a:t>O teste fica muito mais legível.</a:t>
            </a:r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Código encapsulado.</a:t>
            </a:r>
          </a:p>
          <a:p>
            <a:r>
              <a:rPr lang="pt-BR">
                <a:cs typeface="Calibri"/>
              </a:rPr>
              <a:t>Caso o HTML mude, eu só preciso mudar o código da classe que representa aquela página.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71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Page Object Model  Organizando seus Testes Automatizados </vt:lpstr>
      <vt:lpstr>PowerPoint Presentation</vt:lpstr>
      <vt:lpstr>Agenda</vt:lpstr>
      <vt:lpstr>Por que Testar?</vt:lpstr>
      <vt:lpstr>O que precisamos para automação?</vt:lpstr>
      <vt:lpstr>DEV e Tester</vt:lpstr>
      <vt:lpstr>Sobre o Selenium e algumas vantagens</vt:lpstr>
      <vt:lpstr>PowerPoint Presentation</vt:lpstr>
      <vt:lpstr>Page Object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Object Model–Organizando seus Testes Automatizados </dc:title>
  <dc:creator/>
  <cp:lastModifiedBy/>
  <cp:revision>332</cp:revision>
  <dcterms:created xsi:type="dcterms:W3CDTF">2012-07-30T23:50:35Z</dcterms:created>
  <dcterms:modified xsi:type="dcterms:W3CDTF">2019-05-25T03:56:51Z</dcterms:modified>
</cp:coreProperties>
</file>