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2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62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517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015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71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8406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81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828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536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89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2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93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72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4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464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15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4759-A6CE-4F69-8E56-3BE698A9AB86}" type="datetimeFigureOut">
              <a:rPr lang="es-CO" smtClean="0"/>
              <a:t>14/03/2018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CAA621-1F97-44C0-AA3D-ED7AED995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14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ograma_inform%C3%A1tico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es.wikipedia.org/wiki/Archivo_(inform%C3%A1tica)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Adobe_Flash_Player" TargetMode="External"/><Relationship Id="rId5" Type="http://schemas.openxmlformats.org/officeDocument/2006/relationships/hyperlink" Target="https://es.wikipedia.org/wiki/Microsoft_Windows" TargetMode="External"/><Relationship Id="rId4" Type="http://schemas.openxmlformats.org/officeDocument/2006/relationships/hyperlink" Target="https://es.wikipedia.org/wiki/Vide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ccm.net/contents/internet/ip.php3" TargetMode="External"/><Relationship Id="rId2" Type="http://schemas.openxmlformats.org/officeDocument/2006/relationships/hyperlink" Target="http://es.ccm.net/contents/internet/protip.php3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36803" y="1477068"/>
            <a:ext cx="9348167" cy="1646302"/>
          </a:xfrm>
        </p:spPr>
        <p:txBody>
          <a:bodyPr/>
          <a:lstStyle/>
          <a:p>
            <a:pPr algn="ctr"/>
            <a:r>
              <a:rPr lang="es-CO" dirty="0" err="1" smtClean="0"/>
              <a:t>Ransomware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05830"/>
          </a:xfrm>
        </p:spPr>
        <p:txBody>
          <a:bodyPr>
            <a:noAutofit/>
          </a:bodyPr>
          <a:lstStyle/>
          <a:p>
            <a:r>
              <a:rPr lang="es-CO" sz="3200" dirty="0" smtClean="0"/>
              <a:t>Cristian Duran</a:t>
            </a:r>
          </a:p>
          <a:p>
            <a:r>
              <a:rPr lang="es-CO" sz="3200" dirty="0" smtClean="0"/>
              <a:t>Natalia Hernández</a:t>
            </a:r>
          </a:p>
          <a:p>
            <a:r>
              <a:rPr lang="es-CO" sz="3200" dirty="0" smtClean="0"/>
              <a:t>Mauricio López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23134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77334" y="1005840"/>
            <a:ext cx="4184035" cy="5035521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Un </a:t>
            </a:r>
            <a:r>
              <a:rPr lang="es-CO" sz="2000" dirty="0" err="1"/>
              <a:t>ransomware</a:t>
            </a:r>
            <a:r>
              <a:rPr lang="es-CO" sz="2000" dirty="0"/>
              <a:t> (del inglés </a:t>
            </a:r>
            <a:r>
              <a:rPr lang="es-CO" sz="2000" dirty="0" err="1"/>
              <a:t>ransom</a:t>
            </a:r>
            <a:r>
              <a:rPr lang="es-CO" sz="2000" dirty="0"/>
              <a:t>, ‘rescate’, y </a:t>
            </a:r>
            <a:r>
              <a:rPr lang="es-CO" sz="2000" dirty="0" err="1"/>
              <a:t>ware</a:t>
            </a:r>
            <a:r>
              <a:rPr lang="es-CO" sz="2000" dirty="0"/>
              <a:t>, por software) es un tipo de programa dañino que restringe el acceso a determinadas partes o archivos del sistema infectado, y pide un rescate a cambio de quitar esta restricción.  Algunos tipos de </a:t>
            </a:r>
            <a:r>
              <a:rPr lang="es-CO" sz="2000" dirty="0" err="1"/>
              <a:t>ransomware</a:t>
            </a:r>
            <a:r>
              <a:rPr lang="es-CO" sz="2000" dirty="0"/>
              <a:t> cifran los archivos del sistema operativo inutilizando el dispositivo y coaccionando al usuario a pagar el rescate.</a:t>
            </a:r>
          </a:p>
        </p:txBody>
      </p:sp>
      <p:pic>
        <p:nvPicPr>
          <p:cNvPr id="7" name="Marcador de contenido 6" descr="C:\Users\SIGE1\Downloads\ransomware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5" y="1850103"/>
            <a:ext cx="3892730" cy="334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5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MODO EN QUE LO UTILIZAN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dirty="0"/>
              <a:t>El atacante camufla el código malicioso dentro de otro </a:t>
            </a:r>
            <a:r>
              <a:rPr lang="es-CO" dirty="0">
                <a:hlinkClick r:id="rId2" tooltip="Archivo (informática)"/>
              </a:rPr>
              <a:t>archivo</a:t>
            </a:r>
            <a:r>
              <a:rPr lang="es-CO" dirty="0"/>
              <a:t> o </a:t>
            </a:r>
            <a:r>
              <a:rPr lang="es-CO" dirty="0">
                <a:hlinkClick r:id="rId3" tooltip="Programa informático"/>
              </a:rPr>
              <a:t>programa</a:t>
            </a:r>
            <a:r>
              <a:rPr lang="es-CO" dirty="0"/>
              <a:t> apetecible para el usuario que invite a hacer </a:t>
            </a:r>
            <a:r>
              <a:rPr lang="es-CO" i="1" dirty="0"/>
              <a:t>clic.</a:t>
            </a:r>
            <a:r>
              <a:rPr lang="es-CO" dirty="0"/>
              <a:t> Algunos ejemplos de estos camuflajes serían:</a:t>
            </a:r>
          </a:p>
          <a:p>
            <a:pPr lvl="0" algn="just"/>
            <a:r>
              <a:rPr lang="es-CO" dirty="0">
                <a:hlinkClick r:id="rId2" tooltip="Archivo (informática)"/>
              </a:rPr>
              <a:t>Archivos</a:t>
            </a:r>
            <a:r>
              <a:rPr lang="es-CO" dirty="0"/>
              <a:t> adjuntos en correos electrónicos.</a:t>
            </a:r>
          </a:p>
          <a:p>
            <a:pPr lvl="0" algn="just"/>
            <a:r>
              <a:rPr lang="es-CO" dirty="0">
                <a:hlinkClick r:id="rId4" tooltip="Video"/>
              </a:rPr>
              <a:t>Vídeos</a:t>
            </a:r>
            <a:r>
              <a:rPr lang="es-CO" dirty="0"/>
              <a:t> de páginas de dudoso origen.</a:t>
            </a:r>
          </a:p>
          <a:p>
            <a:pPr lvl="0" algn="just"/>
            <a:r>
              <a:rPr lang="es-CO" dirty="0"/>
              <a:t>Actualizaciones de sistemas.</a:t>
            </a:r>
          </a:p>
          <a:p>
            <a:pPr lvl="0" algn="just"/>
            <a:r>
              <a:rPr lang="es-CO" dirty="0">
                <a:hlinkClick r:id="rId3" tooltip="Programa informático"/>
              </a:rPr>
              <a:t>Programas</a:t>
            </a:r>
            <a:r>
              <a:rPr lang="es-CO" dirty="0"/>
              <a:t>, en principio, fiables como </a:t>
            </a:r>
            <a:r>
              <a:rPr lang="es-CO" dirty="0">
                <a:hlinkClick r:id="rId5" tooltip="Microsoft Windows"/>
              </a:rPr>
              <a:t>Windows</a:t>
            </a:r>
            <a:r>
              <a:rPr lang="es-CO" dirty="0"/>
              <a:t> o </a:t>
            </a:r>
            <a:r>
              <a:rPr lang="es-CO" dirty="0">
                <a:hlinkClick r:id="rId6" tooltip="Adobe Flash Player"/>
              </a:rPr>
              <a:t>Adobe Flash</a:t>
            </a:r>
            <a:endParaRPr lang="es-CO" dirty="0"/>
          </a:p>
          <a:p>
            <a:endParaRPr lang="es-CO" dirty="0"/>
          </a:p>
        </p:txBody>
      </p:sp>
      <p:pic>
        <p:nvPicPr>
          <p:cNvPr id="5" name="Marcador de contenido 4" descr="Resultado de imagen para imagenes de ransomware"/>
          <p:cNvPicPr>
            <a:picLocks noGrp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96" y="2717075"/>
            <a:ext cx="5190944" cy="21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1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340" y="27127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CO" sz="5400" dirty="0"/>
              <a:t>IP </a:t>
            </a:r>
            <a:r>
              <a:rPr lang="es-CO" sz="5400" dirty="0" err="1"/>
              <a:t>Hijacking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53462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2400" dirty="0"/>
              <a:t>El secuestro de protocolo de Internet (piratería IP) es una forma específica de pirateo que utiliza direcciones IP para mover datos a través de Internet. El pirateo de IP explota algunas vulnerabilidades en redes IP generales y el </a:t>
            </a:r>
            <a:r>
              <a:rPr lang="es-CO" sz="2400" dirty="0" err="1"/>
              <a:t>Border</a:t>
            </a:r>
            <a:r>
              <a:rPr lang="es-CO" sz="2400" dirty="0"/>
              <a:t> Gateway </a:t>
            </a:r>
            <a:r>
              <a:rPr lang="es-CO" sz="2400" dirty="0" err="1"/>
              <a:t>Protocol</a:t>
            </a:r>
            <a:r>
              <a:rPr lang="es-CO" sz="2400" dirty="0"/>
              <a:t>, un sistema utilizado para designar rutas para paquetes de datos </a:t>
            </a:r>
            <a:r>
              <a:rPr lang="es-CO" sz="2400" dirty="0" err="1"/>
              <a:t>enrutados</a:t>
            </a:r>
            <a:endParaRPr lang="es-CO" sz="2400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14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334" y="1371600"/>
            <a:ext cx="4184035" cy="466976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400" dirty="0"/>
              <a:t>El método de secuestro inicial usado consiste en la opción de </a:t>
            </a:r>
            <a:r>
              <a:rPr lang="es-CO" sz="2400" i="1" dirty="0"/>
              <a:t>enrutamiento de origen</a:t>
            </a:r>
            <a:r>
              <a:rPr lang="es-CO" sz="2400" dirty="0"/>
              <a:t> del </a:t>
            </a:r>
            <a:r>
              <a:rPr lang="es-CO" sz="2400" u="sng" dirty="0">
                <a:hlinkClick r:id="rId2"/>
              </a:rPr>
              <a:t>protocolo IP</a:t>
            </a:r>
            <a:r>
              <a:rPr lang="es-CO" sz="2400" dirty="0"/>
              <a:t>. Esta opción permite especificar la ruta que los paquetes IP debían seguir a través del uso de una serie de </a:t>
            </a:r>
            <a:r>
              <a:rPr lang="es-CO" sz="2400" u="sng" dirty="0">
                <a:hlinkClick r:id="rId3"/>
              </a:rPr>
              <a:t>direcciones IP</a:t>
            </a:r>
            <a:r>
              <a:rPr lang="es-CO" sz="2400" dirty="0"/>
              <a:t> que muestran los </a:t>
            </a:r>
            <a:r>
              <a:rPr lang="es-CO" sz="2400" dirty="0" err="1"/>
              <a:t>routers</a:t>
            </a:r>
            <a:r>
              <a:rPr lang="es-CO" sz="2400" dirty="0"/>
              <a:t> que se deben usar.</a:t>
            </a:r>
          </a:p>
          <a:p>
            <a:pPr marL="0" indent="0" algn="just">
              <a:buNone/>
            </a:pPr>
            <a:r>
              <a:rPr lang="es-CO" sz="2400" dirty="0"/>
              <a:t>El pirata saca provecho de esta opción al indicarles a los paquetes una ruta de retorno que él controla.</a:t>
            </a:r>
          </a:p>
          <a:p>
            <a:endParaRPr lang="es-CO" dirty="0"/>
          </a:p>
        </p:txBody>
      </p:sp>
      <p:pic>
        <p:nvPicPr>
          <p:cNvPr id="1026" name="Picture 2" descr="Resultado de imagen para ip hijack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18" y="1241697"/>
            <a:ext cx="3491148" cy="48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wireshark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24" y="1943706"/>
            <a:ext cx="7535271" cy="245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2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sultado de imagen para wiresha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41" y="1645920"/>
            <a:ext cx="5343261" cy="4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728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158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Ransomware </vt:lpstr>
      <vt:lpstr>Presentación de PowerPoint</vt:lpstr>
      <vt:lpstr>MODO EN QUE LO UTILIZAN</vt:lpstr>
      <vt:lpstr>IP Hijacking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&amp; IP Hijacking   </dc:title>
  <dc:creator>NataliaN</dc:creator>
  <cp:lastModifiedBy>NataliaN</cp:lastModifiedBy>
  <cp:revision>8</cp:revision>
  <dcterms:created xsi:type="dcterms:W3CDTF">2018-03-14T23:55:35Z</dcterms:created>
  <dcterms:modified xsi:type="dcterms:W3CDTF">2018-03-15T01:13:20Z</dcterms:modified>
</cp:coreProperties>
</file>