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62" r:id="rId3"/>
    <p:sldId id="463" r:id="rId4"/>
    <p:sldId id="464" r:id="rId5"/>
    <p:sldId id="465" r:id="rId6"/>
    <p:sldId id="466" r:id="rId7"/>
    <p:sldId id="467" r:id="rId8"/>
    <p:sldId id="4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68140" autoAdjust="0"/>
  </p:normalViewPr>
  <p:slideViewPr>
    <p:cSldViewPr snapToGrid="0">
      <p:cViewPr varScale="1">
        <p:scale>
          <a:sx n="50" d="100"/>
          <a:sy n="50" d="100"/>
        </p:scale>
        <p:origin x="114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872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F404-8D85-425F-9C10-4A065C87646F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417F-A03B-4416-AE6F-F1FB47670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5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18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559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273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811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465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92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853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Databases 4</a:t>
            </a:r>
          </a:p>
          <a:p>
            <a:pPr marL="0" indent="0" algn="ctr">
              <a:buNone/>
            </a:pPr>
            <a:r>
              <a:rPr lang="en-GB" sz="8000" dirty="0"/>
              <a:t>Normalisation</a:t>
            </a:r>
          </a:p>
          <a:p>
            <a:pPr marL="0" indent="0" algn="ctr">
              <a:buNone/>
            </a:pPr>
            <a:r>
              <a:rPr lang="en-GB" sz="8000" dirty="0"/>
              <a:t>Exercise 1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ashley.cahill@tus.ie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Is this table Normalised?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40B6-26E9-4BB1-BF75-56A93300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275765"/>
            <a:ext cx="7894604" cy="43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Normalise this table to 3NF?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40B6-26E9-4BB1-BF75-56A93300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275765"/>
            <a:ext cx="7894604" cy="43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6344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505230" y="572227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1NF – Remove Repeating Groups</a:t>
            </a:r>
          </a:p>
        </p:txBody>
      </p:sp>
      <p:sp>
        <p:nvSpPr>
          <p:cNvPr id="5" name="Down Arrow 6">
            <a:extLst>
              <a:ext uri="{FF2B5EF4-FFF2-40B4-BE49-F238E27FC236}">
                <a16:creationId xmlns:a16="http://schemas.microsoft.com/office/drawing/2014/main" id="{A4CFE6A8-56B2-4118-9AC5-1FAF35695EC8}"/>
              </a:ext>
            </a:extLst>
          </p:cNvPr>
          <p:cNvSpPr/>
          <p:nvPr/>
        </p:nvSpPr>
        <p:spPr>
          <a:xfrm>
            <a:off x="2691218" y="3585097"/>
            <a:ext cx="2771775" cy="57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Becomes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C84A3-C868-4512-989C-3958D8D9902B}"/>
              </a:ext>
            </a:extLst>
          </p:cNvPr>
          <p:cNvCxnSpPr>
            <a:cxnSpLocks/>
          </p:cNvCxnSpPr>
          <p:nvPr/>
        </p:nvCxnSpPr>
        <p:spPr>
          <a:xfrm flipH="1" flipV="1">
            <a:off x="4830137" y="3613556"/>
            <a:ext cx="168275" cy="9977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4F03F-6CDA-4216-A3E1-A31A85CAF383}"/>
              </a:ext>
            </a:extLst>
          </p:cNvPr>
          <p:cNvCxnSpPr>
            <a:cxnSpLocks/>
          </p:cNvCxnSpPr>
          <p:nvPr/>
        </p:nvCxnSpPr>
        <p:spPr>
          <a:xfrm flipH="1" flipV="1">
            <a:off x="7648981" y="3679797"/>
            <a:ext cx="27670" cy="9315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E750F3-171C-4711-9FDD-2F3185C658F0}"/>
              </a:ext>
            </a:extLst>
          </p:cNvPr>
          <p:cNvCxnSpPr>
            <a:cxnSpLocks/>
          </p:cNvCxnSpPr>
          <p:nvPr/>
        </p:nvCxnSpPr>
        <p:spPr>
          <a:xfrm flipH="1" flipV="1">
            <a:off x="6671555" y="3585097"/>
            <a:ext cx="105262" cy="10262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6A71BF-EE79-45E6-A224-5CF419FF0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34801"/>
              </p:ext>
            </p:extLst>
          </p:nvPr>
        </p:nvGraphicFramePr>
        <p:xfrm>
          <a:off x="848130" y="1303681"/>
          <a:ext cx="7327900" cy="228545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Project</a:t>
                      </a:r>
                      <a:endParaRPr lang="en-I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Number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Project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Name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Name</a:t>
                      </a:r>
                      <a:endParaRPr lang="en-IE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Job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Description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Hourly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Rate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Charged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Evergreen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June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Elec Eng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E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 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John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E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 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Alice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err="1">
                          <a:effectLst/>
                        </a:rPr>
                        <a:t>AmberWave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Darlene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Analyst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E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 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James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Support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20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E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 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22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Rolling Tide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Alice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DB Design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E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 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9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Star Flight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107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Maria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Programmer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40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200FA-36EA-4E91-9683-4174C4740931}"/>
              </a:ext>
            </a:extLst>
          </p:cNvPr>
          <p:cNvCxnSpPr>
            <a:cxnSpLocks/>
          </p:cNvCxnSpPr>
          <p:nvPr/>
        </p:nvCxnSpPr>
        <p:spPr>
          <a:xfrm flipH="1" flipV="1">
            <a:off x="5773113" y="3575774"/>
            <a:ext cx="123741" cy="8968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DBEB0-73F7-4A06-8F9D-B2046E20F51F}"/>
              </a:ext>
            </a:extLst>
          </p:cNvPr>
          <p:cNvCxnSpPr>
            <a:cxnSpLocks/>
          </p:cNvCxnSpPr>
          <p:nvPr/>
        </p:nvCxnSpPr>
        <p:spPr>
          <a:xfrm flipH="1" flipV="1">
            <a:off x="7957226" y="3679797"/>
            <a:ext cx="1041686" cy="7928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705ADE-BF9D-40CB-8F5D-AA0948EC7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41788"/>
              </p:ext>
            </p:extLst>
          </p:nvPr>
        </p:nvGraphicFramePr>
        <p:xfrm>
          <a:off x="505230" y="5147571"/>
          <a:ext cx="1824038" cy="151923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Project</a:t>
                      </a:r>
                      <a:endParaRPr lang="en-I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Number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Project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Name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15</a:t>
                      </a:r>
                      <a:endParaRPr lang="en-I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Evergreen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18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err="1">
                          <a:effectLst/>
                        </a:rPr>
                        <a:t>AmberWave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22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Rolling Tide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25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Star Flight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902EAB2-D463-4CD7-B6FB-A9CE6F6958EA}"/>
              </a:ext>
            </a:extLst>
          </p:cNvPr>
          <p:cNvSpPr/>
          <p:nvPr/>
        </p:nvSpPr>
        <p:spPr>
          <a:xfrm>
            <a:off x="505230" y="4611333"/>
            <a:ext cx="18938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Project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A825B7-4A6B-4C04-861F-087DCA913F14}"/>
              </a:ext>
            </a:extLst>
          </p:cNvPr>
          <p:cNvSpPr/>
          <p:nvPr/>
        </p:nvSpPr>
        <p:spPr>
          <a:xfrm>
            <a:off x="3420354" y="4247762"/>
            <a:ext cx="2476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Assignment</a:t>
            </a:r>
            <a:endParaRPr lang="en-IE" dirty="0"/>
          </a:p>
        </p:txBody>
      </p:sp>
      <p:sp>
        <p:nvSpPr>
          <p:cNvPr id="17" name="Slide Number Placeholder 17">
            <a:extLst>
              <a:ext uri="{FF2B5EF4-FFF2-40B4-BE49-F238E27FC236}">
                <a16:creationId xmlns:a16="http://schemas.microsoft.com/office/drawing/2014/main" id="{55453953-3E03-448E-9151-1B5A54C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05230" y="7317227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F1FA1-ABB8-4410-BE5A-1E30803A96CF}" type="slidenum">
              <a:rPr lang="en-US" altLang="en-US" sz="1200" smtClean="0">
                <a:solidFill>
                  <a:srgbClr val="B5A788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B5A788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E1BCA87-EDE5-49D4-8A40-D6FA8818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82147"/>
              </p:ext>
            </p:extLst>
          </p:nvPr>
        </p:nvGraphicFramePr>
        <p:xfrm>
          <a:off x="3143656" y="4674314"/>
          <a:ext cx="6365875" cy="228545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Project</a:t>
                      </a:r>
                      <a:endParaRPr lang="en-I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Number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Name</a:t>
                      </a:r>
                      <a:endParaRPr lang="en-IE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Job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Description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Hourly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Rate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Charged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June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Elec Eng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John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Alice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Darlene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Analyst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James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Support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20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Alice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DB Design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107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Maria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Programmer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40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1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6344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505230" y="572227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2NF – Remove Attributes Which Are Not Dependent on Whole PK.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/>
              <a:t> </a:t>
            </a:r>
          </a:p>
        </p:txBody>
      </p:sp>
      <p:sp>
        <p:nvSpPr>
          <p:cNvPr id="17" name="Slide Number Placeholder 17">
            <a:extLst>
              <a:ext uri="{FF2B5EF4-FFF2-40B4-BE49-F238E27FC236}">
                <a16:creationId xmlns:a16="http://schemas.microsoft.com/office/drawing/2014/main" id="{55453953-3E03-448E-9151-1B5A54C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05230" y="7317227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F1FA1-ABB8-4410-BE5A-1E30803A96CF}" type="slidenum">
              <a:rPr lang="en-US" altLang="en-US" sz="1200" smtClean="0">
                <a:solidFill>
                  <a:srgbClr val="B5A788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B5A788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16E4D5-FF49-4180-A823-BDA2F64B0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58277"/>
              </p:ext>
            </p:extLst>
          </p:nvPr>
        </p:nvGraphicFramePr>
        <p:xfrm>
          <a:off x="546505" y="1774672"/>
          <a:ext cx="1824038" cy="151923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Project</a:t>
                      </a:r>
                      <a:endParaRPr lang="en-I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Number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Project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Name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15</a:t>
                      </a:r>
                      <a:endParaRPr lang="en-I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Evergreen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18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err="1">
                          <a:effectLst/>
                        </a:rPr>
                        <a:t>AmberWave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22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Rolling Tide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25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Star Flight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4525A12-06BD-4A3C-BA30-52A89463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17084"/>
              </p:ext>
            </p:extLst>
          </p:nvPr>
        </p:nvGraphicFramePr>
        <p:xfrm>
          <a:off x="2578505" y="1711172"/>
          <a:ext cx="6364289" cy="242093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Project</a:t>
                      </a:r>
                      <a:endParaRPr lang="en-I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Number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Name</a:t>
                      </a:r>
                      <a:endParaRPr lang="en-IE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Job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Description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Hourly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Rate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Charged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June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Elec Eng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John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Alice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Darlene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Analyst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James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Support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20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Alice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DB Design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107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Maria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Programmer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40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1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9B56063-3F51-4758-8916-E35878D5FB32}"/>
              </a:ext>
            </a:extLst>
          </p:cNvPr>
          <p:cNvSpPr/>
          <p:nvPr/>
        </p:nvSpPr>
        <p:spPr>
          <a:xfrm>
            <a:off x="505230" y="1250797"/>
            <a:ext cx="18938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Project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740C5F-0D43-4F13-8293-DF200C30C4BA}"/>
              </a:ext>
            </a:extLst>
          </p:cNvPr>
          <p:cNvSpPr/>
          <p:nvPr/>
        </p:nvSpPr>
        <p:spPr>
          <a:xfrm>
            <a:off x="2551518" y="1185709"/>
            <a:ext cx="2476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Assignment</a:t>
            </a:r>
            <a:endParaRPr lang="en-IE" dirty="0"/>
          </a:p>
        </p:txBody>
      </p:sp>
      <p:sp>
        <p:nvSpPr>
          <p:cNvPr id="23" name="Down Arrow 8">
            <a:extLst>
              <a:ext uri="{FF2B5EF4-FFF2-40B4-BE49-F238E27FC236}">
                <a16:creationId xmlns:a16="http://schemas.microsoft.com/office/drawing/2014/main" id="{0550A5F1-F485-485B-9094-000CB32F7C51}"/>
              </a:ext>
            </a:extLst>
          </p:cNvPr>
          <p:cNvSpPr/>
          <p:nvPr/>
        </p:nvSpPr>
        <p:spPr>
          <a:xfrm>
            <a:off x="4027319" y="4638848"/>
            <a:ext cx="2771775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val="202224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6344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505230" y="572227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2NF – Remove Attributes Which Are Not Dependent on Whole PK.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/>
              <a:t> </a:t>
            </a:r>
          </a:p>
        </p:txBody>
      </p:sp>
      <p:sp>
        <p:nvSpPr>
          <p:cNvPr id="17" name="Slide Number Placeholder 17">
            <a:extLst>
              <a:ext uri="{FF2B5EF4-FFF2-40B4-BE49-F238E27FC236}">
                <a16:creationId xmlns:a16="http://schemas.microsoft.com/office/drawing/2014/main" id="{55453953-3E03-448E-9151-1B5A54C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05230" y="7317227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F1FA1-ABB8-4410-BE5A-1E30803A96CF}" type="slidenum">
              <a:rPr lang="en-US" altLang="en-US" sz="1200" smtClean="0">
                <a:solidFill>
                  <a:srgbClr val="B5A788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B5A788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95CC0E-52ED-4F37-A65A-29AA4BA2B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37012"/>
              </p:ext>
            </p:extLst>
          </p:nvPr>
        </p:nvGraphicFramePr>
        <p:xfrm>
          <a:off x="259201" y="2167780"/>
          <a:ext cx="1824038" cy="151923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Project</a:t>
                      </a:r>
                      <a:endParaRPr lang="en-I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Number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Project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Name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15</a:t>
                      </a:r>
                      <a:endParaRPr lang="en-I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Evergreen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18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err="1">
                          <a:effectLst/>
                        </a:rPr>
                        <a:t>AmberWave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22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Rolling Tide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25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Star Flight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52CCD2-222F-465D-8E66-EA7E60B0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09813"/>
              </p:ext>
            </p:extLst>
          </p:nvPr>
        </p:nvGraphicFramePr>
        <p:xfrm>
          <a:off x="2518197" y="2074118"/>
          <a:ext cx="3167062" cy="242093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Project</a:t>
                      </a:r>
                      <a:endParaRPr lang="en-I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Number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Charged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107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40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2C0F4E-0738-4343-9EF6-FD284BCA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09474"/>
              </p:ext>
            </p:extLst>
          </p:nvPr>
        </p:nvGraphicFramePr>
        <p:xfrm>
          <a:off x="6519443" y="2050306"/>
          <a:ext cx="4373563" cy="197961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7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Name</a:t>
                      </a:r>
                      <a:endParaRPr lang="en-IE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Job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Description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Hourly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Rate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June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Elec Eng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John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Alice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Darlene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Analyst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James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Support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20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104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107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Maria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Programmer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1BD07B-04EC-4BC5-A429-BE8CE05A273D}"/>
              </a:ext>
            </a:extLst>
          </p:cNvPr>
          <p:cNvSpPr/>
          <p:nvPr/>
        </p:nvSpPr>
        <p:spPr>
          <a:xfrm>
            <a:off x="506851" y="1613743"/>
            <a:ext cx="18938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Project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1FC4EE-70CB-4106-BE2B-F8C2D0BB674A}"/>
              </a:ext>
            </a:extLst>
          </p:cNvPr>
          <p:cNvSpPr/>
          <p:nvPr/>
        </p:nvSpPr>
        <p:spPr>
          <a:xfrm>
            <a:off x="2461047" y="1543893"/>
            <a:ext cx="24765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Assignment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6B8537-7DBF-4FA1-9F35-CDCD6B6BB561}"/>
              </a:ext>
            </a:extLst>
          </p:cNvPr>
          <p:cNvSpPr/>
          <p:nvPr/>
        </p:nvSpPr>
        <p:spPr>
          <a:xfrm>
            <a:off x="6506743" y="1543893"/>
            <a:ext cx="2270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Employee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508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6344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505230" y="572227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3NF – Remove Transitive Dependencies (not Dependent on the PK)</a:t>
            </a:r>
          </a:p>
        </p:txBody>
      </p:sp>
      <p:sp>
        <p:nvSpPr>
          <p:cNvPr id="17" name="Slide Number Placeholder 17">
            <a:extLst>
              <a:ext uri="{FF2B5EF4-FFF2-40B4-BE49-F238E27FC236}">
                <a16:creationId xmlns:a16="http://schemas.microsoft.com/office/drawing/2014/main" id="{55453953-3E03-448E-9151-1B5A54C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05230" y="7317227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F1FA1-ABB8-4410-BE5A-1E30803A96CF}" type="slidenum">
              <a:rPr lang="en-US" altLang="en-US" sz="1200" smtClean="0">
                <a:solidFill>
                  <a:srgbClr val="B5A788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B5A788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95CC0E-52ED-4F37-A65A-29AA4BA2BF48}"/>
              </a:ext>
            </a:extLst>
          </p:cNvPr>
          <p:cNvGraphicFramePr>
            <a:graphicFrameLocks noGrp="1"/>
          </p:cNvGraphicFramePr>
          <p:nvPr/>
        </p:nvGraphicFramePr>
        <p:xfrm>
          <a:off x="259201" y="2167780"/>
          <a:ext cx="1824038" cy="151923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Project</a:t>
                      </a:r>
                      <a:endParaRPr lang="en-I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Number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Project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Name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15</a:t>
                      </a:r>
                      <a:endParaRPr lang="en-I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Evergreen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18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err="1">
                          <a:effectLst/>
                        </a:rPr>
                        <a:t>AmberWave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22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Rolling Tide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25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Star Flight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52CCD2-222F-465D-8E66-EA7E60B00C94}"/>
              </a:ext>
            </a:extLst>
          </p:cNvPr>
          <p:cNvGraphicFramePr>
            <a:graphicFrameLocks noGrp="1"/>
          </p:cNvGraphicFramePr>
          <p:nvPr/>
        </p:nvGraphicFramePr>
        <p:xfrm>
          <a:off x="2518197" y="2074118"/>
          <a:ext cx="3167062" cy="242093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Project</a:t>
                      </a:r>
                      <a:endParaRPr lang="en-I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Number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Charged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107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40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2C0F4E-0738-4343-9EF6-FD284BCA066E}"/>
              </a:ext>
            </a:extLst>
          </p:cNvPr>
          <p:cNvGraphicFramePr>
            <a:graphicFrameLocks noGrp="1"/>
          </p:cNvGraphicFramePr>
          <p:nvPr/>
        </p:nvGraphicFramePr>
        <p:xfrm>
          <a:off x="6519443" y="2050306"/>
          <a:ext cx="4373563" cy="197961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7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Name</a:t>
                      </a:r>
                      <a:endParaRPr lang="en-IE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Job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Description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Hourly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Rate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June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Elec Eng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John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Alice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Darlene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Analyst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95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James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Support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20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104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107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Maria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Programmer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1BD07B-04EC-4BC5-A429-BE8CE05A273D}"/>
              </a:ext>
            </a:extLst>
          </p:cNvPr>
          <p:cNvSpPr/>
          <p:nvPr/>
        </p:nvSpPr>
        <p:spPr>
          <a:xfrm>
            <a:off x="506851" y="1613743"/>
            <a:ext cx="18938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Project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1FC4EE-70CB-4106-BE2B-F8C2D0BB674A}"/>
              </a:ext>
            </a:extLst>
          </p:cNvPr>
          <p:cNvSpPr/>
          <p:nvPr/>
        </p:nvSpPr>
        <p:spPr>
          <a:xfrm>
            <a:off x="2461047" y="1543893"/>
            <a:ext cx="24765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Assignment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6B8537-7DBF-4FA1-9F35-CDCD6B6BB561}"/>
              </a:ext>
            </a:extLst>
          </p:cNvPr>
          <p:cNvSpPr/>
          <p:nvPr/>
        </p:nvSpPr>
        <p:spPr>
          <a:xfrm>
            <a:off x="6506743" y="1543893"/>
            <a:ext cx="2270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Employee</a:t>
            </a:r>
            <a:endParaRPr lang="en-IE" dirty="0"/>
          </a:p>
        </p:txBody>
      </p:sp>
      <p:sp>
        <p:nvSpPr>
          <p:cNvPr id="18" name="Down Arrow 8">
            <a:extLst>
              <a:ext uri="{FF2B5EF4-FFF2-40B4-BE49-F238E27FC236}">
                <a16:creationId xmlns:a16="http://schemas.microsoft.com/office/drawing/2014/main" id="{6744FEC1-9B44-48AE-BDC6-B2F82207D4D7}"/>
              </a:ext>
            </a:extLst>
          </p:cNvPr>
          <p:cNvSpPr/>
          <p:nvPr/>
        </p:nvSpPr>
        <p:spPr>
          <a:xfrm>
            <a:off x="4377142" y="4914955"/>
            <a:ext cx="2771775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val="39608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6344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505230" y="572227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3NF – Remove Transitive Dependencies (not Dependent on the PK)</a:t>
            </a:r>
          </a:p>
        </p:txBody>
      </p:sp>
      <p:sp>
        <p:nvSpPr>
          <p:cNvPr id="17" name="Slide Number Placeholder 17">
            <a:extLst>
              <a:ext uri="{FF2B5EF4-FFF2-40B4-BE49-F238E27FC236}">
                <a16:creationId xmlns:a16="http://schemas.microsoft.com/office/drawing/2014/main" id="{55453953-3E03-448E-9151-1B5A54C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05230" y="7317227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F1FA1-ABB8-4410-BE5A-1E30803A96CF}" type="slidenum">
              <a:rPr lang="en-US" altLang="en-US" sz="1200" smtClean="0">
                <a:solidFill>
                  <a:srgbClr val="B5A788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B5A788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547774-5577-41B9-AE74-2EAA9128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24919"/>
              </p:ext>
            </p:extLst>
          </p:nvPr>
        </p:nvGraphicFramePr>
        <p:xfrm>
          <a:off x="745584" y="1941359"/>
          <a:ext cx="1824038" cy="151923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Project</a:t>
                      </a:r>
                      <a:endParaRPr lang="en-I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u="sng" dirty="0">
                          <a:effectLst/>
                        </a:rPr>
                        <a:t>Number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Project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Name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15</a:t>
                      </a:r>
                      <a:endParaRPr lang="en-I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Evergreen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18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err="1">
                          <a:effectLst/>
                        </a:rPr>
                        <a:t>AmberWave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22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Rolling Tide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25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49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Star Flight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9E10839-F0D8-41FB-9DDB-7CA69F7CD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13428"/>
              </p:ext>
            </p:extLst>
          </p:nvPr>
        </p:nvGraphicFramePr>
        <p:xfrm>
          <a:off x="3114776" y="1919133"/>
          <a:ext cx="3167062" cy="24209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Project</a:t>
                      </a:r>
                      <a:endParaRPr lang="en-I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Number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Charged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15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E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IE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107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40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6" marR="9526" marT="9521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38910D3-851A-4BEE-9B62-321F197D5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69166"/>
              </p:ext>
            </p:extLst>
          </p:nvPr>
        </p:nvGraphicFramePr>
        <p:xfrm>
          <a:off x="6555040" y="1919133"/>
          <a:ext cx="3614571" cy="197961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3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sng" dirty="0">
                          <a:effectLst/>
                        </a:rPr>
                        <a:t>No</a:t>
                      </a:r>
                      <a:endParaRPr lang="en-IE" sz="12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Employee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u="none" dirty="0">
                          <a:effectLst/>
                        </a:rPr>
                        <a:t>Name</a:t>
                      </a:r>
                      <a:endParaRPr lang="en-IE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Job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Description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103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June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err="1">
                          <a:effectLst/>
                        </a:rPr>
                        <a:t>Elec</a:t>
                      </a:r>
                      <a:r>
                        <a:rPr lang="en-IE" sz="1200" dirty="0">
                          <a:effectLst/>
                        </a:rPr>
                        <a:t> </a:t>
                      </a:r>
                      <a:r>
                        <a:rPr lang="en-IE" sz="1200" dirty="0" err="1">
                          <a:effectLst/>
                        </a:rPr>
                        <a:t>Eng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John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105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Alice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Darlene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Analyst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James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Support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104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Anne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Analyst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107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Maria</a:t>
                      </a:r>
                      <a:endParaRPr lang="en-I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Programmer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4" marR="9524" marT="9527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C70ADB8-76D2-4614-A1DB-0A1732D1E726}"/>
              </a:ext>
            </a:extLst>
          </p:cNvPr>
          <p:cNvSpPr/>
          <p:nvPr/>
        </p:nvSpPr>
        <p:spPr>
          <a:xfrm>
            <a:off x="993234" y="1387321"/>
            <a:ext cx="18938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Project</a:t>
            </a:r>
            <a:endParaRPr lang="en-I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B4DBF1-27F7-4895-AA6B-CD4BFFA0BA40}"/>
              </a:ext>
            </a:extLst>
          </p:cNvPr>
          <p:cNvSpPr/>
          <p:nvPr/>
        </p:nvSpPr>
        <p:spPr>
          <a:xfrm>
            <a:off x="3057626" y="1387321"/>
            <a:ext cx="24765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Assignment</a:t>
            </a:r>
            <a:endParaRPr lang="en-I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2AB686-D909-4DFB-BC93-5DEF2B2534D1}"/>
              </a:ext>
            </a:extLst>
          </p:cNvPr>
          <p:cNvSpPr/>
          <p:nvPr/>
        </p:nvSpPr>
        <p:spPr>
          <a:xfrm>
            <a:off x="6542340" y="1412720"/>
            <a:ext cx="2270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Employee</a:t>
            </a:r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7CD0FE-4C07-4742-9D20-18950B456AE8}"/>
              </a:ext>
            </a:extLst>
          </p:cNvPr>
          <p:cNvSpPr/>
          <p:nvPr/>
        </p:nvSpPr>
        <p:spPr>
          <a:xfrm>
            <a:off x="9559520" y="4260209"/>
            <a:ext cx="22796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Table: Job Grade</a:t>
            </a:r>
            <a:endParaRPr lang="en-I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F1CD5E-9E70-4C7C-97D7-C83E3540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90253"/>
              </p:ext>
            </p:extLst>
          </p:nvPr>
        </p:nvGraphicFramePr>
        <p:xfrm>
          <a:off x="9350426" y="4632959"/>
          <a:ext cx="2488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833">
                  <a:extLst>
                    <a:ext uri="{9D8B030D-6E8A-4147-A177-3AD203B41FA5}">
                      <a16:colId xmlns:a16="http://schemas.microsoft.com/office/drawing/2014/main" val="2224737199"/>
                    </a:ext>
                  </a:extLst>
                </a:gridCol>
                <a:gridCol w="969911">
                  <a:extLst>
                    <a:ext uri="{9D8B030D-6E8A-4147-A177-3AD203B41FA5}">
                      <a16:colId xmlns:a16="http://schemas.microsoft.com/office/drawing/2014/main" val="360835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200" u="sng" dirty="0"/>
                        <a:t>Job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Hourly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6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err="1">
                          <a:effectLst/>
                        </a:rPr>
                        <a:t>Elec</a:t>
                      </a:r>
                      <a:r>
                        <a:rPr lang="en-IE" sz="1200" dirty="0">
                          <a:effectLst/>
                        </a:rPr>
                        <a:t> </a:t>
                      </a:r>
                      <a:r>
                        <a:rPr lang="en-IE" sz="1200" dirty="0" err="1">
                          <a:effectLst/>
                        </a:rPr>
                        <a:t>Eng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IE" sz="12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extLst>
                  <a:ext uri="{0D108BD9-81ED-4DB2-BD59-A6C34878D82A}">
                    <a16:rowId xmlns:a16="http://schemas.microsoft.com/office/drawing/2014/main" val="347562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DB Design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  <a:endParaRPr lang="en-IE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extLst>
                  <a:ext uri="{0D108BD9-81ED-4DB2-BD59-A6C34878D82A}">
                    <a16:rowId xmlns:a16="http://schemas.microsoft.com/office/drawing/2014/main" val="297781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Analyst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  <a:endParaRPr lang="en-IE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extLst>
                  <a:ext uri="{0D108BD9-81ED-4DB2-BD59-A6C34878D82A}">
                    <a16:rowId xmlns:a16="http://schemas.microsoft.com/office/drawing/2014/main" val="105909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Support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IE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extLst>
                  <a:ext uri="{0D108BD9-81ED-4DB2-BD59-A6C34878D82A}">
                    <a16:rowId xmlns:a16="http://schemas.microsoft.com/office/drawing/2014/main" val="161882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Programmer</a:t>
                      </a:r>
                      <a:endParaRPr lang="en-I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IE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7" marR="9527" marT="9527" marB="0"/>
                </a:tc>
                <a:extLst>
                  <a:ext uri="{0D108BD9-81ED-4DB2-BD59-A6C34878D82A}">
                    <a16:rowId xmlns:a16="http://schemas.microsoft.com/office/drawing/2014/main" val="137487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6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654</Words>
  <Application>Microsoft Office PowerPoint</Application>
  <PresentationFormat>Widescreen</PresentationFormat>
  <Paragraphs>523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138</cp:revision>
  <dcterms:created xsi:type="dcterms:W3CDTF">2022-07-07T18:13:36Z</dcterms:created>
  <dcterms:modified xsi:type="dcterms:W3CDTF">2024-10-01T13:27:11Z</dcterms:modified>
</cp:coreProperties>
</file>