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425" r:id="rId2"/>
    <p:sldId id="257" r:id="rId3"/>
    <p:sldId id="258" r:id="rId4"/>
    <p:sldId id="259" r:id="rId5"/>
    <p:sldId id="426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9169" autoAdjust="0"/>
  </p:normalViewPr>
  <p:slideViewPr>
    <p:cSldViewPr snapToGrid="0">
      <p:cViewPr varScale="1">
        <p:scale>
          <a:sx n="146" d="100"/>
          <a:sy n="146" d="100"/>
        </p:scale>
        <p:origin x="230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Vargovcik" userId="a02d7600-0060-4ff4-a18c-f3a997cd005d" providerId="ADAL" clId="{15860BF0-E2A6-483D-8785-B166E8992E25}"/>
    <pc:docChg chg="undo custSel delSld modSld">
      <pc:chgData name="Peter Vargovcik" userId="a02d7600-0060-4ff4-a18c-f3a997cd005d" providerId="ADAL" clId="{15860BF0-E2A6-483D-8785-B166E8992E25}" dt="2022-01-27T14:00:27.540" v="175" actId="2696"/>
      <pc:docMkLst>
        <pc:docMk/>
      </pc:docMkLst>
      <pc:sldChg chg="modSp">
        <pc:chgData name="Peter Vargovcik" userId="a02d7600-0060-4ff4-a18c-f3a997cd005d" providerId="ADAL" clId="{15860BF0-E2A6-483D-8785-B166E8992E25}" dt="2022-01-27T13:59:37.189" v="163" actId="1076"/>
        <pc:sldMkLst>
          <pc:docMk/>
          <pc:sldMk cId="2515020180" sldId="257"/>
        </pc:sldMkLst>
        <pc:spChg chg="mod">
          <ac:chgData name="Peter Vargovcik" userId="a02d7600-0060-4ff4-a18c-f3a997cd005d" providerId="ADAL" clId="{15860BF0-E2A6-483D-8785-B166E8992E25}" dt="2022-01-27T13:59:37.189" v="163" actId="1076"/>
          <ac:spMkLst>
            <pc:docMk/>
            <pc:sldMk cId="2515020180" sldId="257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1:27.891" v="72" actId="1076"/>
          <ac:spMkLst>
            <pc:docMk/>
            <pc:sldMk cId="2515020180" sldId="257"/>
            <ac:spMk id="3" creationId="{00000000-0000-0000-0000-000000000000}"/>
          </ac:spMkLst>
        </pc:spChg>
      </pc:sldChg>
      <pc:sldChg chg="modSp">
        <pc:chgData name="Peter Vargovcik" userId="a02d7600-0060-4ff4-a18c-f3a997cd005d" providerId="ADAL" clId="{15860BF0-E2A6-483D-8785-B166E8992E25}" dt="2022-01-27T13:59:34.102" v="162" actId="1076"/>
        <pc:sldMkLst>
          <pc:docMk/>
          <pc:sldMk cId="1083273420" sldId="258"/>
        </pc:sldMkLst>
        <pc:spChg chg="mod">
          <ac:chgData name="Peter Vargovcik" userId="a02d7600-0060-4ff4-a18c-f3a997cd005d" providerId="ADAL" clId="{15860BF0-E2A6-483D-8785-B166E8992E25}" dt="2022-01-27T13:59:34.102" v="162" actId="1076"/>
          <ac:spMkLst>
            <pc:docMk/>
            <pc:sldMk cId="1083273420" sldId="258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3:07.537" v="83" actId="14100"/>
          <ac:spMkLst>
            <pc:docMk/>
            <pc:sldMk cId="1083273420" sldId="258"/>
            <ac:spMk id="3" creationId="{00000000-0000-0000-0000-000000000000}"/>
          </ac:spMkLst>
        </pc:spChg>
      </pc:sldChg>
      <pc:sldChg chg="modSp">
        <pc:chgData name="Peter Vargovcik" userId="a02d7600-0060-4ff4-a18c-f3a997cd005d" providerId="ADAL" clId="{15860BF0-E2A6-483D-8785-B166E8992E25}" dt="2022-01-27T13:59:30.541" v="161" actId="1076"/>
        <pc:sldMkLst>
          <pc:docMk/>
          <pc:sldMk cId="1705508767" sldId="259"/>
        </pc:sldMkLst>
        <pc:spChg chg="mod">
          <ac:chgData name="Peter Vargovcik" userId="a02d7600-0060-4ff4-a18c-f3a997cd005d" providerId="ADAL" clId="{15860BF0-E2A6-483D-8785-B166E8992E25}" dt="2022-01-27T13:59:30.541" v="161" actId="1076"/>
          <ac:spMkLst>
            <pc:docMk/>
            <pc:sldMk cId="1705508767" sldId="259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3:48.706" v="89" actId="1076"/>
          <ac:spMkLst>
            <pc:docMk/>
            <pc:sldMk cId="1705508767" sldId="259"/>
            <ac:spMk id="3" creationId="{00000000-0000-0000-0000-000000000000}"/>
          </ac:spMkLst>
        </pc:spChg>
        <pc:picChg chg="mod ord">
          <ac:chgData name="Peter Vargovcik" userId="a02d7600-0060-4ff4-a18c-f3a997cd005d" providerId="ADAL" clId="{15860BF0-E2A6-483D-8785-B166E8992E25}" dt="2022-01-27T13:53:37.600" v="85" actId="1076"/>
          <ac:picMkLst>
            <pc:docMk/>
            <pc:sldMk cId="1705508767" sldId="259"/>
            <ac:picMk id="1028" creationId="{8468A00D-135A-4088-8183-E1E43B2BE851}"/>
          </ac:picMkLst>
        </pc:picChg>
      </pc:sldChg>
      <pc:sldChg chg="addSp modSp">
        <pc:chgData name="Peter Vargovcik" userId="a02d7600-0060-4ff4-a18c-f3a997cd005d" providerId="ADAL" clId="{15860BF0-E2A6-483D-8785-B166E8992E25}" dt="2022-01-27T13:59:23.203" v="159" actId="1076"/>
        <pc:sldMkLst>
          <pc:docMk/>
          <pc:sldMk cId="3234644558" sldId="260"/>
        </pc:sldMkLst>
        <pc:spChg chg="mod">
          <ac:chgData name="Peter Vargovcik" userId="a02d7600-0060-4ff4-a18c-f3a997cd005d" providerId="ADAL" clId="{15860BF0-E2A6-483D-8785-B166E8992E25}" dt="2022-01-27T13:59:23.203" v="159" actId="1076"/>
          <ac:spMkLst>
            <pc:docMk/>
            <pc:sldMk cId="3234644558" sldId="260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7:26.595" v="143" actId="12"/>
          <ac:spMkLst>
            <pc:docMk/>
            <pc:sldMk cId="3234644558" sldId="260"/>
            <ac:spMk id="3" creationId="{00000000-0000-0000-0000-000000000000}"/>
          </ac:spMkLst>
        </pc:spChg>
        <pc:spChg chg="add mod">
          <ac:chgData name="Peter Vargovcik" userId="a02d7600-0060-4ff4-a18c-f3a997cd005d" providerId="ADAL" clId="{15860BF0-E2A6-483D-8785-B166E8992E25}" dt="2022-01-27T13:57:21.474" v="141" actId="12"/>
          <ac:spMkLst>
            <pc:docMk/>
            <pc:sldMk cId="3234644558" sldId="260"/>
            <ac:spMk id="6" creationId="{5329E464-1316-4424-8862-0D86CF43B8A2}"/>
          </ac:spMkLst>
        </pc:spChg>
      </pc:sldChg>
      <pc:sldChg chg="modSp">
        <pc:chgData name="Peter Vargovcik" userId="a02d7600-0060-4ff4-a18c-f3a997cd005d" providerId="ADAL" clId="{15860BF0-E2A6-483D-8785-B166E8992E25}" dt="2022-01-27T13:58:54.331" v="158" actId="14100"/>
        <pc:sldMkLst>
          <pc:docMk/>
          <pc:sldMk cId="138997630" sldId="261"/>
        </pc:sldMkLst>
        <pc:spChg chg="mod">
          <ac:chgData name="Peter Vargovcik" userId="a02d7600-0060-4ff4-a18c-f3a997cd005d" providerId="ADAL" clId="{15860BF0-E2A6-483D-8785-B166E8992E25}" dt="2022-01-27T13:58:07.589" v="144" actId="1076"/>
          <ac:spMkLst>
            <pc:docMk/>
            <pc:sldMk cId="138997630" sldId="261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8:54.331" v="158" actId="14100"/>
          <ac:spMkLst>
            <pc:docMk/>
            <pc:sldMk cId="138997630" sldId="261"/>
            <ac:spMk id="3" creationId="{00000000-0000-0000-0000-000000000000}"/>
          </ac:spMkLst>
        </pc:spChg>
        <pc:picChg chg="mod ord">
          <ac:chgData name="Peter Vargovcik" userId="a02d7600-0060-4ff4-a18c-f3a997cd005d" providerId="ADAL" clId="{15860BF0-E2A6-483D-8785-B166E8992E25}" dt="2022-01-27T13:58:39.809" v="153" actId="1076"/>
          <ac:picMkLst>
            <pc:docMk/>
            <pc:sldMk cId="138997630" sldId="261"/>
            <ac:picMk id="4098" creationId="{8B96DFEA-DE2E-43A5-9B4A-183D0876E302}"/>
          </ac:picMkLst>
        </pc:picChg>
      </pc:sldChg>
      <pc:sldChg chg="modSp">
        <pc:chgData name="Peter Vargovcik" userId="a02d7600-0060-4ff4-a18c-f3a997cd005d" providerId="ADAL" clId="{15860BF0-E2A6-483D-8785-B166E8992E25}" dt="2022-01-27T13:59:54.859" v="169" actId="404"/>
        <pc:sldMkLst>
          <pc:docMk/>
          <pc:sldMk cId="4228793102" sldId="262"/>
        </pc:sldMkLst>
        <pc:spChg chg="mod">
          <ac:chgData name="Peter Vargovcik" userId="a02d7600-0060-4ff4-a18c-f3a997cd005d" providerId="ADAL" clId="{15860BF0-E2A6-483D-8785-B166E8992E25}" dt="2022-01-27T13:59:47.903" v="164" actId="1076"/>
          <ac:spMkLst>
            <pc:docMk/>
            <pc:sldMk cId="4228793102" sldId="262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9:54.859" v="169" actId="404"/>
          <ac:spMkLst>
            <pc:docMk/>
            <pc:sldMk cId="4228793102" sldId="262"/>
            <ac:spMk id="3" creationId="{00000000-0000-0000-0000-000000000000}"/>
          </ac:spMkLst>
        </pc:spChg>
      </pc:sldChg>
      <pc:sldChg chg="modSp">
        <pc:chgData name="Peter Vargovcik" userId="a02d7600-0060-4ff4-a18c-f3a997cd005d" providerId="ADAL" clId="{15860BF0-E2A6-483D-8785-B166E8992E25}" dt="2022-01-27T14:00:24.008" v="174" actId="403"/>
        <pc:sldMkLst>
          <pc:docMk/>
          <pc:sldMk cId="1779371354" sldId="263"/>
        </pc:sldMkLst>
        <pc:spChg chg="mod">
          <ac:chgData name="Peter Vargovcik" userId="a02d7600-0060-4ff4-a18c-f3a997cd005d" providerId="ADAL" clId="{15860BF0-E2A6-483D-8785-B166E8992E25}" dt="2022-01-27T14:00:17.400" v="170" actId="1076"/>
          <ac:spMkLst>
            <pc:docMk/>
            <pc:sldMk cId="1779371354" sldId="263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4:00:24.008" v="174" actId="403"/>
          <ac:spMkLst>
            <pc:docMk/>
            <pc:sldMk cId="1779371354" sldId="263"/>
            <ac:spMk id="3" creationId="{00000000-0000-0000-0000-000000000000}"/>
          </ac:spMkLst>
        </pc:spChg>
      </pc:sldChg>
      <pc:sldChg chg="delSp modSp">
        <pc:chgData name="Peter Vargovcik" userId="a02d7600-0060-4ff4-a18c-f3a997cd005d" providerId="ADAL" clId="{15860BF0-E2A6-483D-8785-B166E8992E25}" dt="2022-01-27T13:51:03.861" v="65" actId="20577"/>
        <pc:sldMkLst>
          <pc:docMk/>
          <pc:sldMk cId="64307814" sldId="425"/>
        </pc:sldMkLst>
        <pc:spChg chg="del mod">
          <ac:chgData name="Peter Vargovcik" userId="a02d7600-0060-4ff4-a18c-f3a997cd005d" providerId="ADAL" clId="{15860BF0-E2A6-483D-8785-B166E8992E25}" dt="2022-01-27T13:50:41.401" v="26" actId="478"/>
          <ac:spMkLst>
            <pc:docMk/>
            <pc:sldMk cId="64307814" sldId="425"/>
            <ac:spMk id="6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1:03.861" v="65" actId="20577"/>
          <ac:spMkLst>
            <pc:docMk/>
            <pc:sldMk cId="64307814" sldId="425"/>
            <ac:spMk id="7" creationId="{00000000-0000-0000-0000-000000000000}"/>
          </ac:spMkLst>
        </pc:spChg>
        <pc:picChg chg="del">
          <ac:chgData name="Peter Vargovcik" userId="a02d7600-0060-4ff4-a18c-f3a997cd005d" providerId="ADAL" clId="{15860BF0-E2A6-483D-8785-B166E8992E25}" dt="2022-01-27T13:50:28.672" v="23" actId="478"/>
          <ac:picMkLst>
            <pc:docMk/>
            <pc:sldMk cId="64307814" sldId="425"/>
            <ac:picMk id="9" creationId="{00000000-0000-0000-0000-000000000000}"/>
          </ac:picMkLst>
        </pc:picChg>
      </pc:sldChg>
      <pc:sldChg chg="modSp">
        <pc:chgData name="Peter Vargovcik" userId="a02d7600-0060-4ff4-a18c-f3a997cd005d" providerId="ADAL" clId="{15860BF0-E2A6-483D-8785-B166E8992E25}" dt="2022-01-27T13:59:26.381" v="160" actId="1076"/>
        <pc:sldMkLst>
          <pc:docMk/>
          <pc:sldMk cId="859660308" sldId="426"/>
        </pc:sldMkLst>
        <pc:spChg chg="mod">
          <ac:chgData name="Peter Vargovcik" userId="a02d7600-0060-4ff4-a18c-f3a997cd005d" providerId="ADAL" clId="{15860BF0-E2A6-483D-8785-B166E8992E25}" dt="2022-01-27T13:59:26.381" v="160" actId="1076"/>
          <ac:spMkLst>
            <pc:docMk/>
            <pc:sldMk cId="859660308" sldId="426"/>
            <ac:spMk id="2" creationId="{00000000-0000-0000-0000-000000000000}"/>
          </ac:spMkLst>
        </pc:spChg>
        <pc:spChg chg="mod">
          <ac:chgData name="Peter Vargovcik" userId="a02d7600-0060-4ff4-a18c-f3a997cd005d" providerId="ADAL" clId="{15860BF0-E2A6-483D-8785-B166E8992E25}" dt="2022-01-27T13:54:47.984" v="105" actId="27636"/>
          <ac:spMkLst>
            <pc:docMk/>
            <pc:sldMk cId="859660308" sldId="426"/>
            <ac:spMk id="3" creationId="{00000000-0000-0000-0000-000000000000}"/>
          </ac:spMkLst>
        </pc:spChg>
      </pc:sldChg>
      <pc:sldChg chg="del">
        <pc:chgData name="Peter Vargovcik" userId="a02d7600-0060-4ff4-a18c-f3a997cd005d" providerId="ADAL" clId="{15860BF0-E2A6-483D-8785-B166E8992E25}" dt="2022-01-27T14:00:27.540" v="175" actId="2696"/>
        <pc:sldMkLst>
          <pc:docMk/>
          <pc:sldMk cId="2572945696" sldId="427"/>
        </pc:sldMkLst>
      </pc:sldChg>
    </pc:docChg>
  </pc:docChgLst>
  <pc:docChgLst>
    <pc:chgData name="Thiago Braga" userId="b8ae3cd4b4e11fb0" providerId="LiveId" clId="{0C32AA23-1CCA-454E-9310-19199B5ED92C}"/>
    <pc:docChg chg="modSld">
      <pc:chgData name="Thiago Braga" userId="b8ae3cd4b4e11fb0" providerId="LiveId" clId="{0C32AA23-1CCA-454E-9310-19199B5ED92C}" dt="2022-01-26T22:55:45.761" v="0" actId="20577"/>
      <pc:docMkLst>
        <pc:docMk/>
      </pc:docMkLst>
      <pc:sldChg chg="modNotesTx">
        <pc:chgData name="Thiago Braga" userId="b8ae3cd4b4e11fb0" providerId="LiveId" clId="{0C32AA23-1CCA-454E-9310-19199B5ED92C}" dt="2022-01-26T22:55:45.761" v="0" actId="20577"/>
        <pc:sldMkLst>
          <pc:docMk/>
          <pc:sldMk cId="251502018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1381-FE8B-4B93-9B42-C079EE571F00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F8667-BFCA-434E-9AF4-03878928B3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37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334DC-9352-4F01-998D-79A5A7F7DEC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1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F8667-BFCA-434E-9AF4-03878928B3C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46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F8667-BFCA-434E-9AF4-03878928B3CB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90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F8667-BFCA-434E-9AF4-03878928B3C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03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156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5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6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599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906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5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7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5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198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46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043E89-032A-416D-906D-F3840E8B724A}" type="datetimeFigureOut">
              <a:rPr lang="en-IE" smtClean="0"/>
              <a:t>15/01/2025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33C07C-40EF-41A6-BF9B-97B423D466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6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0412"/>
            <a:ext cx="9144000" cy="1495321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Systems </a:t>
            </a:r>
            <a:b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1 - Introduction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3113859"/>
            <a:ext cx="9144000" cy="142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/>
              <a:t>Peter Vargovcik</a:t>
            </a:r>
          </a:p>
          <a:p>
            <a:pPr algn="ctr">
              <a:lnSpc>
                <a:spcPct val="150000"/>
              </a:lnSpc>
            </a:pPr>
            <a:r>
              <a:rPr lang="pt-BR" sz="1600" b="1" dirty="0"/>
              <a:t>peter.vargovcik@tus.ie</a:t>
            </a:r>
            <a:endParaRPr lang="en-US" sz="1600" b="1" dirty="0"/>
          </a:p>
          <a:p>
            <a:pPr algn="ctr">
              <a:lnSpc>
                <a:spcPct val="150000"/>
              </a:lnSpc>
            </a:pPr>
            <a:endParaRPr lang="pt-BR" sz="2000" b="1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2A9CBE1-01D5-1F50-928E-7D3E6B59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5176" y="181533"/>
            <a:ext cx="1673648" cy="6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0" y="473352"/>
            <a:ext cx="5937755" cy="1188720"/>
          </a:xfrm>
        </p:spPr>
        <p:txBody>
          <a:bodyPr>
            <a:normAutofit/>
          </a:bodyPr>
          <a:lstStyle/>
          <a:p>
            <a:r>
              <a:rPr lang="en-IE" sz="3600" dirty="0"/>
              <a:t>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082" y="2524923"/>
            <a:ext cx="6895833" cy="36024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2800" dirty="0"/>
              <a:t>An application consists of a number of nodes each communicating with each other.</a:t>
            </a:r>
          </a:p>
          <a:p>
            <a:pPr lvl="1">
              <a:spcAft>
                <a:spcPts val="1200"/>
              </a:spcAft>
            </a:pPr>
            <a:r>
              <a:rPr lang="en-IE" sz="2400" dirty="0"/>
              <a:t>Act as a single computer (e.g. B2C)</a:t>
            </a:r>
          </a:p>
          <a:p>
            <a:pPr>
              <a:spcAft>
                <a:spcPts val="1200"/>
              </a:spcAft>
            </a:pPr>
            <a:r>
              <a:rPr lang="en-IE" sz="2800" dirty="0"/>
              <a:t>Often communicate using some form of message passing.</a:t>
            </a:r>
          </a:p>
          <a:p>
            <a:pPr lvl="1">
              <a:spcAft>
                <a:spcPts val="1200"/>
              </a:spcAft>
            </a:pPr>
            <a:r>
              <a:rPr lang="en-IE" sz="2400" dirty="0"/>
              <a:t>Between processes, systems, sensors</a:t>
            </a:r>
          </a:p>
          <a:p>
            <a:endParaRPr lang="en-IE" sz="2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85C789A-93F4-45E2-AFA8-30AEC420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6A610-8B86-443D-9D58-64B9CA0701C4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51502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1" y="455645"/>
            <a:ext cx="5937755" cy="1188720"/>
          </a:xfrm>
        </p:spPr>
        <p:txBody>
          <a:bodyPr>
            <a:normAutofit/>
          </a:bodyPr>
          <a:lstStyle/>
          <a:p>
            <a:r>
              <a:rPr lang="en-IE" dirty="0"/>
              <a:t>Distributed Systems v Parallel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503" y="2356701"/>
            <a:ext cx="7217840" cy="3770721"/>
          </a:xfrm>
        </p:spPr>
        <p:txBody>
          <a:bodyPr>
            <a:normAutofit/>
          </a:bodyPr>
          <a:lstStyle/>
          <a:p>
            <a:r>
              <a:rPr lang="en-IE" sz="2400" dirty="0"/>
              <a:t>Distributed Systems</a:t>
            </a:r>
          </a:p>
          <a:p>
            <a:pPr lvl="1"/>
            <a:r>
              <a:rPr lang="en-IE" sz="2400" dirty="0"/>
              <a:t>Each node has its own memory.</a:t>
            </a:r>
          </a:p>
          <a:p>
            <a:pPr lvl="1"/>
            <a:r>
              <a:rPr lang="en-IE" sz="2400" dirty="0"/>
              <a:t>[Communicating PCs.]</a:t>
            </a:r>
          </a:p>
          <a:p>
            <a:r>
              <a:rPr lang="en-IE" sz="2400" dirty="0"/>
              <a:t>Parallel Processing</a:t>
            </a:r>
          </a:p>
          <a:p>
            <a:pPr lvl="1"/>
            <a:r>
              <a:rPr lang="en-IE" sz="2400" dirty="0"/>
              <a:t>A number of CPUs with access to shared memory.</a:t>
            </a:r>
          </a:p>
          <a:p>
            <a:pPr lvl="1"/>
            <a:r>
              <a:rPr lang="en-IE" sz="2400" dirty="0"/>
              <a:t>[Multi-processor/multi-core CPU]</a:t>
            </a:r>
          </a:p>
          <a:p>
            <a:endParaRPr lang="en-IE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20AE5-0D49-4CDE-AB74-6B38769E9661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99DE102-2223-C575-5128-81DBF9C0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7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468A00D-135A-4088-8183-E1E43B2B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41" y="4646551"/>
            <a:ext cx="3324710" cy="209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1" y="351950"/>
            <a:ext cx="5937755" cy="1188720"/>
          </a:xfrm>
        </p:spPr>
        <p:txBody>
          <a:bodyPr>
            <a:normAutofit fontScale="90000"/>
          </a:bodyPr>
          <a:lstStyle/>
          <a:p>
            <a:r>
              <a:rPr lang="en-IE" sz="3600" dirty="0"/>
              <a:t>Why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97" y="2383522"/>
            <a:ext cx="6422010" cy="310198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2400" dirty="0"/>
              <a:t>The application itself is distributed, for example, data is produced in one physical location and used somewhere else.</a:t>
            </a:r>
          </a:p>
          <a:p>
            <a:pPr>
              <a:spcAft>
                <a:spcPts val="1200"/>
              </a:spcAft>
            </a:pPr>
            <a:r>
              <a:rPr lang="en-IE" sz="2400" dirty="0"/>
              <a:t>We want the application to scale and to achieve this we need a number of machines working together.</a:t>
            </a:r>
          </a:p>
          <a:p>
            <a:endParaRPr lang="en-IE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38163-7164-4263-BCBD-031F5EDC5BF4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093077B-5B3D-5343-A52E-3074CDFD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1" y="295389"/>
            <a:ext cx="5937755" cy="1188720"/>
          </a:xfrm>
        </p:spPr>
        <p:txBody>
          <a:bodyPr>
            <a:normAutofit/>
          </a:bodyPr>
          <a:lstStyle/>
          <a:p>
            <a:r>
              <a:rPr lang="en-IE" sz="3600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24" y="2282308"/>
            <a:ext cx="8644379" cy="406193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IE" sz="2400" dirty="0"/>
              <a:t>Design software and hardware so that they provide the desirable characteristics of distributed systems while minimizing problems inherent in those systems. 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IE" sz="2400" dirty="0"/>
              <a:t>Programming language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IE" sz="2400" dirty="0"/>
              <a:t>Connection</a:t>
            </a:r>
          </a:p>
          <a:p>
            <a:pPr>
              <a:spcAft>
                <a:spcPts val="1200"/>
              </a:spcAft>
            </a:pPr>
            <a:r>
              <a:rPr lang="en-IE" sz="2400" dirty="0"/>
              <a:t>Relevant issues of distributed system design are resource identification, communication, quality of service, and software architecture.</a:t>
            </a:r>
          </a:p>
          <a:p>
            <a:pPr lvl="1">
              <a:spcAft>
                <a:spcPts val="1200"/>
              </a:spcAft>
            </a:pPr>
            <a:r>
              <a:rPr lang="en-IE" sz="2400" dirty="0"/>
              <a:t>Computers operate concurrently and can fail independently </a:t>
            </a:r>
          </a:p>
          <a:p>
            <a:pPr>
              <a:spcAft>
                <a:spcPts val="1200"/>
              </a:spcAft>
            </a:pPr>
            <a:endParaRPr lang="en-IE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38163-7164-4263-BCBD-031F5EDC5BF4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BB4073A-E9E8-7BC5-30BC-4F771F24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6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08" y="302895"/>
            <a:ext cx="8795982" cy="1066800"/>
          </a:xfrm>
        </p:spPr>
        <p:txBody>
          <a:bodyPr>
            <a:normAutofit/>
          </a:bodyPr>
          <a:lstStyle/>
          <a:p>
            <a:r>
              <a:rPr lang="en-IE" dirty="0"/>
              <a:t>Distributed Systems – Some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0" y="2108672"/>
            <a:ext cx="4870169" cy="29049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IE" dirty="0"/>
              <a:t>Client/Server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IE" sz="1800" dirty="0"/>
              <a:t>Relational database systems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IE" sz="1800" dirty="0"/>
              <a:t>Clients connect directly to a database server.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IE" sz="1800" dirty="0"/>
              <a:t>Query data and process the results.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B97C1-FBD8-42A7-93B7-FD7970CE57D5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  <p:pic>
        <p:nvPicPr>
          <p:cNvPr id="2050" name="Picture 2" descr="3-layer architecture visual">
            <a:extLst>
              <a:ext uri="{FF2B5EF4-FFF2-40B4-BE49-F238E27FC236}">
                <a16:creationId xmlns:a16="http://schemas.microsoft.com/office/drawing/2014/main" id="{D801E4F5-698D-435A-AE96-683DCA0B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45" y="4316730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ient server">
            <a:extLst>
              <a:ext uri="{FF2B5EF4-FFF2-40B4-BE49-F238E27FC236}">
                <a16:creationId xmlns:a16="http://schemas.microsoft.com/office/drawing/2014/main" id="{E912B2AA-90F2-4A6F-9440-11A49759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36" y="2249424"/>
            <a:ext cx="2642809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29E464-1316-4424-8862-0D86CF43B8A2}"/>
              </a:ext>
            </a:extLst>
          </p:cNvPr>
          <p:cNvSpPr/>
          <p:nvPr/>
        </p:nvSpPr>
        <p:spPr>
          <a:xfrm>
            <a:off x="267440" y="4556627"/>
            <a:ext cx="4572000" cy="18555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IE" dirty="0"/>
              <a:t>3-tier architectures (Web)</a:t>
            </a:r>
          </a:p>
          <a:p>
            <a:pPr marL="742950" lvl="1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dirty="0"/>
              <a:t>Client (Browser)</a:t>
            </a:r>
          </a:p>
          <a:p>
            <a:pPr marL="742950" lvl="1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dirty="0"/>
              <a:t>Middle Tier – Domain Objects</a:t>
            </a:r>
          </a:p>
          <a:p>
            <a:pPr marL="742950" lvl="1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dirty="0"/>
              <a:t>Data Tier –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229D4-94AF-2C80-C798-7618E9DE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B96DFEA-DE2E-43A5-9B4A-183D0876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29" y="4011380"/>
            <a:ext cx="3959747" cy="18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92" y="282568"/>
            <a:ext cx="8918813" cy="1066800"/>
          </a:xfrm>
        </p:spPr>
        <p:txBody>
          <a:bodyPr>
            <a:normAutofit/>
          </a:bodyPr>
          <a:lstStyle/>
          <a:p>
            <a:r>
              <a:rPr lang="en-IE" dirty="0"/>
              <a:t>Distributed Systems – Some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071" y="1495281"/>
            <a:ext cx="6664750" cy="47264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2400" dirty="0"/>
              <a:t>Representational state transfer (REST) applications</a:t>
            </a:r>
          </a:p>
          <a:p>
            <a:pPr lvl="1">
              <a:spcAft>
                <a:spcPts val="1200"/>
              </a:spcAft>
            </a:pPr>
            <a:r>
              <a:rPr lang="en-IE" sz="2000" dirty="0"/>
              <a:t>Server produces XML/JSON.</a:t>
            </a:r>
          </a:p>
          <a:p>
            <a:pPr lvl="1">
              <a:spcAft>
                <a:spcPts val="1200"/>
              </a:spcAft>
            </a:pPr>
            <a:r>
              <a:rPr lang="en-IE" sz="2000" dirty="0"/>
              <a:t>Client sends HTTP request and parses the responses.</a:t>
            </a:r>
          </a:p>
          <a:p>
            <a:pPr>
              <a:spcAft>
                <a:spcPts val="1200"/>
              </a:spcAft>
            </a:pPr>
            <a:r>
              <a:rPr lang="en-IE" sz="2400" dirty="0"/>
              <a:t>Peer to Peer (</a:t>
            </a:r>
            <a:r>
              <a:rPr lang="en-IE" sz="2400" dirty="0" err="1"/>
              <a:t>BitTorrent</a:t>
            </a:r>
            <a:r>
              <a:rPr lang="en-IE" sz="2400" dirty="0"/>
              <a:t> etc.)</a:t>
            </a:r>
          </a:p>
          <a:p>
            <a:pPr>
              <a:spcAft>
                <a:spcPts val="1200"/>
              </a:spcAft>
            </a:pPr>
            <a:r>
              <a:rPr lang="en-IE" sz="2400" dirty="0"/>
              <a:t>Distributed Data</a:t>
            </a:r>
          </a:p>
          <a:p>
            <a:pPr lvl="1">
              <a:spcAft>
                <a:spcPts val="1200"/>
              </a:spcAft>
            </a:pPr>
            <a:r>
              <a:rPr lang="en-IE" sz="2000" dirty="0"/>
              <a:t>Relational</a:t>
            </a:r>
          </a:p>
          <a:p>
            <a:pPr lvl="1">
              <a:spcAft>
                <a:spcPts val="1200"/>
              </a:spcAft>
            </a:pPr>
            <a:r>
              <a:rPr lang="en-IE" sz="2000" dirty="0"/>
              <a:t>NoSQL.</a:t>
            </a:r>
          </a:p>
          <a:p>
            <a:endParaRPr lang="en-IE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A20D2-50DD-42E5-9B01-4052049C0C51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E9A803-B037-1B49-F068-26110EE9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1" y="314242"/>
            <a:ext cx="5937755" cy="1188720"/>
          </a:xfrm>
        </p:spPr>
        <p:txBody>
          <a:bodyPr/>
          <a:lstStyle/>
          <a:p>
            <a:r>
              <a:rPr lang="en-IE" dirty="0"/>
              <a:t>Distributed Systems -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1809947"/>
            <a:ext cx="5937755" cy="39300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2400" dirty="0"/>
              <a:t>TCP/IP Sockets</a:t>
            </a:r>
          </a:p>
          <a:p>
            <a:pPr>
              <a:spcAft>
                <a:spcPts val="1200"/>
              </a:spcAft>
            </a:pPr>
            <a:r>
              <a:rPr lang="en-IE" sz="2400" dirty="0"/>
              <a:t>REST – JAX-RS</a:t>
            </a:r>
          </a:p>
          <a:p>
            <a:pPr>
              <a:spcAft>
                <a:spcPts val="1200"/>
              </a:spcAft>
            </a:pPr>
            <a:r>
              <a:rPr lang="en-IE" sz="2400" dirty="0"/>
              <a:t>XML parsing</a:t>
            </a:r>
          </a:p>
          <a:p>
            <a:pPr>
              <a:spcAft>
                <a:spcPts val="1200"/>
              </a:spcAft>
            </a:pPr>
            <a:r>
              <a:rPr lang="en-IE" sz="2400" dirty="0"/>
              <a:t>Messaging – </a:t>
            </a:r>
            <a:r>
              <a:rPr lang="en-IE" sz="2400" dirty="0" err="1"/>
              <a:t>RabbitMQ</a:t>
            </a:r>
            <a:endParaRPr lang="en-IE" sz="2400" dirty="0"/>
          </a:p>
          <a:p>
            <a:pPr>
              <a:spcAft>
                <a:spcPts val="1200"/>
              </a:spcAft>
            </a:pPr>
            <a:r>
              <a:rPr lang="en-IE" sz="2400" dirty="0"/>
              <a:t>Distributed Data – NoSQL/MongoDB</a:t>
            </a:r>
          </a:p>
          <a:p>
            <a:endParaRPr lang="en-IE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B48F1-E161-4D47-B8C6-E5117A205B22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2D3572-0370-92AD-264D-097EB65E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9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1" y="523612"/>
            <a:ext cx="5937755" cy="1188720"/>
          </a:xfrm>
        </p:spPr>
        <p:txBody>
          <a:bodyPr/>
          <a:lstStyle/>
          <a:p>
            <a:r>
              <a:rPr lang="en-IE" dirty="0"/>
              <a:t>Continuous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1998483"/>
            <a:ext cx="5937755" cy="374154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E" sz="2800" dirty="0"/>
              <a:t>40% for class assessments (CA)</a:t>
            </a:r>
            <a:endParaRPr lang="en-IE" sz="2400" dirty="0"/>
          </a:p>
          <a:p>
            <a:pPr>
              <a:spcAft>
                <a:spcPts val="1200"/>
              </a:spcAft>
            </a:pPr>
            <a:r>
              <a:rPr lang="en-IE" sz="2800" dirty="0"/>
              <a:t>Final Exam 60%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5D0B3-9A12-4C0B-B4A8-3C1A7D11B8E6}"/>
              </a:ext>
            </a:extLst>
          </p:cNvPr>
          <p:cNvSpPr/>
          <p:nvPr/>
        </p:nvSpPr>
        <p:spPr>
          <a:xfrm>
            <a:off x="3184463" y="6614160"/>
            <a:ext cx="277507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050" dirty="0"/>
              <a:t>Distributed Systems - Week 1</a:t>
            </a:r>
            <a:r>
              <a:rPr lang="pt-BR" sz="1050" dirty="0"/>
              <a:t>:</a:t>
            </a:r>
            <a:r>
              <a:rPr lang="en-IE" sz="1050" dirty="0"/>
              <a:t> Introduction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05C2A0B-7F6A-CCC9-E243-53AA064D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1202" y="6244378"/>
            <a:ext cx="1291354" cy="49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713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938</TotalTime>
  <Words>371</Words>
  <Application>Microsoft Office PowerPoint</Application>
  <PresentationFormat>On-screen Show (4:3)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Distributed Systems  Week 1 - Introduction</vt:lpstr>
      <vt:lpstr>Distributed System</vt:lpstr>
      <vt:lpstr>Distributed Systems v Parallel Systems</vt:lpstr>
      <vt:lpstr>Why a Distributed System</vt:lpstr>
      <vt:lpstr>Challenges</vt:lpstr>
      <vt:lpstr>Distributed Systems – Some Architectures</vt:lpstr>
      <vt:lpstr>Distributed Systems – Some Architectures</vt:lpstr>
      <vt:lpstr>Distributed Systems - Topics</vt:lpstr>
      <vt:lpstr>Continuous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Lectures</dc:title>
  <dc:creator>Thiago Braga</dc:creator>
  <cp:lastModifiedBy>Peter Vargovcik</cp:lastModifiedBy>
  <cp:revision>5</cp:revision>
  <dcterms:created xsi:type="dcterms:W3CDTF">2019-09-09T10:30:52Z</dcterms:created>
  <dcterms:modified xsi:type="dcterms:W3CDTF">2025-01-15T12:43:25Z</dcterms:modified>
</cp:coreProperties>
</file>