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5"/>
  </p:notesMasterIdLst>
  <p:sldIdLst>
    <p:sldId id="425" r:id="rId2"/>
    <p:sldId id="291" r:id="rId3"/>
    <p:sldId id="301" r:id="rId4"/>
    <p:sldId id="426" r:id="rId5"/>
    <p:sldId id="427" r:id="rId6"/>
    <p:sldId id="428" r:id="rId7"/>
    <p:sldId id="429" r:id="rId8"/>
    <p:sldId id="258" r:id="rId9"/>
    <p:sldId id="259" r:id="rId10"/>
    <p:sldId id="260" r:id="rId11"/>
    <p:sldId id="261" r:id="rId12"/>
    <p:sldId id="262" r:id="rId13"/>
    <p:sldId id="263" r:id="rId14"/>
    <p:sldId id="264" r:id="rId15"/>
    <p:sldId id="266" r:id="rId16"/>
    <p:sldId id="267" r:id="rId17"/>
    <p:sldId id="334" r:id="rId18"/>
    <p:sldId id="268" r:id="rId19"/>
    <p:sldId id="269" r:id="rId20"/>
    <p:sldId id="270" r:id="rId21"/>
    <p:sldId id="271" r:id="rId22"/>
    <p:sldId id="272" r:id="rId23"/>
    <p:sldId id="273" r:id="rId24"/>
    <p:sldId id="274" r:id="rId25"/>
    <p:sldId id="275" r:id="rId26"/>
    <p:sldId id="276" r:id="rId27"/>
    <p:sldId id="277" r:id="rId28"/>
    <p:sldId id="279" r:id="rId29"/>
    <p:sldId id="280" r:id="rId30"/>
    <p:sldId id="281" r:id="rId31"/>
    <p:sldId id="282" r:id="rId32"/>
    <p:sldId id="283" r:id="rId33"/>
    <p:sldId id="284" r:id="rId3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69" autoAdjust="0"/>
  </p:normalViewPr>
  <p:slideViewPr>
    <p:cSldViewPr snapToGrid="0">
      <p:cViewPr varScale="1">
        <p:scale>
          <a:sx n="146" d="100"/>
          <a:sy n="146" d="100"/>
        </p:scale>
        <p:origin x="221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ago Braga" userId="b8ae3cd4b4e11fb0" providerId="LiveId" clId="{A888F9FB-44E3-4587-AE70-9EA4371C3D02}"/>
    <pc:docChg chg="modSld">
      <pc:chgData name="Thiago Braga" userId="b8ae3cd4b4e11fb0" providerId="LiveId" clId="{A888F9FB-44E3-4587-AE70-9EA4371C3D02}" dt="2021-01-27T10:46:20.925" v="5" actId="20577"/>
      <pc:docMkLst>
        <pc:docMk/>
      </pc:docMkLst>
      <pc:sldChg chg="modSp mod">
        <pc:chgData name="Thiago Braga" userId="b8ae3cd4b4e11fb0" providerId="LiveId" clId="{A888F9FB-44E3-4587-AE70-9EA4371C3D02}" dt="2021-01-27T10:46:20.925" v="5" actId="20577"/>
        <pc:sldMkLst>
          <pc:docMk/>
          <pc:sldMk cId="64307814" sldId="425"/>
        </pc:sldMkLst>
        <pc:spChg chg="mod">
          <ac:chgData name="Thiago Braga" userId="b8ae3cd4b4e11fb0" providerId="LiveId" clId="{A888F9FB-44E3-4587-AE70-9EA4371C3D02}" dt="2021-01-27T10:46:17.921" v="1" actId="20577"/>
          <ac:spMkLst>
            <pc:docMk/>
            <pc:sldMk cId="64307814" sldId="425"/>
            <ac:spMk id="6" creationId="{00000000-0000-0000-0000-000000000000}"/>
          </ac:spMkLst>
        </pc:spChg>
        <pc:spChg chg="mod">
          <ac:chgData name="Thiago Braga" userId="b8ae3cd4b4e11fb0" providerId="LiveId" clId="{A888F9FB-44E3-4587-AE70-9EA4371C3D02}" dt="2021-01-27T10:46:20.925" v="5" actId="20577"/>
          <ac:spMkLst>
            <pc:docMk/>
            <pc:sldMk cId="64307814" sldId="425"/>
            <ac:spMk id="7" creationId="{00000000-0000-0000-0000-000000000000}"/>
          </ac:spMkLst>
        </pc:spChg>
      </pc:sldChg>
    </pc:docChg>
  </pc:docChgLst>
  <pc:docChgLst>
    <pc:chgData name="Thiago Braga" userId="b8ae3cd4b4e11fb0" providerId="LiveId" clId="{78CF03FB-416F-4340-B6FA-85308653827D}"/>
    <pc:docChg chg="undo custSel addSld delSld modSld">
      <pc:chgData name="Thiago Braga" userId="b8ae3cd4b4e11fb0" providerId="LiveId" clId="{78CF03FB-416F-4340-B6FA-85308653827D}" dt="2020-01-15T10:43:03.679" v="484" actId="20577"/>
      <pc:docMkLst>
        <pc:docMk/>
      </pc:docMkLst>
      <pc:sldChg chg="add del">
        <pc:chgData name="Thiago Braga" userId="b8ae3cd4b4e11fb0" providerId="LiveId" clId="{78CF03FB-416F-4340-B6FA-85308653827D}" dt="2020-01-14T19:27:08.606" v="63" actId="47"/>
        <pc:sldMkLst>
          <pc:docMk/>
          <pc:sldMk cId="4203871130" sldId="256"/>
        </pc:sldMkLst>
      </pc:sldChg>
      <pc:sldChg chg="addSp modSp add">
        <pc:chgData name="Thiago Braga" userId="b8ae3cd4b4e11fb0" providerId="LiveId" clId="{78CF03FB-416F-4340-B6FA-85308653827D}" dt="2020-01-15T10:39:19.047" v="328" actId="20577"/>
        <pc:sldMkLst>
          <pc:docMk/>
          <pc:sldMk cId="2515020180" sldId="257"/>
        </pc:sldMkLst>
        <pc:spChg chg="mod">
          <ac:chgData name="Thiago Braga" userId="b8ae3cd4b4e11fb0" providerId="LiveId" clId="{78CF03FB-416F-4340-B6FA-85308653827D}" dt="2020-01-14T19:31:58.724" v="98" actId="255"/>
          <ac:spMkLst>
            <pc:docMk/>
            <pc:sldMk cId="2515020180" sldId="257"/>
            <ac:spMk id="2" creationId="{00000000-0000-0000-0000-000000000000}"/>
          </ac:spMkLst>
        </pc:spChg>
        <pc:spChg chg="mod">
          <ac:chgData name="Thiago Braga" userId="b8ae3cd4b4e11fb0" providerId="LiveId" clId="{78CF03FB-416F-4340-B6FA-85308653827D}" dt="2020-01-15T10:39:19.047" v="328" actId="20577"/>
          <ac:spMkLst>
            <pc:docMk/>
            <pc:sldMk cId="2515020180" sldId="257"/>
            <ac:spMk id="3" creationId="{00000000-0000-0000-0000-000000000000}"/>
          </ac:spMkLst>
        </pc:spChg>
        <pc:spChg chg="add">
          <ac:chgData name="Thiago Braga" userId="b8ae3cd4b4e11fb0" providerId="LiveId" clId="{78CF03FB-416F-4340-B6FA-85308653827D}" dt="2020-01-14T19:34:09.859" v="156"/>
          <ac:spMkLst>
            <pc:docMk/>
            <pc:sldMk cId="2515020180" sldId="257"/>
            <ac:spMk id="5" creationId="{F2E6A610-8B86-443D-9D58-64B9CA0701C4}"/>
          </ac:spMkLst>
        </pc:spChg>
        <pc:picChg chg="add">
          <ac:chgData name="Thiago Braga" userId="b8ae3cd4b4e11fb0" providerId="LiveId" clId="{78CF03FB-416F-4340-B6FA-85308653827D}" dt="2020-01-14T19:34:09.859" v="156"/>
          <ac:picMkLst>
            <pc:docMk/>
            <pc:sldMk cId="2515020180" sldId="257"/>
            <ac:picMk id="4" creationId="{C85C789A-93F4-45E2-AFA8-30AEC42044B5}"/>
          </ac:picMkLst>
        </pc:picChg>
      </pc:sldChg>
      <pc:sldChg chg="addSp modSp add">
        <pc:chgData name="Thiago Braga" userId="b8ae3cd4b4e11fb0" providerId="LiveId" clId="{78CF03FB-416F-4340-B6FA-85308653827D}" dt="2020-01-15T10:39:48.313" v="330" actId="20577"/>
        <pc:sldMkLst>
          <pc:docMk/>
          <pc:sldMk cId="1083273420" sldId="258"/>
        </pc:sldMkLst>
        <pc:spChg chg="mod">
          <ac:chgData name="Thiago Braga" userId="b8ae3cd4b4e11fb0" providerId="LiveId" clId="{78CF03FB-416F-4340-B6FA-85308653827D}" dt="2020-01-14T19:31:53.197" v="97" actId="255"/>
          <ac:spMkLst>
            <pc:docMk/>
            <pc:sldMk cId="1083273420" sldId="258"/>
            <ac:spMk id="2" creationId="{00000000-0000-0000-0000-000000000000}"/>
          </ac:spMkLst>
        </pc:spChg>
        <pc:spChg chg="mod">
          <ac:chgData name="Thiago Braga" userId="b8ae3cd4b4e11fb0" providerId="LiveId" clId="{78CF03FB-416F-4340-B6FA-85308653827D}" dt="2020-01-15T10:39:48.313" v="330" actId="20577"/>
          <ac:spMkLst>
            <pc:docMk/>
            <pc:sldMk cId="1083273420" sldId="258"/>
            <ac:spMk id="3" creationId="{00000000-0000-0000-0000-000000000000}"/>
          </ac:spMkLst>
        </pc:spChg>
        <pc:spChg chg="add">
          <ac:chgData name="Thiago Braga" userId="b8ae3cd4b4e11fb0" providerId="LiveId" clId="{78CF03FB-416F-4340-B6FA-85308653827D}" dt="2020-01-14T19:34:10.839" v="157"/>
          <ac:spMkLst>
            <pc:docMk/>
            <pc:sldMk cId="1083273420" sldId="258"/>
            <ac:spMk id="5" creationId="{90020AE5-0D49-4CDE-AB74-6B38769E9661}"/>
          </ac:spMkLst>
        </pc:spChg>
        <pc:picChg chg="add">
          <ac:chgData name="Thiago Braga" userId="b8ae3cd4b4e11fb0" providerId="LiveId" clId="{78CF03FB-416F-4340-B6FA-85308653827D}" dt="2020-01-14T19:34:10.839" v="157"/>
          <ac:picMkLst>
            <pc:docMk/>
            <pc:sldMk cId="1083273420" sldId="258"/>
            <ac:picMk id="4" creationId="{B1554328-E801-4937-9704-6F102E4F0314}"/>
          </ac:picMkLst>
        </pc:picChg>
      </pc:sldChg>
      <pc:sldChg chg="addSp delSp modSp add">
        <pc:chgData name="Thiago Braga" userId="b8ae3cd4b4e11fb0" providerId="LiveId" clId="{78CF03FB-416F-4340-B6FA-85308653827D}" dt="2020-01-14T19:38:06.382" v="175" actId="255"/>
        <pc:sldMkLst>
          <pc:docMk/>
          <pc:sldMk cId="1705508767" sldId="259"/>
        </pc:sldMkLst>
        <pc:spChg chg="mod">
          <ac:chgData name="Thiago Braga" userId="b8ae3cd4b4e11fb0" providerId="LiveId" clId="{78CF03FB-416F-4340-B6FA-85308653827D}" dt="2020-01-14T19:38:06.382" v="175" actId="255"/>
          <ac:spMkLst>
            <pc:docMk/>
            <pc:sldMk cId="1705508767" sldId="259"/>
            <ac:spMk id="2" creationId="{00000000-0000-0000-0000-000000000000}"/>
          </ac:spMkLst>
        </pc:spChg>
        <pc:spChg chg="mod">
          <ac:chgData name="Thiago Braga" userId="b8ae3cd4b4e11fb0" providerId="LiveId" clId="{78CF03FB-416F-4340-B6FA-85308653827D}" dt="2020-01-14T19:32:08.531" v="99" actId="948"/>
          <ac:spMkLst>
            <pc:docMk/>
            <pc:sldMk cId="1705508767" sldId="259"/>
            <ac:spMk id="3" creationId="{00000000-0000-0000-0000-000000000000}"/>
          </ac:spMkLst>
        </pc:spChg>
        <pc:spChg chg="add">
          <ac:chgData name="Thiago Braga" userId="b8ae3cd4b4e11fb0" providerId="LiveId" clId="{78CF03FB-416F-4340-B6FA-85308653827D}" dt="2020-01-14T19:34:12.445" v="158"/>
          <ac:spMkLst>
            <pc:docMk/>
            <pc:sldMk cId="1705508767" sldId="259"/>
            <ac:spMk id="5" creationId="{EBD38163-7164-4263-BCBD-031F5EDC5BF4}"/>
          </ac:spMkLst>
        </pc:spChg>
        <pc:picChg chg="add">
          <ac:chgData name="Thiago Braga" userId="b8ae3cd4b4e11fb0" providerId="LiveId" clId="{78CF03FB-416F-4340-B6FA-85308653827D}" dt="2020-01-14T19:34:12.445" v="158"/>
          <ac:picMkLst>
            <pc:docMk/>
            <pc:sldMk cId="1705508767" sldId="259"/>
            <ac:picMk id="4" creationId="{476E3563-6BBE-4E8F-9C41-8CBB8E3C5F6D}"/>
          </ac:picMkLst>
        </pc:picChg>
        <pc:picChg chg="add del mod">
          <ac:chgData name="Thiago Braga" userId="b8ae3cd4b4e11fb0" providerId="LiveId" clId="{78CF03FB-416F-4340-B6FA-85308653827D}" dt="2020-01-14T19:37:08.421" v="168"/>
          <ac:picMkLst>
            <pc:docMk/>
            <pc:sldMk cId="1705508767" sldId="259"/>
            <ac:picMk id="1026" creationId="{28067316-24A0-47F4-9165-C1FD063A875B}"/>
          </ac:picMkLst>
        </pc:picChg>
        <pc:picChg chg="add mod">
          <ac:chgData name="Thiago Braga" userId="b8ae3cd4b4e11fb0" providerId="LiveId" clId="{78CF03FB-416F-4340-B6FA-85308653827D}" dt="2020-01-14T19:37:24.713" v="174" actId="1076"/>
          <ac:picMkLst>
            <pc:docMk/>
            <pc:sldMk cId="1705508767" sldId="259"/>
            <ac:picMk id="1028" creationId="{8468A00D-135A-4088-8183-E1E43B2BE851}"/>
          </ac:picMkLst>
        </pc:picChg>
      </pc:sldChg>
      <pc:sldChg chg="addSp modSp add">
        <pc:chgData name="Thiago Braga" userId="b8ae3cd4b4e11fb0" providerId="LiveId" clId="{78CF03FB-416F-4340-B6FA-85308653827D}" dt="2020-01-15T10:41:32.730" v="480" actId="1076"/>
        <pc:sldMkLst>
          <pc:docMk/>
          <pc:sldMk cId="3234644558" sldId="260"/>
        </pc:sldMkLst>
        <pc:spChg chg="mod">
          <ac:chgData name="Thiago Braga" userId="b8ae3cd4b4e11fb0" providerId="LiveId" clId="{78CF03FB-416F-4340-B6FA-85308653827D}" dt="2020-01-15T10:41:32.730" v="480" actId="1076"/>
          <ac:spMkLst>
            <pc:docMk/>
            <pc:sldMk cId="3234644558" sldId="260"/>
            <ac:spMk id="2" creationId="{00000000-0000-0000-0000-000000000000}"/>
          </ac:spMkLst>
        </pc:spChg>
        <pc:spChg chg="mod">
          <ac:chgData name="Thiago Braga" userId="b8ae3cd4b4e11fb0" providerId="LiveId" clId="{78CF03FB-416F-4340-B6FA-85308653827D}" dt="2020-01-14T19:32:37.315" v="102" actId="948"/>
          <ac:spMkLst>
            <pc:docMk/>
            <pc:sldMk cId="3234644558" sldId="260"/>
            <ac:spMk id="3" creationId="{00000000-0000-0000-0000-000000000000}"/>
          </ac:spMkLst>
        </pc:spChg>
        <pc:spChg chg="add">
          <ac:chgData name="Thiago Braga" userId="b8ae3cd4b4e11fb0" providerId="LiveId" clId="{78CF03FB-416F-4340-B6FA-85308653827D}" dt="2020-01-14T19:34:13.786" v="159"/>
          <ac:spMkLst>
            <pc:docMk/>
            <pc:sldMk cId="3234644558" sldId="260"/>
            <ac:spMk id="5" creationId="{164B97C1-FBD8-42A7-93B7-FD7970CE57D5}"/>
          </ac:spMkLst>
        </pc:spChg>
        <pc:picChg chg="add">
          <ac:chgData name="Thiago Braga" userId="b8ae3cd4b4e11fb0" providerId="LiveId" clId="{78CF03FB-416F-4340-B6FA-85308653827D}" dt="2020-01-14T19:34:13.786" v="159"/>
          <ac:picMkLst>
            <pc:docMk/>
            <pc:sldMk cId="3234644558" sldId="260"/>
            <ac:picMk id="4" creationId="{D04B0315-8BAD-41B5-814D-87E5A70FD467}"/>
          </ac:picMkLst>
        </pc:picChg>
        <pc:picChg chg="add mod">
          <ac:chgData name="Thiago Braga" userId="b8ae3cd4b4e11fb0" providerId="LiveId" clId="{78CF03FB-416F-4340-B6FA-85308653827D}" dt="2020-01-14T19:57:14.887" v="207" actId="1076"/>
          <ac:picMkLst>
            <pc:docMk/>
            <pc:sldMk cId="3234644558" sldId="260"/>
            <ac:picMk id="2050" creationId="{D801E4F5-698D-435A-AE96-683DCA0B458C}"/>
          </ac:picMkLst>
        </pc:picChg>
        <pc:picChg chg="add mod">
          <ac:chgData name="Thiago Braga" userId="b8ae3cd4b4e11fb0" providerId="LiveId" clId="{78CF03FB-416F-4340-B6FA-85308653827D}" dt="2020-01-14T19:57:12.454" v="206" actId="1076"/>
          <ac:picMkLst>
            <pc:docMk/>
            <pc:sldMk cId="3234644558" sldId="260"/>
            <ac:picMk id="2052" creationId="{E912B2AA-90F2-4A6F-9440-11A497597D91}"/>
          </ac:picMkLst>
        </pc:picChg>
      </pc:sldChg>
      <pc:sldChg chg="addSp modSp add">
        <pc:chgData name="Thiago Braga" userId="b8ae3cd4b4e11fb0" providerId="LiveId" clId="{78CF03FB-416F-4340-B6FA-85308653827D}" dt="2020-01-15T10:43:03.679" v="484" actId="20577"/>
        <pc:sldMkLst>
          <pc:docMk/>
          <pc:sldMk cId="138997630" sldId="261"/>
        </pc:sldMkLst>
        <pc:spChg chg="mod">
          <ac:chgData name="Thiago Braga" userId="b8ae3cd4b4e11fb0" providerId="LiveId" clId="{78CF03FB-416F-4340-B6FA-85308653827D}" dt="2020-01-14T19:38:12.969" v="176" actId="1076"/>
          <ac:spMkLst>
            <pc:docMk/>
            <pc:sldMk cId="138997630" sldId="261"/>
            <ac:spMk id="2" creationId="{00000000-0000-0000-0000-000000000000}"/>
          </ac:spMkLst>
        </pc:spChg>
        <pc:spChg chg="mod">
          <ac:chgData name="Thiago Braga" userId="b8ae3cd4b4e11fb0" providerId="LiveId" clId="{78CF03FB-416F-4340-B6FA-85308653827D}" dt="2020-01-15T10:43:03.679" v="484" actId="20577"/>
          <ac:spMkLst>
            <pc:docMk/>
            <pc:sldMk cId="138997630" sldId="261"/>
            <ac:spMk id="3" creationId="{00000000-0000-0000-0000-000000000000}"/>
          </ac:spMkLst>
        </pc:spChg>
        <pc:spChg chg="add">
          <ac:chgData name="Thiago Braga" userId="b8ae3cd4b4e11fb0" providerId="LiveId" clId="{78CF03FB-416F-4340-B6FA-85308653827D}" dt="2020-01-14T19:34:15.289" v="160"/>
          <ac:spMkLst>
            <pc:docMk/>
            <pc:sldMk cId="138997630" sldId="261"/>
            <ac:spMk id="5" creationId="{CE1A20D2-50DD-42E5-9B01-4052049C0C51}"/>
          </ac:spMkLst>
        </pc:spChg>
        <pc:picChg chg="add">
          <ac:chgData name="Thiago Braga" userId="b8ae3cd4b4e11fb0" providerId="LiveId" clId="{78CF03FB-416F-4340-B6FA-85308653827D}" dt="2020-01-14T19:34:15.289" v="160"/>
          <ac:picMkLst>
            <pc:docMk/>
            <pc:sldMk cId="138997630" sldId="261"/>
            <ac:picMk id="4" creationId="{0E33D222-14C8-43B8-B94B-9FE103F89C67}"/>
          </ac:picMkLst>
        </pc:picChg>
        <pc:picChg chg="add mod">
          <ac:chgData name="Thiago Braga" userId="b8ae3cd4b4e11fb0" providerId="LiveId" clId="{78CF03FB-416F-4340-B6FA-85308653827D}" dt="2020-01-14T19:59:16.083" v="212" actId="1076"/>
          <ac:picMkLst>
            <pc:docMk/>
            <pc:sldMk cId="138997630" sldId="261"/>
            <ac:picMk id="4098" creationId="{8B96DFEA-DE2E-43A5-9B4A-183D0876E302}"/>
          </ac:picMkLst>
        </pc:picChg>
      </pc:sldChg>
      <pc:sldChg chg="addSp modSp add">
        <pc:chgData name="Thiago Braga" userId="b8ae3cd4b4e11fb0" providerId="LiveId" clId="{78CF03FB-416F-4340-B6FA-85308653827D}" dt="2020-01-14T19:34:16.676" v="161"/>
        <pc:sldMkLst>
          <pc:docMk/>
          <pc:sldMk cId="4228793102" sldId="262"/>
        </pc:sldMkLst>
        <pc:spChg chg="mod">
          <ac:chgData name="Thiago Braga" userId="b8ae3cd4b4e11fb0" providerId="LiveId" clId="{78CF03FB-416F-4340-B6FA-85308653827D}" dt="2020-01-14T19:33:03.434" v="107" actId="948"/>
          <ac:spMkLst>
            <pc:docMk/>
            <pc:sldMk cId="4228793102" sldId="262"/>
            <ac:spMk id="3" creationId="{00000000-0000-0000-0000-000000000000}"/>
          </ac:spMkLst>
        </pc:spChg>
        <pc:spChg chg="add">
          <ac:chgData name="Thiago Braga" userId="b8ae3cd4b4e11fb0" providerId="LiveId" clId="{78CF03FB-416F-4340-B6FA-85308653827D}" dt="2020-01-14T19:34:16.676" v="161"/>
          <ac:spMkLst>
            <pc:docMk/>
            <pc:sldMk cId="4228793102" sldId="262"/>
            <ac:spMk id="5" creationId="{DE6B48F1-E161-4D47-B8C6-E5117A205B22}"/>
          </ac:spMkLst>
        </pc:spChg>
        <pc:picChg chg="add">
          <ac:chgData name="Thiago Braga" userId="b8ae3cd4b4e11fb0" providerId="LiveId" clId="{78CF03FB-416F-4340-B6FA-85308653827D}" dt="2020-01-14T19:34:16.676" v="161"/>
          <ac:picMkLst>
            <pc:docMk/>
            <pc:sldMk cId="4228793102" sldId="262"/>
            <ac:picMk id="4" creationId="{03999921-7933-4375-A1DE-396F97D22AD7}"/>
          </ac:picMkLst>
        </pc:picChg>
      </pc:sldChg>
      <pc:sldChg chg="addSp modSp add">
        <pc:chgData name="Thiago Braga" userId="b8ae3cd4b4e11fb0" providerId="LiveId" clId="{78CF03FB-416F-4340-B6FA-85308653827D}" dt="2020-01-14T20:13:28.766" v="217" actId="20577"/>
        <pc:sldMkLst>
          <pc:docMk/>
          <pc:sldMk cId="1779371354" sldId="263"/>
        </pc:sldMkLst>
        <pc:spChg chg="mod">
          <ac:chgData name="Thiago Braga" userId="b8ae3cd4b4e11fb0" providerId="LiveId" clId="{78CF03FB-416F-4340-B6FA-85308653827D}" dt="2020-01-14T20:13:28.766" v="217" actId="20577"/>
          <ac:spMkLst>
            <pc:docMk/>
            <pc:sldMk cId="1779371354" sldId="263"/>
            <ac:spMk id="3" creationId="{00000000-0000-0000-0000-000000000000}"/>
          </ac:spMkLst>
        </pc:spChg>
        <pc:spChg chg="add">
          <ac:chgData name="Thiago Braga" userId="b8ae3cd4b4e11fb0" providerId="LiveId" clId="{78CF03FB-416F-4340-B6FA-85308653827D}" dt="2020-01-14T19:34:17.951" v="162"/>
          <ac:spMkLst>
            <pc:docMk/>
            <pc:sldMk cId="1779371354" sldId="263"/>
            <ac:spMk id="5" creationId="{9F55D0B3-9A12-4C0B-B4A8-3C1A7D11B8E6}"/>
          </ac:spMkLst>
        </pc:spChg>
        <pc:picChg chg="add">
          <ac:chgData name="Thiago Braga" userId="b8ae3cd4b4e11fb0" providerId="LiveId" clId="{78CF03FB-416F-4340-B6FA-85308653827D}" dt="2020-01-14T19:34:17.951" v="162"/>
          <ac:picMkLst>
            <pc:docMk/>
            <pc:sldMk cId="1779371354" sldId="263"/>
            <ac:picMk id="4" creationId="{F9BA8412-DEB6-41E3-B042-3497C5390E7F}"/>
          </ac:picMkLst>
        </pc:picChg>
      </pc:sldChg>
      <pc:sldChg chg="modSp">
        <pc:chgData name="Thiago Braga" userId="b8ae3cd4b4e11fb0" providerId="LiveId" clId="{78CF03FB-416F-4340-B6FA-85308653827D}" dt="2020-01-14T19:27:07.042" v="62" actId="1076"/>
        <pc:sldMkLst>
          <pc:docMk/>
          <pc:sldMk cId="64307814" sldId="425"/>
        </pc:sldMkLst>
        <pc:spChg chg="mod">
          <ac:chgData name="Thiago Braga" userId="b8ae3cd4b4e11fb0" providerId="LiveId" clId="{78CF03FB-416F-4340-B6FA-85308653827D}" dt="2020-01-14T19:27:07.042" v="62" actId="1076"/>
          <ac:spMkLst>
            <pc:docMk/>
            <pc:sldMk cId="64307814" sldId="425"/>
            <ac:spMk id="2" creationId="{00000000-0000-0000-0000-000000000000}"/>
          </ac:spMkLst>
        </pc:spChg>
        <pc:spChg chg="mod">
          <ac:chgData name="Thiago Braga" userId="b8ae3cd4b4e11fb0" providerId="LiveId" clId="{78CF03FB-416F-4340-B6FA-85308653827D}" dt="2020-01-14T19:26:31.615" v="3" actId="20577"/>
          <ac:spMkLst>
            <pc:docMk/>
            <pc:sldMk cId="64307814" sldId="425"/>
            <ac:spMk id="6" creationId="{00000000-0000-0000-0000-000000000000}"/>
          </ac:spMkLst>
        </pc:spChg>
      </pc:sldChg>
      <pc:sldChg chg="delSp modSp add">
        <pc:chgData name="Thiago Braga" userId="b8ae3cd4b4e11fb0" providerId="LiveId" clId="{78CF03FB-416F-4340-B6FA-85308653827D}" dt="2020-01-15T10:41:22.137" v="479" actId="20577"/>
        <pc:sldMkLst>
          <pc:docMk/>
          <pc:sldMk cId="859660308" sldId="426"/>
        </pc:sldMkLst>
        <pc:spChg chg="mod">
          <ac:chgData name="Thiago Braga" userId="b8ae3cd4b4e11fb0" providerId="LiveId" clId="{78CF03FB-416F-4340-B6FA-85308653827D}" dt="2020-01-14T19:48:30.228" v="193" actId="20577"/>
          <ac:spMkLst>
            <pc:docMk/>
            <pc:sldMk cId="859660308" sldId="426"/>
            <ac:spMk id="2" creationId="{00000000-0000-0000-0000-000000000000}"/>
          </ac:spMkLst>
        </pc:spChg>
        <pc:spChg chg="mod">
          <ac:chgData name="Thiago Braga" userId="b8ae3cd4b4e11fb0" providerId="LiveId" clId="{78CF03FB-416F-4340-B6FA-85308653827D}" dt="2020-01-15T10:41:22.137" v="479" actId="20577"/>
          <ac:spMkLst>
            <pc:docMk/>
            <pc:sldMk cId="859660308" sldId="426"/>
            <ac:spMk id="3" creationId="{00000000-0000-0000-0000-000000000000}"/>
          </ac:spMkLst>
        </pc:spChg>
        <pc:picChg chg="del mod">
          <ac:chgData name="Thiago Braga" userId="b8ae3cd4b4e11fb0" providerId="LiveId" clId="{78CF03FB-416F-4340-B6FA-85308653827D}" dt="2020-01-14T19:48:46.705" v="199" actId="478"/>
          <ac:picMkLst>
            <pc:docMk/>
            <pc:sldMk cId="859660308" sldId="426"/>
            <ac:picMk id="1028" creationId="{8468A00D-135A-4088-8183-E1E43B2BE851}"/>
          </ac:picMkLst>
        </pc:picChg>
      </pc:sldChg>
      <pc:sldChg chg="modSp del">
        <pc:chgData name="Thiago Braga" userId="b8ae3cd4b4e11fb0" providerId="LiveId" clId="{78CF03FB-416F-4340-B6FA-85308653827D}" dt="2020-01-14T19:36:28.735" v="163" actId="47"/>
        <pc:sldMkLst>
          <pc:docMk/>
          <pc:sldMk cId="1497335770" sldId="426"/>
        </pc:sldMkLst>
        <pc:spChg chg="mod">
          <ac:chgData name="Thiago Braga" userId="b8ae3cd4b4e11fb0" providerId="LiveId" clId="{78CF03FB-416F-4340-B6FA-85308653827D}" dt="2020-01-14T19:34:04.810" v="155" actId="1076"/>
          <ac:spMkLst>
            <pc:docMk/>
            <pc:sldMk cId="1497335770" sldId="426"/>
            <ac:spMk id="5" creationId="{E9D8D634-9667-4E3B-8353-A687029FFFEC}"/>
          </ac:spMkLst>
        </pc:spChg>
      </pc:sldChg>
      <pc:sldChg chg="modSp add">
        <pc:chgData name="Thiago Braga" userId="b8ae3cd4b4e11fb0" providerId="LiveId" clId="{78CF03FB-416F-4340-B6FA-85308653827D}" dt="2020-01-15T10:21:46.650" v="260" actId="20577"/>
        <pc:sldMkLst>
          <pc:docMk/>
          <pc:sldMk cId="2572945696" sldId="427"/>
        </pc:sldMkLst>
        <pc:spChg chg="mod">
          <ac:chgData name="Thiago Braga" userId="b8ae3cd4b4e11fb0" providerId="LiveId" clId="{78CF03FB-416F-4340-B6FA-85308653827D}" dt="2020-01-15T10:21:35.113" v="222" actId="20577"/>
          <ac:spMkLst>
            <pc:docMk/>
            <pc:sldMk cId="2572945696" sldId="427"/>
            <ac:spMk id="2" creationId="{00000000-0000-0000-0000-000000000000}"/>
          </ac:spMkLst>
        </pc:spChg>
        <pc:spChg chg="mod">
          <ac:chgData name="Thiago Braga" userId="b8ae3cd4b4e11fb0" providerId="LiveId" clId="{78CF03FB-416F-4340-B6FA-85308653827D}" dt="2020-01-15T10:21:46.650" v="260" actId="20577"/>
          <ac:spMkLst>
            <pc:docMk/>
            <pc:sldMk cId="2572945696" sldId="427"/>
            <ac:spMk id="3" creationId="{00000000-0000-0000-0000-000000000000}"/>
          </ac:spMkLst>
        </pc:spChg>
      </pc:sldChg>
    </pc:docChg>
  </pc:docChgLst>
  <pc:docChgLst>
    <pc:chgData name="Thiago Braga" userId="b8ae3cd4b4e11fb0" providerId="LiveId" clId="{F7284206-BF3D-4681-A33D-1AD4BFB22AFC}"/>
    <pc:docChg chg="modSld modMainMaster">
      <pc:chgData name="Thiago Braga" userId="b8ae3cd4b4e11fb0" providerId="LiveId" clId="{F7284206-BF3D-4681-A33D-1AD4BFB22AFC}" dt="2020-01-12T12:17:18.654" v="40" actId="6549"/>
      <pc:docMkLst>
        <pc:docMk/>
      </pc:docMkLst>
      <pc:sldChg chg="modSp">
        <pc:chgData name="Thiago Braga" userId="b8ae3cd4b4e11fb0" providerId="LiveId" clId="{F7284206-BF3D-4681-A33D-1AD4BFB22AFC}" dt="2020-01-12T12:15:41.842" v="1" actId="1076"/>
        <pc:sldMkLst>
          <pc:docMk/>
          <pc:sldMk cId="64307814" sldId="425"/>
        </pc:sldMkLst>
        <pc:spChg chg="mod">
          <ac:chgData name="Thiago Braga" userId="b8ae3cd4b4e11fb0" providerId="LiveId" clId="{F7284206-BF3D-4681-A33D-1AD4BFB22AFC}" dt="2020-01-12T12:15:37.385" v="0"/>
          <ac:spMkLst>
            <pc:docMk/>
            <pc:sldMk cId="64307814" sldId="425"/>
            <ac:spMk id="2" creationId="{00000000-0000-0000-0000-000000000000}"/>
          </ac:spMkLst>
        </pc:spChg>
        <pc:spChg chg="mod">
          <ac:chgData name="Thiago Braga" userId="b8ae3cd4b4e11fb0" providerId="LiveId" clId="{F7284206-BF3D-4681-A33D-1AD4BFB22AFC}" dt="2020-01-12T12:15:37.385" v="0"/>
          <ac:spMkLst>
            <pc:docMk/>
            <pc:sldMk cId="64307814" sldId="425"/>
            <ac:spMk id="6" creationId="{00000000-0000-0000-0000-000000000000}"/>
          </ac:spMkLst>
        </pc:spChg>
        <pc:spChg chg="mod">
          <ac:chgData name="Thiago Braga" userId="b8ae3cd4b4e11fb0" providerId="LiveId" clId="{F7284206-BF3D-4681-A33D-1AD4BFB22AFC}" dt="2020-01-12T12:15:37.385" v="0"/>
          <ac:spMkLst>
            <pc:docMk/>
            <pc:sldMk cId="64307814" sldId="425"/>
            <ac:spMk id="7" creationId="{00000000-0000-0000-0000-000000000000}"/>
          </ac:spMkLst>
        </pc:spChg>
        <pc:picChg chg="mod">
          <ac:chgData name="Thiago Braga" userId="b8ae3cd4b4e11fb0" providerId="LiveId" clId="{F7284206-BF3D-4681-A33D-1AD4BFB22AFC}" dt="2020-01-12T12:15:41.842" v="1" actId="1076"/>
          <ac:picMkLst>
            <pc:docMk/>
            <pc:sldMk cId="64307814" sldId="425"/>
            <ac:picMk id="9" creationId="{00000000-0000-0000-0000-000000000000}"/>
          </ac:picMkLst>
        </pc:picChg>
      </pc:sldChg>
      <pc:sldChg chg="addSp modSp">
        <pc:chgData name="Thiago Braga" userId="b8ae3cd4b4e11fb0" providerId="LiveId" clId="{F7284206-BF3D-4681-A33D-1AD4BFB22AFC}" dt="2020-01-12T12:17:18.654" v="40" actId="6549"/>
        <pc:sldMkLst>
          <pc:docMk/>
          <pc:sldMk cId="1497335770" sldId="426"/>
        </pc:sldMkLst>
        <pc:spChg chg="add mod">
          <ac:chgData name="Thiago Braga" userId="b8ae3cd4b4e11fb0" providerId="LiveId" clId="{F7284206-BF3D-4681-A33D-1AD4BFB22AFC}" dt="2020-01-12T12:17:18.654" v="40" actId="6549"/>
          <ac:spMkLst>
            <pc:docMk/>
            <pc:sldMk cId="1497335770" sldId="426"/>
            <ac:spMk id="5" creationId="{E9D8D634-9667-4E3B-8353-A687029FFFEC}"/>
          </ac:spMkLst>
        </pc:spChg>
        <pc:picChg chg="mod">
          <ac:chgData name="Thiago Braga" userId="b8ae3cd4b4e11fb0" providerId="LiveId" clId="{F7284206-BF3D-4681-A33D-1AD4BFB22AFC}" dt="2020-01-12T12:15:49.741" v="3" actId="14100"/>
          <ac:picMkLst>
            <pc:docMk/>
            <pc:sldMk cId="1497335770" sldId="426"/>
            <ac:picMk id="4" creationId="{8CEFDC11-C615-451F-B77A-5B1D7D2B3464}"/>
          </ac:picMkLst>
        </pc:picChg>
      </pc:sldChg>
      <pc:sldMasterChg chg="modSp modSldLayout">
        <pc:chgData name="Thiago Braga" userId="b8ae3cd4b4e11fb0" providerId="LiveId" clId="{F7284206-BF3D-4681-A33D-1AD4BFB22AFC}" dt="2020-01-12T12:15:37.385" v="0"/>
        <pc:sldMasterMkLst>
          <pc:docMk/>
          <pc:sldMasterMk cId="3559858469" sldId="2147483702"/>
        </pc:sldMasterMkLst>
        <pc:spChg chg="mod">
          <ac:chgData name="Thiago Braga" userId="b8ae3cd4b4e11fb0" providerId="LiveId" clId="{F7284206-BF3D-4681-A33D-1AD4BFB22AFC}" dt="2020-01-12T12:15:37.385" v="0"/>
          <ac:spMkLst>
            <pc:docMk/>
            <pc:sldMasterMk cId="3559858469" sldId="2147483702"/>
            <ac:spMk id="3" creationId="{00000000-0000-0000-0000-000000000000}"/>
          </ac:spMkLst>
        </pc:spChg>
        <pc:spChg chg="mod">
          <ac:chgData name="Thiago Braga" userId="b8ae3cd4b4e11fb0" providerId="LiveId" clId="{F7284206-BF3D-4681-A33D-1AD4BFB22AFC}" dt="2020-01-12T12:15:37.385" v="0"/>
          <ac:spMkLst>
            <pc:docMk/>
            <pc:sldMasterMk cId="3559858469" sldId="2147483702"/>
            <ac:spMk id="13" creationId="{00000000-0000-0000-0000-000000000000}"/>
          </ac:spMkLst>
        </pc:spChg>
        <pc:spChg chg="mod">
          <ac:chgData name="Thiago Braga" userId="b8ae3cd4b4e11fb0" providerId="LiveId" clId="{F7284206-BF3D-4681-A33D-1AD4BFB22AFC}" dt="2020-01-12T12:15:37.385" v="0"/>
          <ac:spMkLst>
            <pc:docMk/>
            <pc:sldMasterMk cId="3559858469" sldId="2147483702"/>
            <ac:spMk id="14" creationId="{00000000-0000-0000-0000-000000000000}"/>
          </ac:spMkLst>
        </pc:spChg>
        <pc:spChg chg="mod">
          <ac:chgData name="Thiago Braga" userId="b8ae3cd4b4e11fb0" providerId="LiveId" clId="{F7284206-BF3D-4681-A33D-1AD4BFB22AFC}" dt="2020-01-12T12:15:37.385" v="0"/>
          <ac:spMkLst>
            <pc:docMk/>
            <pc:sldMasterMk cId="3559858469" sldId="2147483702"/>
            <ac:spMk id="22" creationId="{00000000-0000-0000-0000-000000000000}"/>
          </ac:spMkLst>
        </pc:spChg>
        <pc:spChg chg="mod">
          <ac:chgData name="Thiago Braga" userId="b8ae3cd4b4e11fb0" providerId="LiveId" clId="{F7284206-BF3D-4681-A33D-1AD4BFB22AFC}" dt="2020-01-12T12:15:37.385" v="0"/>
          <ac:spMkLst>
            <pc:docMk/>
            <pc:sldMasterMk cId="3559858469" sldId="2147483702"/>
            <ac:spMk id="23" creationId="{00000000-0000-0000-0000-000000000000}"/>
          </ac:spMkLst>
        </pc:spChg>
        <pc:spChg chg="mod">
          <ac:chgData name="Thiago Braga" userId="b8ae3cd4b4e11fb0" providerId="LiveId" clId="{F7284206-BF3D-4681-A33D-1AD4BFB22AFC}" dt="2020-01-12T12:15:37.385" v="0"/>
          <ac:spMkLst>
            <pc:docMk/>
            <pc:sldMasterMk cId="3559858469" sldId="2147483702"/>
            <ac:spMk id="28" creationId="{00000000-0000-0000-0000-000000000000}"/>
          </ac:spMkLst>
        </pc:spChg>
        <pc:spChg chg="mod">
          <ac:chgData name="Thiago Braga" userId="b8ae3cd4b4e11fb0" providerId="LiveId" clId="{F7284206-BF3D-4681-A33D-1AD4BFB22AFC}" dt="2020-01-12T12:15:37.385" v="0"/>
          <ac:spMkLst>
            <pc:docMk/>
            <pc:sldMasterMk cId="3559858469" sldId="2147483702"/>
            <ac:spMk id="29" creationId="{00000000-0000-0000-0000-000000000000}"/>
          </ac:spMkLst>
        </pc:spChg>
        <pc:spChg chg="mod">
          <ac:chgData name="Thiago Braga" userId="b8ae3cd4b4e11fb0" providerId="LiveId" clId="{F7284206-BF3D-4681-A33D-1AD4BFB22AFC}" dt="2020-01-12T12:15:37.385" v="0"/>
          <ac:spMkLst>
            <pc:docMk/>
            <pc:sldMasterMk cId="3559858469" sldId="2147483702"/>
            <ac:spMk id="30" creationId="{00000000-0000-0000-0000-000000000000}"/>
          </ac:spMkLst>
        </pc:spChg>
        <pc:spChg chg="mod">
          <ac:chgData name="Thiago Braga" userId="b8ae3cd4b4e11fb0" providerId="LiveId" clId="{F7284206-BF3D-4681-A33D-1AD4BFB22AFC}" dt="2020-01-12T12:15:37.385" v="0"/>
          <ac:spMkLst>
            <pc:docMk/>
            <pc:sldMasterMk cId="3559858469" sldId="2147483702"/>
            <ac:spMk id="31" creationId="{00000000-0000-0000-0000-000000000000}"/>
          </ac:spMkLst>
        </pc:spChg>
        <pc:spChg chg="mod">
          <ac:chgData name="Thiago Braga" userId="b8ae3cd4b4e11fb0" providerId="LiveId" clId="{F7284206-BF3D-4681-A33D-1AD4BFB22AFC}" dt="2020-01-12T12:15:37.385" v="0"/>
          <ac:spMkLst>
            <pc:docMk/>
            <pc:sldMasterMk cId="3559858469" sldId="2147483702"/>
            <ac:spMk id="32" creationId="{00000000-0000-0000-0000-000000000000}"/>
          </ac:spMkLst>
        </pc:spChg>
        <pc:spChg chg="mod">
          <ac:chgData name="Thiago Braga" userId="b8ae3cd4b4e11fb0" providerId="LiveId" clId="{F7284206-BF3D-4681-A33D-1AD4BFB22AFC}" dt="2020-01-12T12:15:37.385" v="0"/>
          <ac:spMkLst>
            <pc:docMk/>
            <pc:sldMasterMk cId="3559858469" sldId="2147483702"/>
            <ac:spMk id="33" creationId="{00000000-0000-0000-0000-000000000000}"/>
          </ac:spMkLst>
        </pc:spChg>
        <pc:spChg chg="mod">
          <ac:chgData name="Thiago Braga" userId="b8ae3cd4b4e11fb0" providerId="LiveId" clId="{F7284206-BF3D-4681-A33D-1AD4BFB22AFC}" dt="2020-01-12T12:15:37.385" v="0"/>
          <ac:spMkLst>
            <pc:docMk/>
            <pc:sldMasterMk cId="3559858469" sldId="2147483702"/>
            <ac:spMk id="34" creationId="{00000000-0000-0000-0000-000000000000}"/>
          </ac:spMkLst>
        </pc:spChg>
        <pc:spChg chg="mod">
          <ac:chgData name="Thiago Braga" userId="b8ae3cd4b4e11fb0" providerId="LiveId" clId="{F7284206-BF3D-4681-A33D-1AD4BFB22AFC}" dt="2020-01-12T12:15:37.385" v="0"/>
          <ac:spMkLst>
            <pc:docMk/>
            <pc:sldMasterMk cId="3559858469" sldId="2147483702"/>
            <ac:spMk id="35" creationId="{00000000-0000-0000-0000-000000000000}"/>
          </ac:spMkLst>
        </pc:spChg>
        <pc:spChg chg="mod">
          <ac:chgData name="Thiago Braga" userId="b8ae3cd4b4e11fb0" providerId="LiveId" clId="{F7284206-BF3D-4681-A33D-1AD4BFB22AFC}" dt="2020-01-12T12:15:37.385" v="0"/>
          <ac:spMkLst>
            <pc:docMk/>
            <pc:sldMasterMk cId="3559858469" sldId="2147483702"/>
            <ac:spMk id="36" creationId="{00000000-0000-0000-0000-000000000000}"/>
          </ac:spMkLst>
        </pc:spChg>
        <pc:spChg chg="mod">
          <ac:chgData name="Thiago Braga" userId="b8ae3cd4b4e11fb0" providerId="LiveId" clId="{F7284206-BF3D-4681-A33D-1AD4BFB22AFC}" dt="2020-01-12T12:15:37.385" v="0"/>
          <ac:spMkLst>
            <pc:docMk/>
            <pc:sldMasterMk cId="3559858469" sldId="2147483702"/>
            <ac:spMk id="37" creationId="{00000000-0000-0000-0000-000000000000}"/>
          </ac:spMkLst>
        </pc:spChg>
        <pc:spChg chg="mod">
          <ac:chgData name="Thiago Braga" userId="b8ae3cd4b4e11fb0" providerId="LiveId" clId="{F7284206-BF3D-4681-A33D-1AD4BFB22AFC}" dt="2020-01-12T12:15:37.385" v="0"/>
          <ac:spMkLst>
            <pc:docMk/>
            <pc:sldMasterMk cId="3559858469" sldId="2147483702"/>
            <ac:spMk id="38" creationId="{00000000-0000-0000-0000-000000000000}"/>
          </ac:spMkLst>
        </pc:spChg>
        <pc:spChg chg="mod">
          <ac:chgData name="Thiago Braga" userId="b8ae3cd4b4e11fb0" providerId="LiveId" clId="{F7284206-BF3D-4681-A33D-1AD4BFB22AFC}" dt="2020-01-12T12:15:37.385" v="0"/>
          <ac:spMkLst>
            <pc:docMk/>
            <pc:sldMasterMk cId="3559858469" sldId="2147483702"/>
            <ac:spMk id="39" creationId="{00000000-0000-0000-0000-000000000000}"/>
          </ac:spMkLst>
        </pc:spChg>
        <pc:spChg chg="mod">
          <ac:chgData name="Thiago Braga" userId="b8ae3cd4b4e11fb0" providerId="LiveId" clId="{F7284206-BF3D-4681-A33D-1AD4BFB22AFC}" dt="2020-01-12T12:15:37.385" v="0"/>
          <ac:spMkLst>
            <pc:docMk/>
            <pc:sldMasterMk cId="3559858469" sldId="2147483702"/>
            <ac:spMk id="40" creationId="{00000000-0000-0000-0000-000000000000}"/>
          </ac:spMkLst>
        </pc:spChg>
        <pc:sldLayoutChg chg="modSp">
          <pc:chgData name="Thiago Braga" userId="b8ae3cd4b4e11fb0" providerId="LiveId" clId="{F7284206-BF3D-4681-A33D-1AD4BFB22AFC}" dt="2020-01-12T12:15:37.385" v="0"/>
          <pc:sldLayoutMkLst>
            <pc:docMk/>
            <pc:sldMasterMk cId="3559858469" sldId="2147483702"/>
            <pc:sldLayoutMk cId="218216075" sldId="2147483703"/>
          </pc:sldLayoutMkLst>
          <pc:spChg chg="mod">
            <ac:chgData name="Thiago Braga" userId="b8ae3cd4b4e11fb0" providerId="LiveId" clId="{F7284206-BF3D-4681-A33D-1AD4BFB22AFC}" dt="2020-01-12T12:15:37.385" v="0"/>
            <ac:spMkLst>
              <pc:docMk/>
              <pc:sldMasterMk cId="3559858469" sldId="2147483702"/>
              <pc:sldLayoutMk cId="218216075" sldId="2147483703"/>
              <ac:spMk id="7"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8"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9"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10"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11"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17"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19"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23"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24"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25"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26"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27"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28"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29"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30"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18216075" sldId="2147483703"/>
              <ac:spMk id="31" creationId="{00000000-0000-0000-0000-000000000000}"/>
            </ac:spMkLst>
          </pc:spChg>
        </pc:sldLayoutChg>
        <pc:sldLayoutChg chg="modSp">
          <pc:chgData name="Thiago Braga" userId="b8ae3cd4b4e11fb0" providerId="LiveId" clId="{F7284206-BF3D-4681-A33D-1AD4BFB22AFC}" dt="2020-01-12T12:15:37.385" v="0"/>
          <pc:sldLayoutMkLst>
            <pc:docMk/>
            <pc:sldMasterMk cId="3559858469" sldId="2147483702"/>
            <pc:sldLayoutMk cId="1924490000" sldId="2147483705"/>
          </pc:sldLayoutMkLst>
          <pc:spChg chg="mod">
            <ac:chgData name="Thiago Braga" userId="b8ae3cd4b4e11fb0" providerId="LiveId" clId="{F7284206-BF3D-4681-A33D-1AD4BFB22AFC}" dt="2020-01-12T12:15:37.385" v="0"/>
            <ac:spMkLst>
              <pc:docMk/>
              <pc:sldMasterMk cId="3559858469" sldId="2147483702"/>
              <pc:sldLayoutMk cId="1924490000" sldId="2147483705"/>
              <ac:spMk id="2"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1924490000" sldId="2147483705"/>
              <ac:spMk id="3" creationId="{00000000-0000-0000-0000-000000000000}"/>
            </ac:spMkLst>
          </pc:spChg>
        </pc:sldLayoutChg>
        <pc:sldLayoutChg chg="modSp">
          <pc:chgData name="Thiago Braga" userId="b8ae3cd4b4e11fb0" providerId="LiveId" clId="{F7284206-BF3D-4681-A33D-1AD4BFB22AFC}" dt="2020-01-12T12:15:37.385" v="0"/>
          <pc:sldLayoutMkLst>
            <pc:docMk/>
            <pc:sldMasterMk cId="3559858469" sldId="2147483702"/>
            <pc:sldLayoutMk cId="419792974" sldId="2147483706"/>
          </pc:sldLayoutMkLst>
          <pc:spChg chg="mod">
            <ac:chgData name="Thiago Braga" userId="b8ae3cd4b4e11fb0" providerId="LiveId" clId="{F7284206-BF3D-4681-A33D-1AD4BFB22AFC}" dt="2020-01-12T12:15:37.385" v="0"/>
            <ac:spMkLst>
              <pc:docMk/>
              <pc:sldMasterMk cId="3559858469" sldId="2147483702"/>
              <pc:sldLayoutMk cId="419792974" sldId="2147483706"/>
              <ac:spMk id="3"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419792974" sldId="2147483706"/>
              <ac:spMk id="4" creationId="{00000000-0000-0000-0000-000000000000}"/>
            </ac:spMkLst>
          </pc:spChg>
        </pc:sldLayoutChg>
        <pc:sldLayoutChg chg="modSp">
          <pc:chgData name="Thiago Braga" userId="b8ae3cd4b4e11fb0" providerId="LiveId" clId="{F7284206-BF3D-4681-A33D-1AD4BFB22AFC}" dt="2020-01-12T12:15:37.385" v="0"/>
          <pc:sldLayoutMkLst>
            <pc:docMk/>
            <pc:sldMasterMk cId="3559858469" sldId="2147483702"/>
            <pc:sldLayoutMk cId="3285221844" sldId="2147483707"/>
          </pc:sldLayoutMkLst>
          <pc:spChg chg="mod">
            <ac:chgData name="Thiago Braga" userId="b8ae3cd4b4e11fb0" providerId="LiveId" clId="{F7284206-BF3D-4681-A33D-1AD4BFB22AFC}" dt="2020-01-12T12:15:37.385" v="0"/>
            <ac:spMkLst>
              <pc:docMk/>
              <pc:sldMasterMk cId="3559858469" sldId="2147483702"/>
              <pc:sldLayoutMk cId="3285221844" sldId="2147483707"/>
              <ac:spMk id="2"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3285221844" sldId="2147483707"/>
              <ac:spMk id="3"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3285221844" sldId="2147483707"/>
              <ac:spMk id="4"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3285221844" sldId="2147483707"/>
              <ac:spMk id="5"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3285221844" sldId="2147483707"/>
              <ac:spMk id="6" creationId="{00000000-0000-0000-0000-000000000000}"/>
            </ac:spMkLst>
          </pc:spChg>
        </pc:sldLayoutChg>
        <pc:sldLayoutChg chg="modSp">
          <pc:chgData name="Thiago Braga" userId="b8ae3cd4b4e11fb0" providerId="LiveId" clId="{F7284206-BF3D-4681-A33D-1AD4BFB22AFC}" dt="2020-01-12T12:15:37.385" v="0"/>
          <pc:sldLayoutMkLst>
            <pc:docMk/>
            <pc:sldMasterMk cId="3559858469" sldId="2147483702"/>
            <pc:sldLayoutMk cId="405757712" sldId="2147483708"/>
          </pc:sldLayoutMkLst>
          <pc:spChg chg="mod">
            <ac:chgData name="Thiago Braga" userId="b8ae3cd4b4e11fb0" providerId="LiveId" clId="{F7284206-BF3D-4681-A33D-1AD4BFB22AFC}" dt="2020-01-12T12:15:37.385" v="0"/>
            <ac:spMkLst>
              <pc:docMk/>
              <pc:sldMasterMk cId="3559858469" sldId="2147483702"/>
              <pc:sldLayoutMk cId="405757712" sldId="2147483708"/>
              <ac:spMk id="2"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405757712" sldId="2147483708"/>
              <ac:spMk id="3"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405757712" sldId="2147483708"/>
              <ac:spMk id="4"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405757712" sldId="2147483708"/>
              <ac:spMk id="5" creationId="{00000000-0000-0000-0000-000000000000}"/>
            </ac:spMkLst>
          </pc:spChg>
        </pc:sldLayoutChg>
        <pc:sldLayoutChg chg="modSp">
          <pc:chgData name="Thiago Braga" userId="b8ae3cd4b4e11fb0" providerId="LiveId" clId="{F7284206-BF3D-4681-A33D-1AD4BFB22AFC}" dt="2020-01-12T12:15:37.385" v="0"/>
          <pc:sldLayoutMkLst>
            <pc:docMk/>
            <pc:sldMasterMk cId="3559858469" sldId="2147483702"/>
            <pc:sldLayoutMk cId="2244645583" sldId="2147483710"/>
          </pc:sldLayoutMkLst>
          <pc:spChg chg="mod">
            <ac:chgData name="Thiago Braga" userId="b8ae3cd4b4e11fb0" providerId="LiveId" clId="{F7284206-BF3D-4681-A33D-1AD4BFB22AFC}" dt="2020-01-12T12:15:37.385" v="0"/>
            <ac:spMkLst>
              <pc:docMk/>
              <pc:sldMasterMk cId="3559858469" sldId="2147483702"/>
              <pc:sldLayoutMk cId="2244645583" sldId="2147483710"/>
              <ac:spMk id="2"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244645583" sldId="2147483710"/>
              <ac:spMk id="3"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2244645583" sldId="2147483710"/>
              <ac:spMk id="4" creationId="{00000000-0000-0000-0000-000000000000}"/>
            </ac:spMkLst>
          </pc:spChg>
        </pc:sldLayoutChg>
        <pc:sldLayoutChg chg="modSp">
          <pc:chgData name="Thiago Braga" userId="b8ae3cd4b4e11fb0" providerId="LiveId" clId="{F7284206-BF3D-4681-A33D-1AD4BFB22AFC}" dt="2020-01-12T12:15:37.385" v="0"/>
          <pc:sldLayoutMkLst>
            <pc:docMk/>
            <pc:sldMasterMk cId="3559858469" sldId="2147483702"/>
            <pc:sldLayoutMk cId="1808565651" sldId="2147483711"/>
          </pc:sldLayoutMkLst>
          <pc:spChg chg="mod">
            <ac:chgData name="Thiago Braga" userId="b8ae3cd4b4e11fb0" providerId="LiveId" clId="{F7284206-BF3D-4681-A33D-1AD4BFB22AFC}" dt="2020-01-12T12:15:37.385" v="0"/>
            <ac:spMkLst>
              <pc:docMk/>
              <pc:sldMasterMk cId="3559858469" sldId="2147483702"/>
              <pc:sldLayoutMk cId="1808565651" sldId="2147483711"/>
              <ac:spMk id="2"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1808565651" sldId="2147483711"/>
              <ac:spMk id="3"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1808565651" sldId="2147483711"/>
              <ac:spMk id="4" creationId="{00000000-0000-0000-0000-000000000000}"/>
            </ac:spMkLst>
          </pc:spChg>
        </pc:sldLayoutChg>
        <pc:sldLayoutChg chg="modSp">
          <pc:chgData name="Thiago Braga" userId="b8ae3cd4b4e11fb0" providerId="LiveId" clId="{F7284206-BF3D-4681-A33D-1AD4BFB22AFC}" dt="2020-01-12T12:15:37.385" v="0"/>
          <pc:sldLayoutMkLst>
            <pc:docMk/>
            <pc:sldMasterMk cId="3559858469" sldId="2147483702"/>
            <pc:sldLayoutMk cId="507843310" sldId="2147483713"/>
          </pc:sldLayoutMkLst>
          <pc:spChg chg="mod">
            <ac:chgData name="Thiago Braga" userId="b8ae3cd4b4e11fb0" providerId="LiveId" clId="{F7284206-BF3D-4681-A33D-1AD4BFB22AFC}" dt="2020-01-12T12:15:37.385" v="0"/>
            <ac:spMkLst>
              <pc:docMk/>
              <pc:sldMasterMk cId="3559858469" sldId="2147483702"/>
              <pc:sldLayoutMk cId="507843310" sldId="2147483713"/>
              <ac:spMk id="2" creationId="{00000000-0000-0000-0000-000000000000}"/>
            </ac:spMkLst>
          </pc:spChg>
          <pc:spChg chg="mod">
            <ac:chgData name="Thiago Braga" userId="b8ae3cd4b4e11fb0" providerId="LiveId" clId="{F7284206-BF3D-4681-A33D-1AD4BFB22AFC}" dt="2020-01-12T12:15:37.385" v="0"/>
            <ac:spMkLst>
              <pc:docMk/>
              <pc:sldMasterMk cId="3559858469" sldId="2147483702"/>
              <pc:sldLayoutMk cId="507843310" sldId="2147483713"/>
              <ac:spMk id="3" creationId="{00000000-0000-0000-0000-000000000000}"/>
            </ac:spMkLst>
          </pc:spChg>
        </pc:sldLayoutChg>
      </pc:sldMasterChg>
    </pc:docChg>
  </pc:docChgLst>
  <pc:docChgLst>
    <pc:chgData name="Thiago Braga" userId="b8ae3cd4b4e11fb0" providerId="LiveId" clId="{6CD2F18C-C6FD-4375-BAEE-2ADB764AB2C3}"/>
    <pc:docChg chg="undo custSel addSld delSld modSld">
      <pc:chgData name="Thiago Braga" userId="b8ae3cd4b4e11fb0" providerId="LiveId" clId="{6CD2F18C-C6FD-4375-BAEE-2ADB764AB2C3}" dt="2020-01-26T14:57:09.607" v="442" actId="47"/>
      <pc:docMkLst>
        <pc:docMk/>
      </pc:docMkLst>
      <pc:sldChg chg="add del">
        <pc:chgData name="Thiago Braga" userId="b8ae3cd4b4e11fb0" providerId="LiveId" clId="{6CD2F18C-C6FD-4375-BAEE-2ADB764AB2C3}" dt="2020-01-26T13:21:42.316" v="15" actId="47"/>
        <pc:sldMkLst>
          <pc:docMk/>
          <pc:sldMk cId="0" sldId="256"/>
        </pc:sldMkLst>
      </pc:sldChg>
      <pc:sldChg chg="add del">
        <pc:chgData name="Thiago Braga" userId="b8ae3cd4b4e11fb0" providerId="LiveId" clId="{6CD2F18C-C6FD-4375-BAEE-2ADB764AB2C3}" dt="2020-01-26T13:21:17.667" v="2" actId="47"/>
        <pc:sldMkLst>
          <pc:docMk/>
          <pc:sldMk cId="0" sldId="257"/>
        </pc:sldMkLst>
      </pc:sldChg>
      <pc:sldChg chg="addSp modSp add">
        <pc:chgData name="Thiago Braga" userId="b8ae3cd4b4e11fb0" providerId="LiveId" clId="{6CD2F18C-C6FD-4375-BAEE-2ADB764AB2C3}" dt="2020-01-26T13:38:42.611" v="244" actId="108"/>
        <pc:sldMkLst>
          <pc:docMk/>
          <pc:sldMk cId="0" sldId="258"/>
        </pc:sldMkLst>
        <pc:spChg chg="mod">
          <ac:chgData name="Thiago Braga" userId="b8ae3cd4b4e11fb0" providerId="LiveId" clId="{6CD2F18C-C6FD-4375-BAEE-2ADB764AB2C3}" dt="2020-01-26T13:24:12.010" v="90" actId="1076"/>
          <ac:spMkLst>
            <pc:docMk/>
            <pc:sldMk cId="0" sldId="258"/>
            <ac:spMk id="2" creationId="{00000000-0000-0000-0000-000000000000}"/>
          </ac:spMkLst>
        </pc:spChg>
        <pc:spChg chg="mod">
          <ac:chgData name="Thiago Braga" userId="b8ae3cd4b4e11fb0" providerId="LiveId" clId="{6CD2F18C-C6FD-4375-BAEE-2ADB764AB2C3}" dt="2020-01-26T13:38:42.611" v="244" actId="108"/>
          <ac:spMkLst>
            <pc:docMk/>
            <pc:sldMk cId="0" sldId="258"/>
            <ac:spMk id="3" creationId="{00000000-0000-0000-0000-000000000000}"/>
          </ac:spMkLst>
        </pc:spChg>
        <pc:spChg chg="add">
          <ac:chgData name="Thiago Braga" userId="b8ae3cd4b4e11fb0" providerId="LiveId" clId="{6CD2F18C-C6FD-4375-BAEE-2ADB764AB2C3}" dt="2020-01-26T13:24:49.015" v="136"/>
          <ac:spMkLst>
            <pc:docMk/>
            <pc:sldMk cId="0" sldId="258"/>
            <ac:spMk id="5" creationId="{B39FE71A-D75D-4BC2-B1C6-074DA32AFBA0}"/>
          </ac:spMkLst>
        </pc:spChg>
        <pc:picChg chg="add">
          <ac:chgData name="Thiago Braga" userId="b8ae3cd4b4e11fb0" providerId="LiveId" clId="{6CD2F18C-C6FD-4375-BAEE-2ADB764AB2C3}" dt="2020-01-26T13:24:49.015" v="136"/>
          <ac:picMkLst>
            <pc:docMk/>
            <pc:sldMk cId="0" sldId="258"/>
            <ac:picMk id="4" creationId="{8D996AFB-D773-4BCB-9EE5-FE12273D0B51}"/>
          </ac:picMkLst>
        </pc:picChg>
      </pc:sldChg>
      <pc:sldChg chg="addSp modSp add">
        <pc:chgData name="Thiago Braga" userId="b8ae3cd4b4e11fb0" providerId="LiveId" clId="{6CD2F18C-C6FD-4375-BAEE-2ADB764AB2C3}" dt="2020-01-26T13:25:56.437" v="145"/>
        <pc:sldMkLst>
          <pc:docMk/>
          <pc:sldMk cId="0" sldId="259"/>
        </pc:sldMkLst>
        <pc:spChg chg="mod">
          <ac:chgData name="Thiago Braga" userId="b8ae3cd4b4e11fb0" providerId="LiveId" clId="{6CD2F18C-C6FD-4375-BAEE-2ADB764AB2C3}" dt="2020-01-26T13:25:44.368" v="142" actId="207"/>
          <ac:spMkLst>
            <pc:docMk/>
            <pc:sldMk cId="0" sldId="259"/>
            <ac:spMk id="3" creationId="{00000000-0000-0000-0000-000000000000}"/>
          </ac:spMkLst>
        </pc:spChg>
        <pc:spChg chg="mod">
          <ac:chgData name="Thiago Braga" userId="b8ae3cd4b4e11fb0" providerId="LiveId" clId="{6CD2F18C-C6FD-4375-BAEE-2ADB764AB2C3}" dt="2020-01-26T13:25:47.496" v="143" actId="207"/>
          <ac:spMkLst>
            <pc:docMk/>
            <pc:sldMk cId="0" sldId="259"/>
            <ac:spMk id="5" creationId="{00000000-0000-0000-0000-000000000000}"/>
          </ac:spMkLst>
        </pc:spChg>
        <pc:spChg chg="mod">
          <ac:chgData name="Thiago Braga" userId="b8ae3cd4b4e11fb0" providerId="LiveId" clId="{6CD2F18C-C6FD-4375-BAEE-2ADB764AB2C3}" dt="2020-01-26T13:25:50.753" v="144" actId="207"/>
          <ac:spMkLst>
            <pc:docMk/>
            <pc:sldMk cId="0" sldId="259"/>
            <ac:spMk id="6" creationId="{00000000-0000-0000-0000-000000000000}"/>
          </ac:spMkLst>
        </pc:spChg>
        <pc:spChg chg="add">
          <ac:chgData name="Thiago Braga" userId="b8ae3cd4b4e11fb0" providerId="LiveId" clId="{6CD2F18C-C6FD-4375-BAEE-2ADB764AB2C3}" dt="2020-01-26T13:25:56.437" v="145"/>
          <ac:spMkLst>
            <pc:docMk/>
            <pc:sldMk cId="0" sldId="259"/>
            <ac:spMk id="10" creationId="{D3E690CB-EF10-498E-A3D0-7239056D2959}"/>
          </ac:spMkLst>
        </pc:spChg>
        <pc:picChg chg="add">
          <ac:chgData name="Thiago Braga" userId="b8ae3cd4b4e11fb0" providerId="LiveId" clId="{6CD2F18C-C6FD-4375-BAEE-2ADB764AB2C3}" dt="2020-01-26T13:25:56.437" v="145"/>
          <ac:picMkLst>
            <pc:docMk/>
            <pc:sldMk cId="0" sldId="259"/>
            <ac:picMk id="9" creationId="{6FCFEE70-F731-43E2-80D1-28E2641FDBC1}"/>
          </ac:picMkLst>
        </pc:picChg>
      </pc:sldChg>
      <pc:sldChg chg="addSp delSp modSp add">
        <pc:chgData name="Thiago Braga" userId="b8ae3cd4b4e11fb0" providerId="LiveId" clId="{6CD2F18C-C6FD-4375-BAEE-2ADB764AB2C3}" dt="2020-01-26T13:27:31.050" v="165" actId="1076"/>
        <pc:sldMkLst>
          <pc:docMk/>
          <pc:sldMk cId="0" sldId="260"/>
        </pc:sldMkLst>
        <pc:spChg chg="mod">
          <ac:chgData name="Thiago Braga" userId="b8ae3cd4b4e11fb0" providerId="LiveId" clId="{6CD2F18C-C6FD-4375-BAEE-2ADB764AB2C3}" dt="2020-01-26T13:27:31.050" v="165" actId="1076"/>
          <ac:spMkLst>
            <pc:docMk/>
            <pc:sldMk cId="0" sldId="260"/>
            <ac:spMk id="2" creationId="{00000000-0000-0000-0000-000000000000}"/>
          </ac:spMkLst>
        </pc:spChg>
        <pc:spChg chg="mod">
          <ac:chgData name="Thiago Braga" userId="b8ae3cd4b4e11fb0" providerId="LiveId" clId="{6CD2F18C-C6FD-4375-BAEE-2ADB764AB2C3}" dt="2020-01-26T13:27:18.647" v="160" actId="207"/>
          <ac:spMkLst>
            <pc:docMk/>
            <pc:sldMk cId="0" sldId="260"/>
            <ac:spMk id="5" creationId="{00000000-0000-0000-0000-000000000000}"/>
          </ac:spMkLst>
        </pc:spChg>
        <pc:spChg chg="mod">
          <ac:chgData name="Thiago Braga" userId="b8ae3cd4b4e11fb0" providerId="LiveId" clId="{6CD2F18C-C6FD-4375-BAEE-2ADB764AB2C3}" dt="2020-01-26T13:27:06.512" v="159" actId="207"/>
          <ac:spMkLst>
            <pc:docMk/>
            <pc:sldMk cId="0" sldId="260"/>
            <ac:spMk id="6" creationId="{00000000-0000-0000-0000-000000000000}"/>
          </ac:spMkLst>
        </pc:spChg>
        <pc:spChg chg="mod">
          <ac:chgData name="Thiago Braga" userId="b8ae3cd4b4e11fb0" providerId="LiveId" clId="{6CD2F18C-C6FD-4375-BAEE-2ADB764AB2C3}" dt="2020-01-26T13:27:03.488" v="158" actId="207"/>
          <ac:spMkLst>
            <pc:docMk/>
            <pc:sldMk cId="0" sldId="260"/>
            <ac:spMk id="8" creationId="{00000000-0000-0000-0000-000000000000}"/>
          </ac:spMkLst>
        </pc:spChg>
        <pc:spChg chg="mod">
          <ac:chgData name="Thiago Braga" userId="b8ae3cd4b4e11fb0" providerId="LiveId" clId="{6CD2F18C-C6FD-4375-BAEE-2ADB764AB2C3}" dt="2020-01-26T13:27:23.063" v="161" actId="207"/>
          <ac:spMkLst>
            <pc:docMk/>
            <pc:sldMk cId="0" sldId="260"/>
            <ac:spMk id="9" creationId="{00000000-0000-0000-0000-000000000000}"/>
          </ac:spMkLst>
        </pc:spChg>
        <pc:spChg chg="mod">
          <ac:chgData name="Thiago Braga" userId="b8ae3cd4b4e11fb0" providerId="LiveId" clId="{6CD2F18C-C6FD-4375-BAEE-2ADB764AB2C3}" dt="2020-01-26T13:26:56.887" v="157" actId="207"/>
          <ac:spMkLst>
            <pc:docMk/>
            <pc:sldMk cId="0" sldId="260"/>
            <ac:spMk id="12" creationId="{00000000-0000-0000-0000-000000000000}"/>
          </ac:spMkLst>
        </pc:spChg>
        <pc:spChg chg="mod">
          <ac:chgData name="Thiago Braga" userId="b8ae3cd4b4e11fb0" providerId="LiveId" clId="{6CD2F18C-C6FD-4375-BAEE-2ADB764AB2C3}" dt="2020-01-26T13:26:33.111" v="153" actId="207"/>
          <ac:spMkLst>
            <pc:docMk/>
            <pc:sldMk cId="0" sldId="260"/>
            <ac:spMk id="14" creationId="{00000000-0000-0000-0000-000000000000}"/>
          </ac:spMkLst>
        </pc:spChg>
        <pc:spChg chg="add del mod">
          <ac:chgData name="Thiago Braga" userId="b8ae3cd4b4e11fb0" providerId="LiveId" clId="{6CD2F18C-C6FD-4375-BAEE-2ADB764AB2C3}" dt="2020-01-26T13:26:18.937" v="150" actId="2085"/>
          <ac:spMkLst>
            <pc:docMk/>
            <pc:sldMk cId="0" sldId="260"/>
            <ac:spMk id="16" creationId="{00000000-0000-0000-0000-000000000000}"/>
          </ac:spMkLst>
        </pc:spChg>
        <pc:spChg chg="mod">
          <ac:chgData name="Thiago Braga" userId="b8ae3cd4b4e11fb0" providerId="LiveId" clId="{6CD2F18C-C6FD-4375-BAEE-2ADB764AB2C3}" dt="2020-01-26T13:26:38.009" v="154" actId="207"/>
          <ac:spMkLst>
            <pc:docMk/>
            <pc:sldMk cId="0" sldId="260"/>
            <ac:spMk id="17" creationId="{00000000-0000-0000-0000-000000000000}"/>
          </ac:spMkLst>
        </pc:spChg>
        <pc:spChg chg="mod">
          <ac:chgData name="Thiago Braga" userId="b8ae3cd4b4e11fb0" providerId="LiveId" clId="{6CD2F18C-C6FD-4375-BAEE-2ADB764AB2C3}" dt="2020-01-26T13:26:43.554" v="155" actId="207"/>
          <ac:spMkLst>
            <pc:docMk/>
            <pc:sldMk cId="0" sldId="260"/>
            <ac:spMk id="19" creationId="{00000000-0000-0000-0000-000000000000}"/>
          </ac:spMkLst>
        </pc:spChg>
        <pc:spChg chg="add">
          <ac:chgData name="Thiago Braga" userId="b8ae3cd4b4e11fb0" providerId="LiveId" clId="{6CD2F18C-C6FD-4375-BAEE-2ADB764AB2C3}" dt="2020-01-26T13:26:00.536" v="146"/>
          <ac:spMkLst>
            <pc:docMk/>
            <pc:sldMk cId="0" sldId="260"/>
            <ac:spMk id="40" creationId="{F79E235D-A1F5-4912-B5B7-7661EF27B4FC}"/>
          </ac:spMkLst>
        </pc:spChg>
        <pc:picChg chg="add">
          <ac:chgData name="Thiago Braga" userId="b8ae3cd4b4e11fb0" providerId="LiveId" clId="{6CD2F18C-C6FD-4375-BAEE-2ADB764AB2C3}" dt="2020-01-26T13:26:00.536" v="146"/>
          <ac:picMkLst>
            <pc:docMk/>
            <pc:sldMk cId="0" sldId="260"/>
            <ac:picMk id="39" creationId="{22B69430-6EC2-4C86-B784-60AC8C8E4D50}"/>
          </ac:picMkLst>
        </pc:picChg>
      </pc:sldChg>
      <pc:sldChg chg="addSp modSp add">
        <pc:chgData name="Thiago Braga" userId="b8ae3cd4b4e11fb0" providerId="LiveId" clId="{6CD2F18C-C6FD-4375-BAEE-2ADB764AB2C3}" dt="2020-01-26T13:38:50.381" v="245" actId="108"/>
        <pc:sldMkLst>
          <pc:docMk/>
          <pc:sldMk cId="0" sldId="261"/>
        </pc:sldMkLst>
        <pc:spChg chg="mod">
          <ac:chgData name="Thiago Braga" userId="b8ae3cd4b4e11fb0" providerId="LiveId" clId="{6CD2F18C-C6FD-4375-BAEE-2ADB764AB2C3}" dt="2020-01-26T13:30:30.364" v="194" actId="20577"/>
          <ac:spMkLst>
            <pc:docMk/>
            <pc:sldMk cId="0" sldId="261"/>
            <ac:spMk id="2" creationId="{00000000-0000-0000-0000-000000000000}"/>
          </ac:spMkLst>
        </pc:spChg>
        <pc:spChg chg="mod">
          <ac:chgData name="Thiago Braga" userId="b8ae3cd4b4e11fb0" providerId="LiveId" clId="{6CD2F18C-C6FD-4375-BAEE-2ADB764AB2C3}" dt="2020-01-26T13:38:50.381" v="245" actId="108"/>
          <ac:spMkLst>
            <pc:docMk/>
            <pc:sldMk cId="0" sldId="261"/>
            <ac:spMk id="3" creationId="{00000000-0000-0000-0000-000000000000}"/>
          </ac:spMkLst>
        </pc:spChg>
        <pc:spChg chg="add">
          <ac:chgData name="Thiago Braga" userId="b8ae3cd4b4e11fb0" providerId="LiveId" clId="{6CD2F18C-C6FD-4375-BAEE-2ADB764AB2C3}" dt="2020-01-26T13:32:38.216" v="199"/>
          <ac:spMkLst>
            <pc:docMk/>
            <pc:sldMk cId="0" sldId="261"/>
            <ac:spMk id="5" creationId="{DD23A881-F3C1-464F-9560-E7261C77BF58}"/>
          </ac:spMkLst>
        </pc:spChg>
        <pc:picChg chg="add">
          <ac:chgData name="Thiago Braga" userId="b8ae3cd4b4e11fb0" providerId="LiveId" clId="{6CD2F18C-C6FD-4375-BAEE-2ADB764AB2C3}" dt="2020-01-26T13:32:38.216" v="199"/>
          <ac:picMkLst>
            <pc:docMk/>
            <pc:sldMk cId="0" sldId="261"/>
            <ac:picMk id="4" creationId="{BAC4CD49-F26D-4F05-86AD-6BDEE5D8458B}"/>
          </ac:picMkLst>
        </pc:picChg>
      </pc:sldChg>
      <pc:sldChg chg="addSp modSp add">
        <pc:chgData name="Thiago Braga" userId="b8ae3cd4b4e11fb0" providerId="LiveId" clId="{6CD2F18C-C6FD-4375-BAEE-2ADB764AB2C3}" dt="2020-01-26T13:38:54.071" v="246" actId="108"/>
        <pc:sldMkLst>
          <pc:docMk/>
          <pc:sldMk cId="0" sldId="262"/>
        </pc:sldMkLst>
        <pc:spChg chg="mod">
          <ac:chgData name="Thiago Braga" userId="b8ae3cd4b4e11fb0" providerId="LiveId" clId="{6CD2F18C-C6FD-4375-BAEE-2ADB764AB2C3}" dt="2020-01-26T13:30:36.756" v="197" actId="20577"/>
          <ac:spMkLst>
            <pc:docMk/>
            <pc:sldMk cId="0" sldId="262"/>
            <ac:spMk id="2" creationId="{00000000-0000-0000-0000-000000000000}"/>
          </ac:spMkLst>
        </pc:spChg>
        <pc:spChg chg="mod">
          <ac:chgData name="Thiago Braga" userId="b8ae3cd4b4e11fb0" providerId="LiveId" clId="{6CD2F18C-C6FD-4375-BAEE-2ADB764AB2C3}" dt="2020-01-26T13:38:54.071" v="246" actId="108"/>
          <ac:spMkLst>
            <pc:docMk/>
            <pc:sldMk cId="0" sldId="262"/>
            <ac:spMk id="3" creationId="{00000000-0000-0000-0000-000000000000}"/>
          </ac:spMkLst>
        </pc:spChg>
        <pc:spChg chg="add">
          <ac:chgData name="Thiago Braga" userId="b8ae3cd4b4e11fb0" providerId="LiveId" clId="{6CD2F18C-C6FD-4375-BAEE-2ADB764AB2C3}" dt="2020-01-26T13:32:39.473" v="200"/>
          <ac:spMkLst>
            <pc:docMk/>
            <pc:sldMk cId="0" sldId="262"/>
            <ac:spMk id="5" creationId="{C4F17A14-DC2F-4159-A8BF-D285EA4903AA}"/>
          </ac:spMkLst>
        </pc:spChg>
        <pc:picChg chg="add">
          <ac:chgData name="Thiago Braga" userId="b8ae3cd4b4e11fb0" providerId="LiveId" clId="{6CD2F18C-C6FD-4375-BAEE-2ADB764AB2C3}" dt="2020-01-26T13:32:39.473" v="200"/>
          <ac:picMkLst>
            <pc:docMk/>
            <pc:sldMk cId="0" sldId="262"/>
            <ac:picMk id="4" creationId="{32E97695-32BA-4FE3-BB6D-EDEDBF6FA11C}"/>
          </ac:picMkLst>
        </pc:picChg>
      </pc:sldChg>
      <pc:sldChg chg="addSp delSp modSp add">
        <pc:chgData name="Thiago Braga" userId="b8ae3cd4b4e11fb0" providerId="LiveId" clId="{6CD2F18C-C6FD-4375-BAEE-2ADB764AB2C3}" dt="2020-01-26T13:43:24.482" v="285"/>
        <pc:sldMkLst>
          <pc:docMk/>
          <pc:sldMk cId="0" sldId="263"/>
        </pc:sldMkLst>
        <pc:spChg chg="del">
          <ac:chgData name="Thiago Braga" userId="b8ae3cd4b4e11fb0" providerId="LiveId" clId="{6CD2F18C-C6FD-4375-BAEE-2ADB764AB2C3}" dt="2020-01-26T13:29:06.530" v="172" actId="478"/>
          <ac:spMkLst>
            <pc:docMk/>
            <pc:sldMk cId="0" sldId="263"/>
            <ac:spMk id="2" creationId="{00000000-0000-0000-0000-000000000000}"/>
          </ac:spMkLst>
        </pc:spChg>
        <pc:spChg chg="mod">
          <ac:chgData name="Thiago Braga" userId="b8ae3cd4b4e11fb0" providerId="LiveId" clId="{6CD2F18C-C6FD-4375-BAEE-2ADB764AB2C3}" dt="2020-01-26T13:29:04.873" v="171" actId="1076"/>
          <ac:spMkLst>
            <pc:docMk/>
            <pc:sldMk cId="0" sldId="263"/>
            <ac:spMk id="3" creationId="{00000000-0000-0000-0000-000000000000}"/>
          </ac:spMkLst>
        </pc:spChg>
        <pc:spChg chg="add del">
          <ac:chgData name="Thiago Braga" userId="b8ae3cd4b4e11fb0" providerId="LiveId" clId="{6CD2F18C-C6FD-4375-BAEE-2ADB764AB2C3}" dt="2020-01-26T13:28:59.822" v="169"/>
          <ac:spMkLst>
            <pc:docMk/>
            <pc:sldMk cId="0" sldId="263"/>
            <ac:spMk id="8" creationId="{2AC686AB-5D8F-46AA-B705-3ED5DA042839}"/>
          </ac:spMkLst>
        </pc:spChg>
        <pc:spChg chg="add">
          <ac:chgData name="Thiago Braga" userId="b8ae3cd4b4e11fb0" providerId="LiveId" clId="{6CD2F18C-C6FD-4375-BAEE-2ADB764AB2C3}" dt="2020-01-26T13:43:24.482" v="285"/>
          <ac:spMkLst>
            <pc:docMk/>
            <pc:sldMk cId="0" sldId="263"/>
            <ac:spMk id="10" creationId="{4DD96608-2E6B-426A-A339-D51B72CE6FC1}"/>
          </ac:spMkLst>
        </pc:spChg>
        <pc:picChg chg="add">
          <ac:chgData name="Thiago Braga" userId="b8ae3cd4b4e11fb0" providerId="LiveId" clId="{6CD2F18C-C6FD-4375-BAEE-2ADB764AB2C3}" dt="2020-01-26T13:43:24.482" v="285"/>
          <ac:picMkLst>
            <pc:docMk/>
            <pc:sldMk cId="0" sldId="263"/>
            <ac:picMk id="9" creationId="{2C2AB922-4CE0-4E82-9BA6-908053209761}"/>
          </ac:picMkLst>
        </pc:picChg>
      </pc:sldChg>
      <pc:sldChg chg="addSp delSp modSp add">
        <pc:chgData name="Thiago Braga" userId="b8ae3cd4b4e11fb0" providerId="LiveId" clId="{6CD2F18C-C6FD-4375-BAEE-2ADB764AB2C3}" dt="2020-01-26T13:43:26.555" v="286"/>
        <pc:sldMkLst>
          <pc:docMk/>
          <pc:sldMk cId="0" sldId="264"/>
        </pc:sldMkLst>
        <pc:spChg chg="del">
          <ac:chgData name="Thiago Braga" userId="b8ae3cd4b4e11fb0" providerId="LiveId" clId="{6CD2F18C-C6FD-4375-BAEE-2ADB764AB2C3}" dt="2020-01-26T13:33:14.444" v="208" actId="478"/>
          <ac:spMkLst>
            <pc:docMk/>
            <pc:sldMk cId="0" sldId="264"/>
            <ac:spMk id="2" creationId="{00000000-0000-0000-0000-000000000000}"/>
          </ac:spMkLst>
        </pc:spChg>
        <pc:spChg chg="mod">
          <ac:chgData name="Thiago Braga" userId="b8ae3cd4b4e11fb0" providerId="LiveId" clId="{6CD2F18C-C6FD-4375-BAEE-2ADB764AB2C3}" dt="2020-01-26T13:33:12.938" v="207" actId="14100"/>
          <ac:spMkLst>
            <pc:docMk/>
            <pc:sldMk cId="0" sldId="264"/>
            <ac:spMk id="3" creationId="{00000000-0000-0000-0000-000000000000}"/>
          </ac:spMkLst>
        </pc:spChg>
        <pc:spChg chg="mod">
          <ac:chgData name="Thiago Braga" userId="b8ae3cd4b4e11fb0" providerId="LiveId" clId="{6CD2F18C-C6FD-4375-BAEE-2ADB764AB2C3}" dt="2020-01-26T13:32:58.781" v="203" actId="14100"/>
          <ac:spMkLst>
            <pc:docMk/>
            <pc:sldMk cId="0" sldId="264"/>
            <ac:spMk id="4" creationId="{00000000-0000-0000-0000-000000000000}"/>
          </ac:spMkLst>
        </pc:spChg>
        <pc:spChg chg="add">
          <ac:chgData name="Thiago Braga" userId="b8ae3cd4b4e11fb0" providerId="LiveId" clId="{6CD2F18C-C6FD-4375-BAEE-2ADB764AB2C3}" dt="2020-01-26T13:43:26.555" v="286"/>
          <ac:spMkLst>
            <pc:docMk/>
            <pc:sldMk cId="0" sldId="264"/>
            <ac:spMk id="6" creationId="{92CF605C-1BB1-4FCA-94FE-A4A483EA4834}"/>
          </ac:spMkLst>
        </pc:spChg>
        <pc:picChg chg="add">
          <ac:chgData name="Thiago Braga" userId="b8ae3cd4b4e11fb0" providerId="LiveId" clId="{6CD2F18C-C6FD-4375-BAEE-2ADB764AB2C3}" dt="2020-01-26T13:43:26.555" v="286"/>
          <ac:picMkLst>
            <pc:docMk/>
            <pc:sldMk cId="0" sldId="264"/>
            <ac:picMk id="5" creationId="{57001274-9C86-4C42-A8B3-3F808091BE91}"/>
          </ac:picMkLst>
        </pc:picChg>
      </pc:sldChg>
      <pc:sldChg chg="del">
        <pc:chgData name="Thiago Braga" userId="b8ae3cd4b4e11fb0" providerId="LiveId" clId="{6CD2F18C-C6FD-4375-BAEE-2ADB764AB2C3}" dt="2020-01-26T13:20:46.424" v="0" actId="47"/>
        <pc:sldMkLst>
          <pc:docMk/>
          <pc:sldMk cId="3915513875" sldId="264"/>
        </pc:sldMkLst>
      </pc:sldChg>
      <pc:sldChg chg="delSp add del">
        <pc:chgData name="Thiago Braga" userId="b8ae3cd4b4e11fb0" providerId="LiveId" clId="{6CD2F18C-C6FD-4375-BAEE-2ADB764AB2C3}" dt="2020-01-26T13:33:44.342" v="209" actId="47"/>
        <pc:sldMkLst>
          <pc:docMk/>
          <pc:sldMk cId="0" sldId="265"/>
        </pc:sldMkLst>
        <pc:spChg chg="del">
          <ac:chgData name="Thiago Braga" userId="b8ae3cd4b4e11fb0" providerId="LiveId" clId="{6CD2F18C-C6FD-4375-BAEE-2ADB764AB2C3}" dt="2020-01-26T13:29:18.219" v="173" actId="478"/>
          <ac:spMkLst>
            <pc:docMk/>
            <pc:sldMk cId="0" sldId="265"/>
            <ac:spMk id="2" creationId="{00000000-0000-0000-0000-000000000000}"/>
          </ac:spMkLst>
        </pc:spChg>
      </pc:sldChg>
      <pc:sldChg chg="del">
        <pc:chgData name="Thiago Braga" userId="b8ae3cd4b4e11fb0" providerId="LiveId" clId="{6CD2F18C-C6FD-4375-BAEE-2ADB764AB2C3}" dt="2020-01-26T13:20:46.424" v="0" actId="47"/>
        <pc:sldMkLst>
          <pc:docMk/>
          <pc:sldMk cId="4122494683" sldId="265"/>
        </pc:sldMkLst>
      </pc:sldChg>
      <pc:sldChg chg="addSp modSp add setBg">
        <pc:chgData name="Thiago Braga" userId="b8ae3cd4b4e11fb0" providerId="LiveId" clId="{6CD2F18C-C6FD-4375-BAEE-2ADB764AB2C3}" dt="2020-01-26T13:43:29.017" v="287"/>
        <pc:sldMkLst>
          <pc:docMk/>
          <pc:sldMk cId="0" sldId="266"/>
        </pc:sldMkLst>
        <pc:spChg chg="mod">
          <ac:chgData name="Thiago Braga" userId="b8ae3cd4b4e11fb0" providerId="LiveId" clId="{6CD2F18C-C6FD-4375-BAEE-2ADB764AB2C3}" dt="2020-01-26T13:33:53.834" v="211" actId="1076"/>
          <ac:spMkLst>
            <pc:docMk/>
            <pc:sldMk cId="0" sldId="266"/>
            <ac:spMk id="2" creationId="{00000000-0000-0000-0000-000000000000}"/>
          </ac:spMkLst>
        </pc:spChg>
        <pc:spChg chg="mod">
          <ac:chgData name="Thiago Braga" userId="b8ae3cd4b4e11fb0" providerId="LiveId" clId="{6CD2F18C-C6FD-4375-BAEE-2ADB764AB2C3}" dt="2020-01-26T13:39:21.210" v="250" actId="6549"/>
          <ac:spMkLst>
            <pc:docMk/>
            <pc:sldMk cId="0" sldId="266"/>
            <ac:spMk id="3" creationId="{00000000-0000-0000-0000-000000000000}"/>
          </ac:spMkLst>
        </pc:spChg>
        <pc:spChg chg="add">
          <ac:chgData name="Thiago Braga" userId="b8ae3cd4b4e11fb0" providerId="LiveId" clId="{6CD2F18C-C6FD-4375-BAEE-2ADB764AB2C3}" dt="2020-01-26T13:43:29.017" v="287"/>
          <ac:spMkLst>
            <pc:docMk/>
            <pc:sldMk cId="0" sldId="266"/>
            <ac:spMk id="5" creationId="{ADF73D60-2688-4D8C-9610-CF468CB80105}"/>
          </ac:spMkLst>
        </pc:spChg>
        <pc:picChg chg="add">
          <ac:chgData name="Thiago Braga" userId="b8ae3cd4b4e11fb0" providerId="LiveId" clId="{6CD2F18C-C6FD-4375-BAEE-2ADB764AB2C3}" dt="2020-01-26T13:43:29.017" v="287"/>
          <ac:picMkLst>
            <pc:docMk/>
            <pc:sldMk cId="0" sldId="266"/>
            <ac:picMk id="4" creationId="{28556E16-8EB4-44F7-BE8B-98C5589BBDE6}"/>
          </ac:picMkLst>
        </pc:picChg>
      </pc:sldChg>
      <pc:sldChg chg="del">
        <pc:chgData name="Thiago Braga" userId="b8ae3cd4b4e11fb0" providerId="LiveId" clId="{6CD2F18C-C6FD-4375-BAEE-2ADB764AB2C3}" dt="2020-01-26T13:20:46.424" v="0" actId="47"/>
        <pc:sldMkLst>
          <pc:docMk/>
          <pc:sldMk cId="1200602051" sldId="266"/>
        </pc:sldMkLst>
      </pc:sldChg>
      <pc:sldChg chg="addSp modSp add">
        <pc:chgData name="Thiago Braga" userId="b8ae3cd4b4e11fb0" providerId="LiveId" clId="{6CD2F18C-C6FD-4375-BAEE-2ADB764AB2C3}" dt="2020-01-26T13:43:30.687" v="288"/>
        <pc:sldMkLst>
          <pc:docMk/>
          <pc:sldMk cId="0" sldId="267"/>
        </pc:sldMkLst>
        <pc:spChg chg="mod">
          <ac:chgData name="Thiago Braga" userId="b8ae3cd4b4e11fb0" providerId="LiveId" clId="{6CD2F18C-C6FD-4375-BAEE-2ADB764AB2C3}" dt="2020-01-26T13:39:46.869" v="262" actId="255"/>
          <ac:spMkLst>
            <pc:docMk/>
            <pc:sldMk cId="0" sldId="267"/>
            <ac:spMk id="2" creationId="{00000000-0000-0000-0000-000000000000}"/>
          </ac:spMkLst>
        </pc:spChg>
        <pc:spChg chg="mod">
          <ac:chgData name="Thiago Braga" userId="b8ae3cd4b4e11fb0" providerId="LiveId" clId="{6CD2F18C-C6FD-4375-BAEE-2ADB764AB2C3}" dt="2020-01-26T13:39:38.556" v="259" actId="20577"/>
          <ac:spMkLst>
            <pc:docMk/>
            <pc:sldMk cId="0" sldId="267"/>
            <ac:spMk id="3" creationId="{00000000-0000-0000-0000-000000000000}"/>
          </ac:spMkLst>
        </pc:spChg>
        <pc:spChg chg="add">
          <ac:chgData name="Thiago Braga" userId="b8ae3cd4b4e11fb0" providerId="LiveId" clId="{6CD2F18C-C6FD-4375-BAEE-2ADB764AB2C3}" dt="2020-01-26T13:43:30.687" v="288"/>
          <ac:spMkLst>
            <pc:docMk/>
            <pc:sldMk cId="0" sldId="267"/>
            <ac:spMk id="5" creationId="{D4A68A30-C42B-41C0-8BEA-591A30C942EA}"/>
          </ac:spMkLst>
        </pc:spChg>
        <pc:picChg chg="add">
          <ac:chgData name="Thiago Braga" userId="b8ae3cd4b4e11fb0" providerId="LiveId" clId="{6CD2F18C-C6FD-4375-BAEE-2ADB764AB2C3}" dt="2020-01-26T13:43:30.687" v="288"/>
          <ac:picMkLst>
            <pc:docMk/>
            <pc:sldMk cId="0" sldId="267"/>
            <ac:picMk id="4" creationId="{4E0DF99E-4F28-4FD5-844B-BD4CC6A1060E}"/>
          </ac:picMkLst>
        </pc:picChg>
      </pc:sldChg>
      <pc:sldChg chg="del">
        <pc:chgData name="Thiago Braga" userId="b8ae3cd4b4e11fb0" providerId="LiveId" clId="{6CD2F18C-C6FD-4375-BAEE-2ADB764AB2C3}" dt="2020-01-26T13:20:46.424" v="0" actId="47"/>
        <pc:sldMkLst>
          <pc:docMk/>
          <pc:sldMk cId="1771494860" sldId="267"/>
        </pc:sldMkLst>
      </pc:sldChg>
      <pc:sldChg chg="delSp modSp add">
        <pc:chgData name="Thiago Braga" userId="b8ae3cd4b4e11fb0" providerId="LiveId" clId="{6CD2F18C-C6FD-4375-BAEE-2ADB764AB2C3}" dt="2020-01-26T13:40:03.507" v="266" actId="14100"/>
        <pc:sldMkLst>
          <pc:docMk/>
          <pc:sldMk cId="0" sldId="268"/>
        </pc:sldMkLst>
        <pc:spChg chg="del">
          <ac:chgData name="Thiago Braga" userId="b8ae3cd4b4e11fb0" providerId="LiveId" clId="{6CD2F18C-C6FD-4375-BAEE-2ADB764AB2C3}" dt="2020-01-26T13:39:52.687" v="263" actId="478"/>
          <ac:spMkLst>
            <pc:docMk/>
            <pc:sldMk cId="0" sldId="268"/>
            <ac:spMk id="2" creationId="{00000000-0000-0000-0000-000000000000}"/>
          </ac:spMkLst>
        </pc:spChg>
        <pc:spChg chg="mod">
          <ac:chgData name="Thiago Braga" userId="b8ae3cd4b4e11fb0" providerId="LiveId" clId="{6CD2F18C-C6FD-4375-BAEE-2ADB764AB2C3}" dt="2020-01-26T13:40:03.507" v="266" actId="14100"/>
          <ac:spMkLst>
            <pc:docMk/>
            <pc:sldMk cId="0" sldId="268"/>
            <ac:spMk id="3" creationId="{00000000-0000-0000-0000-000000000000}"/>
          </ac:spMkLst>
        </pc:spChg>
        <pc:spChg chg="mod">
          <ac:chgData name="Thiago Braga" userId="b8ae3cd4b4e11fb0" providerId="LiveId" clId="{6CD2F18C-C6FD-4375-BAEE-2ADB764AB2C3}" dt="2020-01-26T13:39:55.906" v="264" actId="1076"/>
          <ac:spMkLst>
            <pc:docMk/>
            <pc:sldMk cId="0" sldId="268"/>
            <ac:spMk id="4" creationId="{00000000-0000-0000-0000-000000000000}"/>
          </ac:spMkLst>
        </pc:spChg>
      </pc:sldChg>
      <pc:sldChg chg="del">
        <pc:chgData name="Thiago Braga" userId="b8ae3cd4b4e11fb0" providerId="LiveId" clId="{6CD2F18C-C6FD-4375-BAEE-2ADB764AB2C3}" dt="2020-01-26T13:20:46.424" v="0" actId="47"/>
        <pc:sldMkLst>
          <pc:docMk/>
          <pc:sldMk cId="2035981298" sldId="268"/>
        </pc:sldMkLst>
      </pc:sldChg>
      <pc:sldChg chg="addSp modSp add">
        <pc:chgData name="Thiago Braga" userId="b8ae3cd4b4e11fb0" providerId="LiveId" clId="{6CD2F18C-C6FD-4375-BAEE-2ADB764AB2C3}" dt="2020-01-26T14:41:19.346" v="310" actId="207"/>
        <pc:sldMkLst>
          <pc:docMk/>
          <pc:sldMk cId="0" sldId="269"/>
        </pc:sldMkLst>
        <pc:spChg chg="mod">
          <ac:chgData name="Thiago Braga" userId="b8ae3cd4b4e11fb0" providerId="LiveId" clId="{6CD2F18C-C6FD-4375-BAEE-2ADB764AB2C3}" dt="2020-01-26T14:41:14.406" v="308" actId="207"/>
          <ac:spMkLst>
            <pc:docMk/>
            <pc:sldMk cId="0" sldId="269"/>
            <ac:spMk id="3" creationId="{00000000-0000-0000-0000-000000000000}"/>
          </ac:spMkLst>
        </pc:spChg>
        <pc:spChg chg="mod">
          <ac:chgData name="Thiago Braga" userId="b8ae3cd4b4e11fb0" providerId="LiveId" clId="{6CD2F18C-C6FD-4375-BAEE-2ADB764AB2C3}" dt="2020-01-26T14:41:16.958" v="309" actId="207"/>
          <ac:spMkLst>
            <pc:docMk/>
            <pc:sldMk cId="0" sldId="269"/>
            <ac:spMk id="5" creationId="{00000000-0000-0000-0000-000000000000}"/>
          </ac:spMkLst>
        </pc:spChg>
        <pc:spChg chg="mod">
          <ac:chgData name="Thiago Braga" userId="b8ae3cd4b4e11fb0" providerId="LiveId" clId="{6CD2F18C-C6FD-4375-BAEE-2ADB764AB2C3}" dt="2020-01-26T14:41:19.346" v="310" actId="207"/>
          <ac:spMkLst>
            <pc:docMk/>
            <pc:sldMk cId="0" sldId="269"/>
            <ac:spMk id="7" creationId="{00000000-0000-0000-0000-000000000000}"/>
          </ac:spMkLst>
        </pc:spChg>
        <pc:spChg chg="add">
          <ac:chgData name="Thiago Braga" userId="b8ae3cd4b4e11fb0" providerId="LiveId" clId="{6CD2F18C-C6FD-4375-BAEE-2ADB764AB2C3}" dt="2020-01-26T13:43:40.796" v="291"/>
          <ac:spMkLst>
            <pc:docMk/>
            <pc:sldMk cId="0" sldId="269"/>
            <ac:spMk id="11" creationId="{DBB94FF9-65A1-4D78-905F-D0B0FC056431}"/>
          </ac:spMkLst>
        </pc:spChg>
        <pc:picChg chg="add">
          <ac:chgData name="Thiago Braga" userId="b8ae3cd4b4e11fb0" providerId="LiveId" clId="{6CD2F18C-C6FD-4375-BAEE-2ADB764AB2C3}" dt="2020-01-26T13:43:40.796" v="291"/>
          <ac:picMkLst>
            <pc:docMk/>
            <pc:sldMk cId="0" sldId="269"/>
            <ac:picMk id="10" creationId="{497D3E14-B5A6-42B2-8074-695FD1FDBA43}"/>
          </ac:picMkLst>
        </pc:picChg>
      </pc:sldChg>
      <pc:sldChg chg="del">
        <pc:chgData name="Thiago Braga" userId="b8ae3cd4b4e11fb0" providerId="LiveId" clId="{6CD2F18C-C6FD-4375-BAEE-2ADB764AB2C3}" dt="2020-01-26T13:20:46.424" v="0" actId="47"/>
        <pc:sldMkLst>
          <pc:docMk/>
          <pc:sldMk cId="1393713074" sldId="269"/>
        </pc:sldMkLst>
      </pc:sldChg>
      <pc:sldChg chg="addSp modSp add">
        <pc:chgData name="Thiago Braga" userId="b8ae3cd4b4e11fb0" providerId="LiveId" clId="{6CD2F18C-C6FD-4375-BAEE-2ADB764AB2C3}" dt="2020-01-26T14:41:42.046" v="316" actId="14100"/>
        <pc:sldMkLst>
          <pc:docMk/>
          <pc:sldMk cId="0" sldId="270"/>
        </pc:sldMkLst>
        <pc:spChg chg="mod">
          <ac:chgData name="Thiago Braga" userId="b8ae3cd4b4e11fb0" providerId="LiveId" clId="{6CD2F18C-C6FD-4375-BAEE-2ADB764AB2C3}" dt="2020-01-26T14:41:42.046" v="316" actId="14100"/>
          <ac:spMkLst>
            <pc:docMk/>
            <pc:sldMk cId="0" sldId="270"/>
            <ac:spMk id="2" creationId="{00000000-0000-0000-0000-000000000000}"/>
          </ac:spMkLst>
        </pc:spChg>
        <pc:spChg chg="mod">
          <ac:chgData name="Thiago Braga" userId="b8ae3cd4b4e11fb0" providerId="LiveId" clId="{6CD2F18C-C6FD-4375-BAEE-2ADB764AB2C3}" dt="2020-01-26T13:40:58.626" v="268" actId="14100"/>
          <ac:spMkLst>
            <pc:docMk/>
            <pc:sldMk cId="0" sldId="270"/>
            <ac:spMk id="3" creationId="{00000000-0000-0000-0000-000000000000}"/>
          </ac:spMkLst>
        </pc:spChg>
        <pc:spChg chg="add">
          <ac:chgData name="Thiago Braga" userId="b8ae3cd4b4e11fb0" providerId="LiveId" clId="{6CD2F18C-C6FD-4375-BAEE-2ADB764AB2C3}" dt="2020-01-26T13:43:42.975" v="292"/>
          <ac:spMkLst>
            <pc:docMk/>
            <pc:sldMk cId="0" sldId="270"/>
            <ac:spMk id="5" creationId="{C0CD9D42-76AB-433A-A6ED-C5E6BBB866D4}"/>
          </ac:spMkLst>
        </pc:spChg>
        <pc:picChg chg="add">
          <ac:chgData name="Thiago Braga" userId="b8ae3cd4b4e11fb0" providerId="LiveId" clId="{6CD2F18C-C6FD-4375-BAEE-2ADB764AB2C3}" dt="2020-01-26T13:43:42.975" v="292"/>
          <ac:picMkLst>
            <pc:docMk/>
            <pc:sldMk cId="0" sldId="270"/>
            <ac:picMk id="4" creationId="{D6BAC7FE-78EC-4547-8992-A0F675936698}"/>
          </ac:picMkLst>
        </pc:picChg>
      </pc:sldChg>
      <pc:sldChg chg="del">
        <pc:chgData name="Thiago Braga" userId="b8ae3cd4b4e11fb0" providerId="LiveId" clId="{6CD2F18C-C6FD-4375-BAEE-2ADB764AB2C3}" dt="2020-01-26T13:20:46.424" v="0" actId="47"/>
        <pc:sldMkLst>
          <pc:docMk/>
          <pc:sldMk cId="265370991" sldId="270"/>
        </pc:sldMkLst>
      </pc:sldChg>
      <pc:sldChg chg="addSp modSp add">
        <pc:chgData name="Thiago Braga" userId="b8ae3cd4b4e11fb0" providerId="LiveId" clId="{6CD2F18C-C6FD-4375-BAEE-2ADB764AB2C3}" dt="2020-01-26T14:43:32.305" v="340" actId="20577"/>
        <pc:sldMkLst>
          <pc:docMk/>
          <pc:sldMk cId="0" sldId="271"/>
        </pc:sldMkLst>
        <pc:spChg chg="mod">
          <ac:chgData name="Thiago Braga" userId="b8ae3cd4b4e11fb0" providerId="LiveId" clId="{6CD2F18C-C6FD-4375-BAEE-2ADB764AB2C3}" dt="2020-01-26T13:41:01.370" v="269" actId="14100"/>
          <ac:spMkLst>
            <pc:docMk/>
            <pc:sldMk cId="0" sldId="271"/>
            <ac:spMk id="2" creationId="{00000000-0000-0000-0000-000000000000}"/>
          </ac:spMkLst>
        </pc:spChg>
        <pc:spChg chg="mod">
          <ac:chgData name="Thiago Braga" userId="b8ae3cd4b4e11fb0" providerId="LiveId" clId="{6CD2F18C-C6FD-4375-BAEE-2ADB764AB2C3}" dt="2020-01-26T14:43:32.305" v="340" actId="20577"/>
          <ac:spMkLst>
            <pc:docMk/>
            <pc:sldMk cId="0" sldId="271"/>
            <ac:spMk id="3" creationId="{00000000-0000-0000-0000-000000000000}"/>
          </ac:spMkLst>
        </pc:spChg>
        <pc:spChg chg="add">
          <ac:chgData name="Thiago Braga" userId="b8ae3cd4b4e11fb0" providerId="LiveId" clId="{6CD2F18C-C6FD-4375-BAEE-2ADB764AB2C3}" dt="2020-01-26T13:43:43.532" v="293"/>
          <ac:spMkLst>
            <pc:docMk/>
            <pc:sldMk cId="0" sldId="271"/>
            <ac:spMk id="5" creationId="{C6A9F48B-7879-45CA-A7F1-55482A83980B}"/>
          </ac:spMkLst>
        </pc:spChg>
        <pc:picChg chg="add">
          <ac:chgData name="Thiago Braga" userId="b8ae3cd4b4e11fb0" providerId="LiveId" clId="{6CD2F18C-C6FD-4375-BAEE-2ADB764AB2C3}" dt="2020-01-26T13:43:43.532" v="293"/>
          <ac:picMkLst>
            <pc:docMk/>
            <pc:sldMk cId="0" sldId="271"/>
            <ac:picMk id="4" creationId="{CB68C77D-2A71-49E1-9103-F68D7B089A1A}"/>
          </ac:picMkLst>
        </pc:picChg>
      </pc:sldChg>
      <pc:sldChg chg="del">
        <pc:chgData name="Thiago Braga" userId="b8ae3cd4b4e11fb0" providerId="LiveId" clId="{6CD2F18C-C6FD-4375-BAEE-2ADB764AB2C3}" dt="2020-01-26T13:20:46.424" v="0" actId="47"/>
        <pc:sldMkLst>
          <pc:docMk/>
          <pc:sldMk cId="1717522316" sldId="271"/>
        </pc:sldMkLst>
      </pc:sldChg>
      <pc:sldChg chg="addSp modSp add">
        <pc:chgData name="Thiago Braga" userId="b8ae3cd4b4e11fb0" providerId="LiveId" clId="{6CD2F18C-C6FD-4375-BAEE-2ADB764AB2C3}" dt="2020-01-26T14:44:02.467" v="348" actId="20577"/>
        <pc:sldMkLst>
          <pc:docMk/>
          <pc:sldMk cId="0" sldId="272"/>
        </pc:sldMkLst>
        <pc:spChg chg="mod">
          <ac:chgData name="Thiago Braga" userId="b8ae3cd4b4e11fb0" providerId="LiveId" clId="{6CD2F18C-C6FD-4375-BAEE-2ADB764AB2C3}" dt="2020-01-26T14:44:02.467" v="348" actId="20577"/>
          <ac:spMkLst>
            <pc:docMk/>
            <pc:sldMk cId="0" sldId="272"/>
            <ac:spMk id="2" creationId="{00000000-0000-0000-0000-000000000000}"/>
          </ac:spMkLst>
        </pc:spChg>
        <pc:spChg chg="mod">
          <ac:chgData name="Thiago Braga" userId="b8ae3cd4b4e11fb0" providerId="LiveId" clId="{6CD2F18C-C6FD-4375-BAEE-2ADB764AB2C3}" dt="2020-01-26T13:41:05.122" v="270" actId="14100"/>
          <ac:spMkLst>
            <pc:docMk/>
            <pc:sldMk cId="0" sldId="272"/>
            <ac:spMk id="3" creationId="{00000000-0000-0000-0000-000000000000}"/>
          </ac:spMkLst>
        </pc:spChg>
        <pc:spChg chg="add">
          <ac:chgData name="Thiago Braga" userId="b8ae3cd4b4e11fb0" providerId="LiveId" clId="{6CD2F18C-C6FD-4375-BAEE-2ADB764AB2C3}" dt="2020-01-26T13:43:44.543" v="294"/>
          <ac:spMkLst>
            <pc:docMk/>
            <pc:sldMk cId="0" sldId="272"/>
            <ac:spMk id="5" creationId="{FFC2136D-631F-4DDB-8AB7-554778257162}"/>
          </ac:spMkLst>
        </pc:spChg>
        <pc:picChg chg="add">
          <ac:chgData name="Thiago Braga" userId="b8ae3cd4b4e11fb0" providerId="LiveId" clId="{6CD2F18C-C6FD-4375-BAEE-2ADB764AB2C3}" dt="2020-01-26T13:43:44.543" v="294"/>
          <ac:picMkLst>
            <pc:docMk/>
            <pc:sldMk cId="0" sldId="272"/>
            <ac:picMk id="4" creationId="{FA39A327-70FA-4784-942F-740A0C584B9C}"/>
          </ac:picMkLst>
        </pc:picChg>
      </pc:sldChg>
      <pc:sldChg chg="del">
        <pc:chgData name="Thiago Braga" userId="b8ae3cd4b4e11fb0" providerId="LiveId" clId="{6CD2F18C-C6FD-4375-BAEE-2ADB764AB2C3}" dt="2020-01-26T13:20:46.424" v="0" actId="47"/>
        <pc:sldMkLst>
          <pc:docMk/>
          <pc:sldMk cId="1489807872" sldId="272"/>
        </pc:sldMkLst>
      </pc:sldChg>
      <pc:sldChg chg="addSp modSp add">
        <pc:chgData name="Thiago Braga" userId="b8ae3cd4b4e11fb0" providerId="LiveId" clId="{6CD2F18C-C6FD-4375-BAEE-2ADB764AB2C3}" dt="2020-01-26T14:44:12.339" v="349" actId="1076"/>
        <pc:sldMkLst>
          <pc:docMk/>
          <pc:sldMk cId="0" sldId="273"/>
        </pc:sldMkLst>
        <pc:spChg chg="mod">
          <ac:chgData name="Thiago Braga" userId="b8ae3cd4b4e11fb0" providerId="LiveId" clId="{6CD2F18C-C6FD-4375-BAEE-2ADB764AB2C3}" dt="2020-01-26T13:41:08.435" v="271" actId="14100"/>
          <ac:spMkLst>
            <pc:docMk/>
            <pc:sldMk cId="0" sldId="273"/>
            <ac:spMk id="2" creationId="{00000000-0000-0000-0000-000000000000}"/>
          </ac:spMkLst>
        </pc:spChg>
        <pc:spChg chg="mod">
          <ac:chgData name="Thiago Braga" userId="b8ae3cd4b4e11fb0" providerId="LiveId" clId="{6CD2F18C-C6FD-4375-BAEE-2ADB764AB2C3}" dt="2020-01-26T14:44:12.339" v="349" actId="1076"/>
          <ac:spMkLst>
            <pc:docMk/>
            <pc:sldMk cId="0" sldId="273"/>
            <ac:spMk id="3" creationId="{00000000-0000-0000-0000-000000000000}"/>
          </ac:spMkLst>
        </pc:spChg>
        <pc:spChg chg="add">
          <ac:chgData name="Thiago Braga" userId="b8ae3cd4b4e11fb0" providerId="LiveId" clId="{6CD2F18C-C6FD-4375-BAEE-2ADB764AB2C3}" dt="2020-01-26T13:43:45.494" v="295"/>
          <ac:spMkLst>
            <pc:docMk/>
            <pc:sldMk cId="0" sldId="273"/>
            <ac:spMk id="5" creationId="{F27D52BA-289B-479D-9CAF-306F8A270F90}"/>
          </ac:spMkLst>
        </pc:spChg>
        <pc:picChg chg="add">
          <ac:chgData name="Thiago Braga" userId="b8ae3cd4b4e11fb0" providerId="LiveId" clId="{6CD2F18C-C6FD-4375-BAEE-2ADB764AB2C3}" dt="2020-01-26T13:43:45.494" v="295"/>
          <ac:picMkLst>
            <pc:docMk/>
            <pc:sldMk cId="0" sldId="273"/>
            <ac:picMk id="4" creationId="{8943D809-FB4E-4E86-B4CF-02A4D6B4A93B}"/>
          </ac:picMkLst>
        </pc:picChg>
      </pc:sldChg>
      <pc:sldChg chg="del">
        <pc:chgData name="Thiago Braga" userId="b8ae3cd4b4e11fb0" providerId="LiveId" clId="{6CD2F18C-C6FD-4375-BAEE-2ADB764AB2C3}" dt="2020-01-26T13:20:46.424" v="0" actId="47"/>
        <pc:sldMkLst>
          <pc:docMk/>
          <pc:sldMk cId="2643313327" sldId="273"/>
        </pc:sldMkLst>
      </pc:sldChg>
      <pc:sldChg chg="addSp modSp add">
        <pc:chgData name="Thiago Braga" userId="b8ae3cd4b4e11fb0" providerId="LiveId" clId="{6CD2F18C-C6FD-4375-BAEE-2ADB764AB2C3}" dt="2020-01-26T14:44:42.441" v="359" actId="20577"/>
        <pc:sldMkLst>
          <pc:docMk/>
          <pc:sldMk cId="0" sldId="274"/>
        </pc:sldMkLst>
        <pc:spChg chg="mod">
          <ac:chgData name="Thiago Braga" userId="b8ae3cd4b4e11fb0" providerId="LiveId" clId="{6CD2F18C-C6FD-4375-BAEE-2ADB764AB2C3}" dt="2020-01-26T13:41:11.882" v="272" actId="14100"/>
          <ac:spMkLst>
            <pc:docMk/>
            <pc:sldMk cId="0" sldId="274"/>
            <ac:spMk id="2" creationId="{00000000-0000-0000-0000-000000000000}"/>
          </ac:spMkLst>
        </pc:spChg>
        <pc:spChg chg="mod">
          <ac:chgData name="Thiago Braga" userId="b8ae3cd4b4e11fb0" providerId="LiveId" clId="{6CD2F18C-C6FD-4375-BAEE-2ADB764AB2C3}" dt="2020-01-26T14:44:42.441" v="359" actId="20577"/>
          <ac:spMkLst>
            <pc:docMk/>
            <pc:sldMk cId="0" sldId="274"/>
            <ac:spMk id="3" creationId="{00000000-0000-0000-0000-000000000000}"/>
          </ac:spMkLst>
        </pc:spChg>
        <pc:spChg chg="add">
          <ac:chgData name="Thiago Braga" userId="b8ae3cd4b4e11fb0" providerId="LiveId" clId="{6CD2F18C-C6FD-4375-BAEE-2ADB764AB2C3}" dt="2020-01-26T13:43:46.174" v="296"/>
          <ac:spMkLst>
            <pc:docMk/>
            <pc:sldMk cId="0" sldId="274"/>
            <ac:spMk id="5" creationId="{972C99F8-EA0D-4189-A65B-F2DDE07BC7CC}"/>
          </ac:spMkLst>
        </pc:spChg>
        <pc:picChg chg="add">
          <ac:chgData name="Thiago Braga" userId="b8ae3cd4b4e11fb0" providerId="LiveId" clId="{6CD2F18C-C6FD-4375-BAEE-2ADB764AB2C3}" dt="2020-01-26T13:43:46.174" v="296"/>
          <ac:picMkLst>
            <pc:docMk/>
            <pc:sldMk cId="0" sldId="274"/>
            <ac:picMk id="4" creationId="{50514739-6190-4B5F-B6B6-532A896F38FA}"/>
          </ac:picMkLst>
        </pc:picChg>
      </pc:sldChg>
      <pc:sldChg chg="del">
        <pc:chgData name="Thiago Braga" userId="b8ae3cd4b4e11fb0" providerId="LiveId" clId="{6CD2F18C-C6FD-4375-BAEE-2ADB764AB2C3}" dt="2020-01-26T13:20:46.424" v="0" actId="47"/>
        <pc:sldMkLst>
          <pc:docMk/>
          <pc:sldMk cId="1537859840" sldId="274"/>
        </pc:sldMkLst>
      </pc:sldChg>
      <pc:sldChg chg="addSp modSp add">
        <pc:chgData name="Thiago Braga" userId="b8ae3cd4b4e11fb0" providerId="LiveId" clId="{6CD2F18C-C6FD-4375-BAEE-2ADB764AB2C3}" dt="2020-01-26T14:51:00.664" v="370" actId="14100"/>
        <pc:sldMkLst>
          <pc:docMk/>
          <pc:sldMk cId="0" sldId="275"/>
        </pc:sldMkLst>
        <pc:spChg chg="mod">
          <ac:chgData name="Thiago Braga" userId="b8ae3cd4b4e11fb0" providerId="LiveId" clId="{6CD2F18C-C6FD-4375-BAEE-2ADB764AB2C3}" dt="2020-01-26T13:41:15.547" v="273" actId="14100"/>
          <ac:spMkLst>
            <pc:docMk/>
            <pc:sldMk cId="0" sldId="275"/>
            <ac:spMk id="2" creationId="{00000000-0000-0000-0000-000000000000}"/>
          </ac:spMkLst>
        </pc:spChg>
        <pc:spChg chg="mod">
          <ac:chgData name="Thiago Braga" userId="b8ae3cd4b4e11fb0" providerId="LiveId" clId="{6CD2F18C-C6FD-4375-BAEE-2ADB764AB2C3}" dt="2020-01-26T14:51:00.664" v="370" actId="14100"/>
          <ac:spMkLst>
            <pc:docMk/>
            <pc:sldMk cId="0" sldId="275"/>
            <ac:spMk id="3" creationId="{00000000-0000-0000-0000-000000000000}"/>
          </ac:spMkLst>
        </pc:spChg>
        <pc:spChg chg="add">
          <ac:chgData name="Thiago Braga" userId="b8ae3cd4b4e11fb0" providerId="LiveId" clId="{6CD2F18C-C6FD-4375-BAEE-2ADB764AB2C3}" dt="2020-01-26T13:43:47.522" v="297"/>
          <ac:spMkLst>
            <pc:docMk/>
            <pc:sldMk cId="0" sldId="275"/>
            <ac:spMk id="5" creationId="{B21A4FF7-DB2C-4892-8184-D416EDB0552E}"/>
          </ac:spMkLst>
        </pc:spChg>
        <pc:picChg chg="add">
          <ac:chgData name="Thiago Braga" userId="b8ae3cd4b4e11fb0" providerId="LiveId" clId="{6CD2F18C-C6FD-4375-BAEE-2ADB764AB2C3}" dt="2020-01-26T13:43:47.522" v="297"/>
          <ac:picMkLst>
            <pc:docMk/>
            <pc:sldMk cId="0" sldId="275"/>
            <ac:picMk id="4" creationId="{FB67A2FB-4855-42C7-A47A-E7A1F53698E8}"/>
          </ac:picMkLst>
        </pc:picChg>
      </pc:sldChg>
      <pc:sldChg chg="del">
        <pc:chgData name="Thiago Braga" userId="b8ae3cd4b4e11fb0" providerId="LiveId" clId="{6CD2F18C-C6FD-4375-BAEE-2ADB764AB2C3}" dt="2020-01-26T13:20:46.424" v="0" actId="47"/>
        <pc:sldMkLst>
          <pc:docMk/>
          <pc:sldMk cId="2513912545" sldId="275"/>
        </pc:sldMkLst>
      </pc:sldChg>
      <pc:sldChg chg="addSp modSp add">
        <pc:chgData name="Thiago Braga" userId="b8ae3cd4b4e11fb0" providerId="LiveId" clId="{6CD2F18C-C6FD-4375-BAEE-2ADB764AB2C3}" dt="2020-01-26T14:51:20.015" v="375" actId="20577"/>
        <pc:sldMkLst>
          <pc:docMk/>
          <pc:sldMk cId="0" sldId="276"/>
        </pc:sldMkLst>
        <pc:spChg chg="mod">
          <ac:chgData name="Thiago Braga" userId="b8ae3cd4b4e11fb0" providerId="LiveId" clId="{6CD2F18C-C6FD-4375-BAEE-2ADB764AB2C3}" dt="2020-01-26T13:41:23.611" v="275" actId="14100"/>
          <ac:spMkLst>
            <pc:docMk/>
            <pc:sldMk cId="0" sldId="276"/>
            <ac:spMk id="2" creationId="{00000000-0000-0000-0000-000000000000}"/>
          </ac:spMkLst>
        </pc:spChg>
        <pc:spChg chg="mod">
          <ac:chgData name="Thiago Braga" userId="b8ae3cd4b4e11fb0" providerId="LiveId" clId="{6CD2F18C-C6FD-4375-BAEE-2ADB764AB2C3}" dt="2020-01-26T14:51:20.015" v="375" actId="20577"/>
          <ac:spMkLst>
            <pc:docMk/>
            <pc:sldMk cId="0" sldId="276"/>
            <ac:spMk id="3" creationId="{00000000-0000-0000-0000-000000000000}"/>
          </ac:spMkLst>
        </pc:spChg>
        <pc:spChg chg="add">
          <ac:chgData name="Thiago Braga" userId="b8ae3cd4b4e11fb0" providerId="LiveId" clId="{6CD2F18C-C6FD-4375-BAEE-2ADB764AB2C3}" dt="2020-01-26T13:43:48.179" v="298"/>
          <ac:spMkLst>
            <pc:docMk/>
            <pc:sldMk cId="0" sldId="276"/>
            <ac:spMk id="5" creationId="{EBF037DF-D19B-422B-A907-0CC2ABB41925}"/>
          </ac:spMkLst>
        </pc:spChg>
        <pc:picChg chg="add">
          <ac:chgData name="Thiago Braga" userId="b8ae3cd4b4e11fb0" providerId="LiveId" clId="{6CD2F18C-C6FD-4375-BAEE-2ADB764AB2C3}" dt="2020-01-26T13:43:48.179" v="298"/>
          <ac:picMkLst>
            <pc:docMk/>
            <pc:sldMk cId="0" sldId="276"/>
            <ac:picMk id="4" creationId="{DF1B6550-3D3E-4621-84A2-7FFD36E0A0C8}"/>
          </ac:picMkLst>
        </pc:picChg>
      </pc:sldChg>
      <pc:sldChg chg="del">
        <pc:chgData name="Thiago Braga" userId="b8ae3cd4b4e11fb0" providerId="LiveId" clId="{6CD2F18C-C6FD-4375-BAEE-2ADB764AB2C3}" dt="2020-01-26T13:20:46.424" v="0" actId="47"/>
        <pc:sldMkLst>
          <pc:docMk/>
          <pc:sldMk cId="3220746760" sldId="276"/>
        </pc:sldMkLst>
      </pc:sldChg>
      <pc:sldChg chg="addSp modSp add">
        <pc:chgData name="Thiago Braga" userId="b8ae3cd4b4e11fb0" providerId="LiveId" clId="{6CD2F18C-C6FD-4375-BAEE-2ADB764AB2C3}" dt="2020-01-26T14:57:08.004" v="441" actId="1076"/>
        <pc:sldMkLst>
          <pc:docMk/>
          <pc:sldMk cId="0" sldId="277"/>
        </pc:sldMkLst>
        <pc:spChg chg="mod">
          <ac:chgData name="Thiago Braga" userId="b8ae3cd4b4e11fb0" providerId="LiveId" clId="{6CD2F18C-C6FD-4375-BAEE-2ADB764AB2C3}" dt="2020-01-26T13:41:29.962" v="278" actId="14100"/>
          <ac:spMkLst>
            <pc:docMk/>
            <pc:sldMk cId="0" sldId="277"/>
            <ac:spMk id="2" creationId="{00000000-0000-0000-0000-000000000000}"/>
          </ac:spMkLst>
        </pc:spChg>
        <pc:spChg chg="mod">
          <ac:chgData name="Thiago Braga" userId="b8ae3cd4b4e11fb0" providerId="LiveId" clId="{6CD2F18C-C6FD-4375-BAEE-2ADB764AB2C3}" dt="2020-01-26T14:51:34.794" v="380" actId="14100"/>
          <ac:spMkLst>
            <pc:docMk/>
            <pc:sldMk cId="0" sldId="277"/>
            <ac:spMk id="3" creationId="{00000000-0000-0000-0000-000000000000}"/>
          </ac:spMkLst>
        </pc:spChg>
        <pc:spChg chg="add">
          <ac:chgData name="Thiago Braga" userId="b8ae3cd4b4e11fb0" providerId="LiveId" clId="{6CD2F18C-C6FD-4375-BAEE-2ADB764AB2C3}" dt="2020-01-26T13:43:49.242" v="299"/>
          <ac:spMkLst>
            <pc:docMk/>
            <pc:sldMk cId="0" sldId="277"/>
            <ac:spMk id="5" creationId="{264542A7-61B9-47D0-B7CB-0B98F591722F}"/>
          </ac:spMkLst>
        </pc:spChg>
        <pc:spChg chg="add mod">
          <ac:chgData name="Thiago Braga" userId="b8ae3cd4b4e11fb0" providerId="LiveId" clId="{6CD2F18C-C6FD-4375-BAEE-2ADB764AB2C3}" dt="2020-01-26T14:57:08.004" v="441" actId="1076"/>
          <ac:spMkLst>
            <pc:docMk/>
            <pc:sldMk cId="0" sldId="277"/>
            <ac:spMk id="6" creationId="{3B8266C2-244B-4291-A6B8-62B24302E3FE}"/>
          </ac:spMkLst>
        </pc:spChg>
        <pc:picChg chg="add">
          <ac:chgData name="Thiago Braga" userId="b8ae3cd4b4e11fb0" providerId="LiveId" clId="{6CD2F18C-C6FD-4375-BAEE-2ADB764AB2C3}" dt="2020-01-26T13:43:49.242" v="299"/>
          <ac:picMkLst>
            <pc:docMk/>
            <pc:sldMk cId="0" sldId="277"/>
            <ac:picMk id="4" creationId="{933D1A86-0311-40AA-A369-C899633583E3}"/>
          </ac:picMkLst>
        </pc:picChg>
      </pc:sldChg>
      <pc:sldChg chg="del">
        <pc:chgData name="Thiago Braga" userId="b8ae3cd4b4e11fb0" providerId="LiveId" clId="{6CD2F18C-C6FD-4375-BAEE-2ADB764AB2C3}" dt="2020-01-26T13:20:46.424" v="0" actId="47"/>
        <pc:sldMkLst>
          <pc:docMk/>
          <pc:sldMk cId="684178274" sldId="277"/>
        </pc:sldMkLst>
      </pc:sldChg>
      <pc:sldChg chg="addSp modSp add del">
        <pc:chgData name="Thiago Braga" userId="b8ae3cd4b4e11fb0" providerId="LiveId" clId="{6CD2F18C-C6FD-4375-BAEE-2ADB764AB2C3}" dt="2020-01-26T14:57:09.607" v="442" actId="47"/>
        <pc:sldMkLst>
          <pc:docMk/>
          <pc:sldMk cId="0" sldId="278"/>
        </pc:sldMkLst>
        <pc:spChg chg="mod">
          <ac:chgData name="Thiago Braga" userId="b8ae3cd4b4e11fb0" providerId="LiveId" clId="{6CD2F18C-C6FD-4375-BAEE-2ADB764AB2C3}" dt="2020-01-26T14:56:22.350" v="433" actId="20577"/>
          <ac:spMkLst>
            <pc:docMk/>
            <pc:sldMk cId="0" sldId="278"/>
            <ac:spMk id="2" creationId="{00000000-0000-0000-0000-000000000000}"/>
          </ac:spMkLst>
        </pc:spChg>
        <pc:spChg chg="mod">
          <ac:chgData name="Thiago Braga" userId="b8ae3cd4b4e11fb0" providerId="LiveId" clId="{6CD2F18C-C6FD-4375-BAEE-2ADB764AB2C3}" dt="2020-01-26T14:56:56.422" v="436" actId="20577"/>
          <ac:spMkLst>
            <pc:docMk/>
            <pc:sldMk cId="0" sldId="278"/>
            <ac:spMk id="3" creationId="{00000000-0000-0000-0000-000000000000}"/>
          </ac:spMkLst>
        </pc:spChg>
        <pc:spChg chg="add mod">
          <ac:chgData name="Thiago Braga" userId="b8ae3cd4b4e11fb0" providerId="LiveId" clId="{6CD2F18C-C6FD-4375-BAEE-2ADB764AB2C3}" dt="2020-01-26T14:56:58.271" v="437" actId="1076"/>
          <ac:spMkLst>
            <pc:docMk/>
            <pc:sldMk cId="0" sldId="278"/>
            <ac:spMk id="5" creationId="{83F7704E-B710-4EB0-BFC5-84F96FEA29E4}"/>
          </ac:spMkLst>
        </pc:spChg>
        <pc:picChg chg="add">
          <ac:chgData name="Thiago Braga" userId="b8ae3cd4b4e11fb0" providerId="LiveId" clId="{6CD2F18C-C6FD-4375-BAEE-2ADB764AB2C3}" dt="2020-01-26T13:43:50.211" v="300"/>
          <ac:picMkLst>
            <pc:docMk/>
            <pc:sldMk cId="0" sldId="278"/>
            <ac:picMk id="4" creationId="{3E0E71C7-3035-4CDD-A24C-C1C21791E4B9}"/>
          </ac:picMkLst>
        </pc:picChg>
      </pc:sldChg>
      <pc:sldChg chg="del">
        <pc:chgData name="Thiago Braga" userId="b8ae3cd4b4e11fb0" providerId="LiveId" clId="{6CD2F18C-C6FD-4375-BAEE-2ADB764AB2C3}" dt="2020-01-26T13:20:46.424" v="0" actId="47"/>
        <pc:sldMkLst>
          <pc:docMk/>
          <pc:sldMk cId="609773665" sldId="278"/>
        </pc:sldMkLst>
      </pc:sldChg>
      <pc:sldChg chg="addSp delSp modSp add">
        <pc:chgData name="Thiago Braga" userId="b8ae3cd4b4e11fb0" providerId="LiveId" clId="{6CD2F18C-C6FD-4375-BAEE-2ADB764AB2C3}" dt="2020-01-26T14:52:33.380" v="392" actId="1076"/>
        <pc:sldMkLst>
          <pc:docMk/>
          <pc:sldMk cId="0" sldId="279"/>
        </pc:sldMkLst>
        <pc:spChg chg="del">
          <ac:chgData name="Thiago Braga" userId="b8ae3cd4b4e11fb0" providerId="LiveId" clId="{6CD2F18C-C6FD-4375-BAEE-2ADB764AB2C3}" dt="2020-01-26T13:43:56.253" v="302" actId="478"/>
          <ac:spMkLst>
            <pc:docMk/>
            <pc:sldMk cId="0" sldId="279"/>
            <ac:spMk id="2" creationId="{00000000-0000-0000-0000-000000000000}"/>
          </ac:spMkLst>
        </pc:spChg>
        <pc:spChg chg="mod">
          <ac:chgData name="Thiago Braga" userId="b8ae3cd4b4e11fb0" providerId="LiveId" clId="{6CD2F18C-C6FD-4375-BAEE-2ADB764AB2C3}" dt="2020-01-26T14:52:30.147" v="391" actId="1076"/>
          <ac:spMkLst>
            <pc:docMk/>
            <pc:sldMk cId="0" sldId="279"/>
            <ac:spMk id="3" creationId="{00000000-0000-0000-0000-000000000000}"/>
          </ac:spMkLst>
        </pc:spChg>
        <pc:spChg chg="mod">
          <ac:chgData name="Thiago Braga" userId="b8ae3cd4b4e11fb0" providerId="LiveId" clId="{6CD2F18C-C6FD-4375-BAEE-2ADB764AB2C3}" dt="2020-01-26T14:52:33.380" v="392" actId="1076"/>
          <ac:spMkLst>
            <pc:docMk/>
            <pc:sldMk cId="0" sldId="279"/>
            <ac:spMk id="4" creationId="{00000000-0000-0000-0000-000000000000}"/>
          </ac:spMkLst>
        </pc:spChg>
        <pc:spChg chg="add">
          <ac:chgData name="Thiago Braga" userId="b8ae3cd4b4e11fb0" providerId="LiveId" clId="{6CD2F18C-C6FD-4375-BAEE-2ADB764AB2C3}" dt="2020-01-26T13:43:54.701" v="301"/>
          <ac:spMkLst>
            <pc:docMk/>
            <pc:sldMk cId="0" sldId="279"/>
            <ac:spMk id="6" creationId="{E01B1F59-4690-4403-B2B9-54ECB90E679B}"/>
          </ac:spMkLst>
        </pc:spChg>
        <pc:picChg chg="add">
          <ac:chgData name="Thiago Braga" userId="b8ae3cd4b4e11fb0" providerId="LiveId" clId="{6CD2F18C-C6FD-4375-BAEE-2ADB764AB2C3}" dt="2020-01-26T13:43:54.701" v="301"/>
          <ac:picMkLst>
            <pc:docMk/>
            <pc:sldMk cId="0" sldId="279"/>
            <ac:picMk id="5" creationId="{717BFDA3-193B-4B53-97F9-DABD385E4E2E}"/>
          </ac:picMkLst>
        </pc:picChg>
      </pc:sldChg>
      <pc:sldChg chg="del">
        <pc:chgData name="Thiago Braga" userId="b8ae3cd4b4e11fb0" providerId="LiveId" clId="{6CD2F18C-C6FD-4375-BAEE-2ADB764AB2C3}" dt="2020-01-26T13:20:46.424" v="0" actId="47"/>
        <pc:sldMkLst>
          <pc:docMk/>
          <pc:sldMk cId="210514549" sldId="279"/>
        </pc:sldMkLst>
      </pc:sldChg>
      <pc:sldChg chg="addSp modSp add">
        <pc:chgData name="Thiago Braga" userId="b8ae3cd4b4e11fb0" providerId="LiveId" clId="{6CD2F18C-C6FD-4375-BAEE-2ADB764AB2C3}" dt="2020-01-26T14:53:39.373" v="404" actId="20577"/>
        <pc:sldMkLst>
          <pc:docMk/>
          <pc:sldMk cId="0" sldId="280"/>
        </pc:sldMkLst>
        <pc:spChg chg="mod">
          <ac:chgData name="Thiago Braga" userId="b8ae3cd4b4e11fb0" providerId="LiveId" clId="{6CD2F18C-C6FD-4375-BAEE-2ADB764AB2C3}" dt="2020-01-26T13:41:39.722" v="279" actId="14100"/>
          <ac:spMkLst>
            <pc:docMk/>
            <pc:sldMk cId="0" sldId="280"/>
            <ac:spMk id="2" creationId="{00000000-0000-0000-0000-000000000000}"/>
          </ac:spMkLst>
        </pc:spChg>
        <pc:spChg chg="mod">
          <ac:chgData name="Thiago Braga" userId="b8ae3cd4b4e11fb0" providerId="LiveId" clId="{6CD2F18C-C6FD-4375-BAEE-2ADB764AB2C3}" dt="2020-01-26T14:53:39.373" v="404" actId="20577"/>
          <ac:spMkLst>
            <pc:docMk/>
            <pc:sldMk cId="0" sldId="280"/>
            <ac:spMk id="3" creationId="{00000000-0000-0000-0000-000000000000}"/>
          </ac:spMkLst>
        </pc:spChg>
        <pc:spChg chg="add">
          <ac:chgData name="Thiago Braga" userId="b8ae3cd4b4e11fb0" providerId="LiveId" clId="{6CD2F18C-C6FD-4375-BAEE-2ADB764AB2C3}" dt="2020-01-26T13:43:57.494" v="303"/>
          <ac:spMkLst>
            <pc:docMk/>
            <pc:sldMk cId="0" sldId="280"/>
            <ac:spMk id="5" creationId="{B0FB987B-0AE4-4C59-90DC-F34B0C0D5776}"/>
          </ac:spMkLst>
        </pc:spChg>
        <pc:picChg chg="add">
          <ac:chgData name="Thiago Braga" userId="b8ae3cd4b4e11fb0" providerId="LiveId" clId="{6CD2F18C-C6FD-4375-BAEE-2ADB764AB2C3}" dt="2020-01-26T13:43:57.494" v="303"/>
          <ac:picMkLst>
            <pc:docMk/>
            <pc:sldMk cId="0" sldId="280"/>
            <ac:picMk id="4" creationId="{C0A6645B-C5D6-4B78-B13B-8D6538200F69}"/>
          </ac:picMkLst>
        </pc:picChg>
      </pc:sldChg>
      <pc:sldChg chg="del">
        <pc:chgData name="Thiago Braga" userId="b8ae3cd4b4e11fb0" providerId="LiveId" clId="{6CD2F18C-C6FD-4375-BAEE-2ADB764AB2C3}" dt="2020-01-26T13:20:46.424" v="0" actId="47"/>
        <pc:sldMkLst>
          <pc:docMk/>
          <pc:sldMk cId="1122870278" sldId="280"/>
        </pc:sldMkLst>
      </pc:sldChg>
      <pc:sldChg chg="addSp modSp add">
        <pc:chgData name="Thiago Braga" userId="b8ae3cd4b4e11fb0" providerId="LiveId" clId="{6CD2F18C-C6FD-4375-BAEE-2ADB764AB2C3}" dt="2020-01-26T14:56:14.459" v="431" actId="20577"/>
        <pc:sldMkLst>
          <pc:docMk/>
          <pc:sldMk cId="0" sldId="281"/>
        </pc:sldMkLst>
        <pc:spChg chg="mod">
          <ac:chgData name="Thiago Braga" userId="b8ae3cd4b4e11fb0" providerId="LiveId" clId="{6CD2F18C-C6FD-4375-BAEE-2ADB764AB2C3}" dt="2020-01-26T14:56:14.459" v="431" actId="20577"/>
          <ac:spMkLst>
            <pc:docMk/>
            <pc:sldMk cId="0" sldId="281"/>
            <ac:spMk id="2" creationId="{00000000-0000-0000-0000-000000000000}"/>
          </ac:spMkLst>
        </pc:spChg>
        <pc:spChg chg="mod">
          <ac:chgData name="Thiago Braga" userId="b8ae3cd4b4e11fb0" providerId="LiveId" clId="{6CD2F18C-C6FD-4375-BAEE-2ADB764AB2C3}" dt="2020-01-26T14:54:24.589" v="419" actId="6549"/>
          <ac:spMkLst>
            <pc:docMk/>
            <pc:sldMk cId="0" sldId="281"/>
            <ac:spMk id="3" creationId="{00000000-0000-0000-0000-000000000000}"/>
          </ac:spMkLst>
        </pc:spChg>
        <pc:spChg chg="add">
          <ac:chgData name="Thiago Braga" userId="b8ae3cd4b4e11fb0" providerId="LiveId" clId="{6CD2F18C-C6FD-4375-BAEE-2ADB764AB2C3}" dt="2020-01-26T13:44:01.175" v="304"/>
          <ac:spMkLst>
            <pc:docMk/>
            <pc:sldMk cId="0" sldId="281"/>
            <ac:spMk id="5" creationId="{803C7299-FFD7-4EE1-A939-24CC74CC74F7}"/>
          </ac:spMkLst>
        </pc:spChg>
        <pc:picChg chg="add">
          <ac:chgData name="Thiago Braga" userId="b8ae3cd4b4e11fb0" providerId="LiveId" clId="{6CD2F18C-C6FD-4375-BAEE-2ADB764AB2C3}" dt="2020-01-26T13:44:01.175" v="304"/>
          <ac:picMkLst>
            <pc:docMk/>
            <pc:sldMk cId="0" sldId="281"/>
            <ac:picMk id="4" creationId="{8581F457-4150-4332-A628-372968443834}"/>
          </ac:picMkLst>
        </pc:picChg>
      </pc:sldChg>
      <pc:sldChg chg="del">
        <pc:chgData name="Thiago Braga" userId="b8ae3cd4b4e11fb0" providerId="LiveId" clId="{6CD2F18C-C6FD-4375-BAEE-2ADB764AB2C3}" dt="2020-01-26T13:20:46.424" v="0" actId="47"/>
        <pc:sldMkLst>
          <pc:docMk/>
          <pc:sldMk cId="3294095663" sldId="281"/>
        </pc:sldMkLst>
      </pc:sldChg>
      <pc:sldChg chg="addSp modSp add">
        <pc:chgData name="Thiago Braga" userId="b8ae3cd4b4e11fb0" providerId="LiveId" clId="{6CD2F18C-C6FD-4375-BAEE-2ADB764AB2C3}" dt="2020-01-26T14:56:02.188" v="430" actId="1076"/>
        <pc:sldMkLst>
          <pc:docMk/>
          <pc:sldMk cId="0" sldId="282"/>
        </pc:sldMkLst>
        <pc:spChg chg="mod">
          <ac:chgData name="Thiago Braga" userId="b8ae3cd4b4e11fb0" providerId="LiveId" clId="{6CD2F18C-C6FD-4375-BAEE-2ADB764AB2C3}" dt="2020-01-26T13:41:46.258" v="281" actId="14100"/>
          <ac:spMkLst>
            <pc:docMk/>
            <pc:sldMk cId="0" sldId="282"/>
            <ac:spMk id="2" creationId="{00000000-0000-0000-0000-000000000000}"/>
          </ac:spMkLst>
        </pc:spChg>
        <pc:spChg chg="mod">
          <ac:chgData name="Thiago Braga" userId="b8ae3cd4b4e11fb0" providerId="LiveId" clId="{6CD2F18C-C6FD-4375-BAEE-2ADB764AB2C3}" dt="2020-01-26T14:56:02.188" v="430" actId="1076"/>
          <ac:spMkLst>
            <pc:docMk/>
            <pc:sldMk cId="0" sldId="282"/>
            <ac:spMk id="3" creationId="{00000000-0000-0000-0000-000000000000}"/>
          </ac:spMkLst>
        </pc:spChg>
        <pc:spChg chg="add">
          <ac:chgData name="Thiago Braga" userId="b8ae3cd4b4e11fb0" providerId="LiveId" clId="{6CD2F18C-C6FD-4375-BAEE-2ADB764AB2C3}" dt="2020-01-26T13:44:02.035" v="305"/>
          <ac:spMkLst>
            <pc:docMk/>
            <pc:sldMk cId="0" sldId="282"/>
            <ac:spMk id="5" creationId="{2CD2C3D7-F903-43F1-B9DC-B1B49055BD5D}"/>
          </ac:spMkLst>
        </pc:spChg>
        <pc:picChg chg="add">
          <ac:chgData name="Thiago Braga" userId="b8ae3cd4b4e11fb0" providerId="LiveId" clId="{6CD2F18C-C6FD-4375-BAEE-2ADB764AB2C3}" dt="2020-01-26T13:44:02.035" v="305"/>
          <ac:picMkLst>
            <pc:docMk/>
            <pc:sldMk cId="0" sldId="282"/>
            <ac:picMk id="4" creationId="{EBC30823-B299-47B3-8162-9C3B3AB89B6B}"/>
          </ac:picMkLst>
        </pc:picChg>
      </pc:sldChg>
      <pc:sldChg chg="del">
        <pc:chgData name="Thiago Braga" userId="b8ae3cd4b4e11fb0" providerId="LiveId" clId="{6CD2F18C-C6FD-4375-BAEE-2ADB764AB2C3}" dt="2020-01-26T13:20:46.424" v="0" actId="47"/>
        <pc:sldMkLst>
          <pc:docMk/>
          <pc:sldMk cId="3927645012" sldId="282"/>
        </pc:sldMkLst>
      </pc:sldChg>
      <pc:sldChg chg="addSp modSp add">
        <pc:chgData name="Thiago Braga" userId="b8ae3cd4b4e11fb0" providerId="LiveId" clId="{6CD2F18C-C6FD-4375-BAEE-2ADB764AB2C3}" dt="2020-01-26T13:44:03.078" v="306"/>
        <pc:sldMkLst>
          <pc:docMk/>
          <pc:sldMk cId="0" sldId="283"/>
        </pc:sldMkLst>
        <pc:spChg chg="mod">
          <ac:chgData name="Thiago Braga" userId="b8ae3cd4b4e11fb0" providerId="LiveId" clId="{6CD2F18C-C6FD-4375-BAEE-2ADB764AB2C3}" dt="2020-01-26T13:41:51.826" v="283" actId="1076"/>
          <ac:spMkLst>
            <pc:docMk/>
            <pc:sldMk cId="0" sldId="283"/>
            <ac:spMk id="2" creationId="{00000000-0000-0000-0000-000000000000}"/>
          </ac:spMkLst>
        </pc:spChg>
        <pc:spChg chg="add">
          <ac:chgData name="Thiago Braga" userId="b8ae3cd4b4e11fb0" providerId="LiveId" clId="{6CD2F18C-C6FD-4375-BAEE-2ADB764AB2C3}" dt="2020-01-26T13:44:03.078" v="306"/>
          <ac:spMkLst>
            <pc:docMk/>
            <pc:sldMk cId="0" sldId="283"/>
            <ac:spMk id="9" creationId="{B0D8C846-F7A9-45FD-BCE0-0CE756EAFDA6}"/>
          </ac:spMkLst>
        </pc:spChg>
        <pc:picChg chg="add">
          <ac:chgData name="Thiago Braga" userId="b8ae3cd4b4e11fb0" providerId="LiveId" clId="{6CD2F18C-C6FD-4375-BAEE-2ADB764AB2C3}" dt="2020-01-26T13:44:03.078" v="306"/>
          <ac:picMkLst>
            <pc:docMk/>
            <pc:sldMk cId="0" sldId="283"/>
            <ac:picMk id="8" creationId="{0FEBEAB3-4828-4415-8536-8A159024CB61}"/>
          </ac:picMkLst>
        </pc:picChg>
      </pc:sldChg>
      <pc:sldChg chg="del">
        <pc:chgData name="Thiago Braga" userId="b8ae3cd4b4e11fb0" providerId="LiveId" clId="{6CD2F18C-C6FD-4375-BAEE-2ADB764AB2C3}" dt="2020-01-26T13:20:46.424" v="0" actId="47"/>
        <pc:sldMkLst>
          <pc:docMk/>
          <pc:sldMk cId="2303067612" sldId="283"/>
        </pc:sldMkLst>
      </pc:sldChg>
      <pc:sldChg chg="addSp delSp modSp add">
        <pc:chgData name="Thiago Braga" userId="b8ae3cd4b4e11fb0" providerId="LiveId" clId="{6CD2F18C-C6FD-4375-BAEE-2ADB764AB2C3}" dt="2020-01-26T14:53:14.939" v="397" actId="1076"/>
        <pc:sldMkLst>
          <pc:docMk/>
          <pc:sldMk cId="0" sldId="284"/>
        </pc:sldMkLst>
        <pc:spChg chg="del">
          <ac:chgData name="Thiago Braga" userId="b8ae3cd4b4e11fb0" providerId="LiveId" clId="{6CD2F18C-C6FD-4375-BAEE-2ADB764AB2C3}" dt="2020-01-26T13:40:35.068" v="267" actId="478"/>
          <ac:spMkLst>
            <pc:docMk/>
            <pc:sldMk cId="0" sldId="284"/>
            <ac:spMk id="2" creationId="{00000000-0000-0000-0000-000000000000}"/>
          </ac:spMkLst>
        </pc:spChg>
        <pc:spChg chg="mod">
          <ac:chgData name="Thiago Braga" userId="b8ae3cd4b4e11fb0" providerId="LiveId" clId="{6CD2F18C-C6FD-4375-BAEE-2ADB764AB2C3}" dt="2020-01-26T14:53:14.939" v="397" actId="1076"/>
          <ac:spMkLst>
            <pc:docMk/>
            <pc:sldMk cId="0" sldId="284"/>
            <ac:spMk id="3" creationId="{00000000-0000-0000-0000-000000000000}"/>
          </ac:spMkLst>
        </pc:spChg>
        <pc:spChg chg="add">
          <ac:chgData name="Thiago Braga" userId="b8ae3cd4b4e11fb0" providerId="LiveId" clId="{6CD2F18C-C6FD-4375-BAEE-2ADB764AB2C3}" dt="2020-01-26T13:44:04.407" v="307"/>
          <ac:spMkLst>
            <pc:docMk/>
            <pc:sldMk cId="0" sldId="284"/>
            <ac:spMk id="6" creationId="{25F34B17-A129-4F51-BC2F-EE116A99D9ED}"/>
          </ac:spMkLst>
        </pc:spChg>
        <pc:picChg chg="add">
          <ac:chgData name="Thiago Braga" userId="b8ae3cd4b4e11fb0" providerId="LiveId" clId="{6CD2F18C-C6FD-4375-BAEE-2ADB764AB2C3}" dt="2020-01-26T13:44:04.407" v="307"/>
          <ac:picMkLst>
            <pc:docMk/>
            <pc:sldMk cId="0" sldId="284"/>
            <ac:picMk id="5" creationId="{71630B3D-492D-4106-9BBC-A9191483C940}"/>
          </ac:picMkLst>
        </pc:picChg>
      </pc:sldChg>
      <pc:sldChg chg="del">
        <pc:chgData name="Thiago Braga" userId="b8ae3cd4b4e11fb0" providerId="LiveId" clId="{6CD2F18C-C6FD-4375-BAEE-2ADB764AB2C3}" dt="2020-01-26T13:20:46.424" v="0" actId="47"/>
        <pc:sldMkLst>
          <pc:docMk/>
          <pc:sldMk cId="1102941918" sldId="284"/>
        </pc:sldMkLst>
      </pc:sldChg>
      <pc:sldChg chg="del">
        <pc:chgData name="Thiago Braga" userId="b8ae3cd4b4e11fb0" providerId="LiveId" clId="{6CD2F18C-C6FD-4375-BAEE-2ADB764AB2C3}" dt="2020-01-26T13:20:46.424" v="0" actId="47"/>
        <pc:sldMkLst>
          <pc:docMk/>
          <pc:sldMk cId="4286692549" sldId="285"/>
        </pc:sldMkLst>
      </pc:sldChg>
      <pc:sldChg chg="del">
        <pc:chgData name="Thiago Braga" userId="b8ae3cd4b4e11fb0" providerId="LiveId" clId="{6CD2F18C-C6FD-4375-BAEE-2ADB764AB2C3}" dt="2020-01-26T13:20:46.424" v="0" actId="47"/>
        <pc:sldMkLst>
          <pc:docMk/>
          <pc:sldMk cId="552160521" sldId="286"/>
        </pc:sldMkLst>
      </pc:sldChg>
      <pc:sldChg chg="del">
        <pc:chgData name="Thiago Braga" userId="b8ae3cd4b4e11fb0" providerId="LiveId" clId="{6CD2F18C-C6FD-4375-BAEE-2ADB764AB2C3}" dt="2020-01-26T13:20:46.424" v="0" actId="47"/>
        <pc:sldMkLst>
          <pc:docMk/>
          <pc:sldMk cId="3004954979" sldId="287"/>
        </pc:sldMkLst>
      </pc:sldChg>
      <pc:sldChg chg="del">
        <pc:chgData name="Thiago Braga" userId="b8ae3cd4b4e11fb0" providerId="LiveId" clId="{6CD2F18C-C6FD-4375-BAEE-2ADB764AB2C3}" dt="2020-01-26T13:21:20.073" v="3" actId="47"/>
        <pc:sldMkLst>
          <pc:docMk/>
          <pc:sldMk cId="4024014877" sldId="288"/>
        </pc:sldMkLst>
      </pc:sldChg>
      <pc:sldChg chg="del">
        <pc:chgData name="Thiago Braga" userId="b8ae3cd4b4e11fb0" providerId="LiveId" clId="{6CD2F18C-C6FD-4375-BAEE-2ADB764AB2C3}" dt="2020-01-26T13:21:26.515" v="4" actId="47"/>
        <pc:sldMkLst>
          <pc:docMk/>
          <pc:sldMk cId="1154146107" sldId="290"/>
        </pc:sldMkLst>
      </pc:sldChg>
      <pc:sldChg chg="modSp">
        <pc:chgData name="Thiago Braga" userId="b8ae3cd4b4e11fb0" providerId="LiveId" clId="{6CD2F18C-C6FD-4375-BAEE-2ADB764AB2C3}" dt="2020-01-26T13:24:39.402" v="132" actId="1076"/>
        <pc:sldMkLst>
          <pc:docMk/>
          <pc:sldMk cId="1975421277" sldId="291"/>
        </pc:sldMkLst>
        <pc:spChg chg="mod">
          <ac:chgData name="Thiago Braga" userId="b8ae3cd4b4e11fb0" providerId="LiveId" clId="{6CD2F18C-C6FD-4375-BAEE-2ADB764AB2C3}" dt="2020-01-26T13:23:10.330" v="80" actId="1076"/>
          <ac:spMkLst>
            <pc:docMk/>
            <pc:sldMk cId="1975421277" sldId="291"/>
            <ac:spMk id="2" creationId="{00000000-0000-0000-0000-000000000000}"/>
          </ac:spMkLst>
        </pc:spChg>
        <pc:spChg chg="mod">
          <ac:chgData name="Thiago Braga" userId="b8ae3cd4b4e11fb0" providerId="LiveId" clId="{6CD2F18C-C6FD-4375-BAEE-2ADB764AB2C3}" dt="2020-01-26T13:24:39.402" v="132" actId="1076"/>
          <ac:spMkLst>
            <pc:docMk/>
            <pc:sldMk cId="1975421277" sldId="291"/>
            <ac:spMk id="6" creationId="{EDD9F783-9178-479A-8B4C-A96B0DFDECF5}"/>
          </ac:spMkLst>
        </pc:spChg>
        <pc:picChg chg="mod">
          <ac:chgData name="Thiago Braga" userId="b8ae3cd4b4e11fb0" providerId="LiveId" clId="{6CD2F18C-C6FD-4375-BAEE-2ADB764AB2C3}" dt="2020-01-26T13:24:14.674" v="91" actId="1076"/>
          <ac:picMkLst>
            <pc:docMk/>
            <pc:sldMk cId="1975421277" sldId="291"/>
            <ac:picMk id="3" creationId="{F01BF6B8-91D9-4DF5-9ACB-59ED2222A3E5}"/>
          </ac:picMkLst>
        </pc:picChg>
      </pc:sldChg>
      <pc:sldChg chg="del">
        <pc:chgData name="Thiago Braga" userId="b8ae3cd4b4e11fb0" providerId="LiveId" clId="{6CD2F18C-C6FD-4375-BAEE-2ADB764AB2C3}" dt="2020-01-26T13:20:46.424" v="0" actId="47"/>
        <pc:sldMkLst>
          <pc:docMk/>
          <pc:sldMk cId="3049764409" sldId="292"/>
        </pc:sldMkLst>
      </pc:sldChg>
      <pc:sldChg chg="del">
        <pc:chgData name="Thiago Braga" userId="b8ae3cd4b4e11fb0" providerId="LiveId" clId="{6CD2F18C-C6FD-4375-BAEE-2ADB764AB2C3}" dt="2020-01-26T13:20:46.424" v="0" actId="47"/>
        <pc:sldMkLst>
          <pc:docMk/>
          <pc:sldMk cId="2767199490" sldId="293"/>
        </pc:sldMkLst>
      </pc:sldChg>
      <pc:sldChg chg="del">
        <pc:chgData name="Thiago Braga" userId="b8ae3cd4b4e11fb0" providerId="LiveId" clId="{6CD2F18C-C6FD-4375-BAEE-2ADB764AB2C3}" dt="2020-01-26T13:20:46.424" v="0" actId="47"/>
        <pc:sldMkLst>
          <pc:docMk/>
          <pc:sldMk cId="1884399152" sldId="294"/>
        </pc:sldMkLst>
      </pc:sldChg>
      <pc:sldChg chg="del">
        <pc:chgData name="Thiago Braga" userId="b8ae3cd4b4e11fb0" providerId="LiveId" clId="{6CD2F18C-C6FD-4375-BAEE-2ADB764AB2C3}" dt="2020-01-26T13:20:46.424" v="0" actId="47"/>
        <pc:sldMkLst>
          <pc:docMk/>
          <pc:sldMk cId="2902571780" sldId="295"/>
        </pc:sldMkLst>
      </pc:sldChg>
      <pc:sldChg chg="del">
        <pc:chgData name="Thiago Braga" userId="b8ae3cd4b4e11fb0" providerId="LiveId" clId="{6CD2F18C-C6FD-4375-BAEE-2ADB764AB2C3}" dt="2020-01-26T13:20:46.424" v="0" actId="47"/>
        <pc:sldMkLst>
          <pc:docMk/>
          <pc:sldMk cId="456340223" sldId="296"/>
        </pc:sldMkLst>
      </pc:sldChg>
      <pc:sldChg chg="del">
        <pc:chgData name="Thiago Braga" userId="b8ae3cd4b4e11fb0" providerId="LiveId" clId="{6CD2F18C-C6FD-4375-BAEE-2ADB764AB2C3}" dt="2020-01-26T13:20:46.424" v="0" actId="47"/>
        <pc:sldMkLst>
          <pc:docMk/>
          <pc:sldMk cId="1983417447" sldId="297"/>
        </pc:sldMkLst>
      </pc:sldChg>
      <pc:sldChg chg="del">
        <pc:chgData name="Thiago Braga" userId="b8ae3cd4b4e11fb0" providerId="LiveId" clId="{6CD2F18C-C6FD-4375-BAEE-2ADB764AB2C3}" dt="2020-01-26T13:20:46.424" v="0" actId="47"/>
        <pc:sldMkLst>
          <pc:docMk/>
          <pc:sldMk cId="3825777546" sldId="298"/>
        </pc:sldMkLst>
      </pc:sldChg>
      <pc:sldChg chg="del">
        <pc:chgData name="Thiago Braga" userId="b8ae3cd4b4e11fb0" providerId="LiveId" clId="{6CD2F18C-C6FD-4375-BAEE-2ADB764AB2C3}" dt="2020-01-26T13:20:46.424" v="0" actId="47"/>
        <pc:sldMkLst>
          <pc:docMk/>
          <pc:sldMk cId="2783733021" sldId="299"/>
        </pc:sldMkLst>
      </pc:sldChg>
      <pc:sldChg chg="del">
        <pc:chgData name="Thiago Braga" userId="b8ae3cd4b4e11fb0" providerId="LiveId" clId="{6CD2F18C-C6FD-4375-BAEE-2ADB764AB2C3}" dt="2020-01-26T13:20:46.424" v="0" actId="47"/>
        <pc:sldMkLst>
          <pc:docMk/>
          <pc:sldMk cId="3429366135" sldId="300"/>
        </pc:sldMkLst>
      </pc:sldChg>
      <pc:sldChg chg="addSp delSp modSp">
        <pc:chgData name="Thiago Braga" userId="b8ae3cd4b4e11fb0" providerId="LiveId" clId="{6CD2F18C-C6FD-4375-BAEE-2ADB764AB2C3}" dt="2020-01-26T13:24:47.064" v="135"/>
        <pc:sldMkLst>
          <pc:docMk/>
          <pc:sldMk cId="1744756342" sldId="301"/>
        </pc:sldMkLst>
        <pc:spChg chg="mod">
          <ac:chgData name="Thiago Braga" userId="b8ae3cd4b4e11fb0" providerId="LiveId" clId="{6CD2F18C-C6FD-4375-BAEE-2ADB764AB2C3}" dt="2020-01-26T13:23:21.371" v="88" actId="20577"/>
          <ac:spMkLst>
            <pc:docMk/>
            <pc:sldMk cId="1744756342" sldId="301"/>
            <ac:spMk id="3" creationId="{00000000-0000-0000-0000-000000000000}"/>
          </ac:spMkLst>
        </pc:spChg>
        <pc:spChg chg="del">
          <ac:chgData name="Thiago Braga" userId="b8ae3cd4b4e11fb0" providerId="LiveId" clId="{6CD2F18C-C6FD-4375-BAEE-2ADB764AB2C3}" dt="2020-01-26T13:24:44.977" v="133" actId="478"/>
          <ac:spMkLst>
            <pc:docMk/>
            <pc:sldMk cId="1744756342" sldId="301"/>
            <ac:spMk id="5" creationId="{F5449275-6ECB-4173-80AC-84AB666D18E5}"/>
          </ac:spMkLst>
        </pc:spChg>
        <pc:spChg chg="add">
          <ac:chgData name="Thiago Braga" userId="b8ae3cd4b4e11fb0" providerId="LiveId" clId="{6CD2F18C-C6FD-4375-BAEE-2ADB764AB2C3}" dt="2020-01-26T13:24:47.064" v="135"/>
          <ac:spMkLst>
            <pc:docMk/>
            <pc:sldMk cId="1744756342" sldId="301"/>
            <ac:spMk id="7" creationId="{C1F836DB-6BB4-420B-BEAF-2CDAA5BF8D03}"/>
          </ac:spMkLst>
        </pc:spChg>
        <pc:picChg chg="del">
          <ac:chgData name="Thiago Braga" userId="b8ae3cd4b4e11fb0" providerId="LiveId" clId="{6CD2F18C-C6FD-4375-BAEE-2ADB764AB2C3}" dt="2020-01-26T13:24:46.735" v="134" actId="478"/>
          <ac:picMkLst>
            <pc:docMk/>
            <pc:sldMk cId="1744756342" sldId="301"/>
            <ac:picMk id="4" creationId="{F1385085-8868-432A-AAFA-26B9BEB63AE3}"/>
          </ac:picMkLst>
        </pc:picChg>
        <pc:picChg chg="add">
          <ac:chgData name="Thiago Braga" userId="b8ae3cd4b4e11fb0" providerId="LiveId" clId="{6CD2F18C-C6FD-4375-BAEE-2ADB764AB2C3}" dt="2020-01-26T13:24:47.064" v="135"/>
          <ac:picMkLst>
            <pc:docMk/>
            <pc:sldMk cId="1744756342" sldId="301"/>
            <ac:picMk id="6" creationId="{093664B9-452B-4D39-96AA-C61FABA41C8A}"/>
          </ac:picMkLst>
        </pc:picChg>
      </pc:sldChg>
      <pc:sldChg chg="del">
        <pc:chgData name="Thiago Braga" userId="b8ae3cd4b4e11fb0" providerId="LiveId" clId="{6CD2F18C-C6FD-4375-BAEE-2ADB764AB2C3}" dt="2020-01-26T13:21:26.515" v="4" actId="47"/>
        <pc:sldMkLst>
          <pc:docMk/>
          <pc:sldMk cId="3019366096" sldId="302"/>
        </pc:sldMkLst>
      </pc:sldChg>
      <pc:sldChg chg="addSp delSp add">
        <pc:chgData name="Thiago Braga" userId="b8ae3cd4b4e11fb0" providerId="LiveId" clId="{6CD2F18C-C6FD-4375-BAEE-2ADB764AB2C3}" dt="2020-01-26T13:43:39.699" v="290"/>
        <pc:sldMkLst>
          <pc:docMk/>
          <pc:sldMk cId="0" sldId="334"/>
        </pc:sldMkLst>
        <pc:spChg chg="del">
          <ac:chgData name="Thiago Braga" userId="b8ae3cd4b4e11fb0" providerId="LiveId" clId="{6CD2F18C-C6FD-4375-BAEE-2ADB764AB2C3}" dt="2020-01-26T13:43:39.355" v="289" actId="478"/>
          <ac:spMkLst>
            <pc:docMk/>
            <pc:sldMk cId="0" sldId="334"/>
            <ac:spMk id="33" creationId="{F77B9F24-04EA-44C4-8B8A-BC12EC66908E}"/>
          </ac:spMkLst>
        </pc:spChg>
        <pc:spChg chg="add">
          <ac:chgData name="Thiago Braga" userId="b8ae3cd4b4e11fb0" providerId="LiveId" clId="{6CD2F18C-C6FD-4375-BAEE-2ADB764AB2C3}" dt="2020-01-26T13:43:39.699" v="290"/>
          <ac:spMkLst>
            <pc:docMk/>
            <pc:sldMk cId="0" sldId="334"/>
            <ac:spMk id="36" creationId="{CE425F93-AB32-47CB-B521-4A8D5B2AD94D}"/>
          </ac:spMkLst>
        </pc:spChg>
        <pc:picChg chg="del">
          <ac:chgData name="Thiago Braga" userId="b8ae3cd4b4e11fb0" providerId="LiveId" clId="{6CD2F18C-C6FD-4375-BAEE-2ADB764AB2C3}" dt="2020-01-26T13:43:39.355" v="289" actId="478"/>
          <ac:picMkLst>
            <pc:docMk/>
            <pc:sldMk cId="0" sldId="334"/>
            <ac:picMk id="34" creationId="{21DEC26A-E526-4F20-B417-86DD183C5FE8}"/>
          </ac:picMkLst>
        </pc:picChg>
        <pc:picChg chg="add">
          <ac:chgData name="Thiago Braga" userId="b8ae3cd4b4e11fb0" providerId="LiveId" clId="{6CD2F18C-C6FD-4375-BAEE-2ADB764AB2C3}" dt="2020-01-26T13:43:39.699" v="290"/>
          <ac:picMkLst>
            <pc:docMk/>
            <pc:sldMk cId="0" sldId="334"/>
            <ac:picMk id="35" creationId="{A6280A85-5F5E-4445-8CA8-04DF823C9BCF}"/>
          </ac:picMkLst>
        </pc:picChg>
      </pc:sldChg>
      <pc:sldChg chg="modSp">
        <pc:chgData name="Thiago Braga" userId="b8ae3cd4b4e11fb0" providerId="LiveId" clId="{6CD2F18C-C6FD-4375-BAEE-2ADB764AB2C3}" dt="2020-01-26T13:21:56.361" v="66" actId="6549"/>
        <pc:sldMkLst>
          <pc:docMk/>
          <pc:sldMk cId="64307814" sldId="425"/>
        </pc:sldMkLst>
        <pc:spChg chg="mod">
          <ac:chgData name="Thiago Braga" userId="b8ae3cd4b4e11fb0" providerId="LiveId" clId="{6CD2F18C-C6FD-4375-BAEE-2ADB764AB2C3}" dt="2020-01-26T13:21:56.361" v="66" actId="6549"/>
          <ac:spMkLst>
            <pc:docMk/>
            <pc:sldMk cId="64307814" sldId="425"/>
            <ac:spMk id="2" creationId="{00000000-0000-0000-0000-000000000000}"/>
          </ac:spMkLst>
        </pc:spChg>
      </pc:sldChg>
      <pc:sldChg chg="addSp delSp modSp add">
        <pc:chgData name="Thiago Braga" userId="b8ae3cd4b4e11fb0" providerId="LiveId" clId="{6CD2F18C-C6FD-4375-BAEE-2ADB764AB2C3}" dt="2020-01-26T13:37:00.731" v="235"/>
        <pc:sldMkLst>
          <pc:docMk/>
          <pc:sldMk cId="0" sldId="426"/>
        </pc:sldMkLst>
        <pc:spChg chg="mod">
          <ac:chgData name="Thiago Braga" userId="b8ae3cd4b4e11fb0" providerId="LiveId" clId="{6CD2F18C-C6FD-4375-BAEE-2ADB764AB2C3}" dt="2020-01-26T13:36:57.467" v="233" actId="1076"/>
          <ac:spMkLst>
            <pc:docMk/>
            <pc:sldMk cId="0" sldId="426"/>
            <ac:spMk id="3" creationId="{00000000-0000-0000-0000-000000000000}"/>
          </ac:spMkLst>
        </pc:spChg>
        <pc:spChg chg="mod">
          <ac:chgData name="Thiago Braga" userId="b8ae3cd4b4e11fb0" providerId="LiveId" clId="{6CD2F18C-C6FD-4375-BAEE-2ADB764AB2C3}" dt="2020-01-26T13:35:49.645" v="219" actId="108"/>
          <ac:spMkLst>
            <pc:docMk/>
            <pc:sldMk cId="0" sldId="426"/>
            <ac:spMk id="4" creationId="{00000000-0000-0000-0000-000000000000}"/>
          </ac:spMkLst>
        </pc:spChg>
        <pc:spChg chg="del">
          <ac:chgData name="Thiago Braga" userId="b8ae3cd4b4e11fb0" providerId="LiveId" clId="{6CD2F18C-C6FD-4375-BAEE-2ADB764AB2C3}" dt="2020-01-26T13:37:00.515" v="234" actId="478"/>
          <ac:spMkLst>
            <pc:docMk/>
            <pc:sldMk cId="0" sldId="426"/>
            <ac:spMk id="6" creationId="{EB2C1CAB-9AA1-427E-85BA-4C4DD49143E7}"/>
          </ac:spMkLst>
        </pc:spChg>
        <pc:spChg chg="add">
          <ac:chgData name="Thiago Braga" userId="b8ae3cd4b4e11fb0" providerId="LiveId" clId="{6CD2F18C-C6FD-4375-BAEE-2ADB764AB2C3}" dt="2020-01-26T13:37:00.731" v="235"/>
          <ac:spMkLst>
            <pc:docMk/>
            <pc:sldMk cId="0" sldId="426"/>
            <ac:spMk id="7" creationId="{F131C14B-A363-49B6-B68D-DA7B60CD9F2A}"/>
          </ac:spMkLst>
        </pc:spChg>
      </pc:sldChg>
      <pc:sldChg chg="addSp delSp modSp add setBg">
        <pc:chgData name="Thiago Braga" userId="b8ae3cd4b4e11fb0" providerId="LiveId" clId="{6CD2F18C-C6FD-4375-BAEE-2ADB764AB2C3}" dt="2020-01-26T13:37:07.507" v="237"/>
        <pc:sldMkLst>
          <pc:docMk/>
          <pc:sldMk cId="0" sldId="427"/>
        </pc:sldMkLst>
        <pc:spChg chg="mod">
          <ac:chgData name="Thiago Braga" userId="b8ae3cd4b4e11fb0" providerId="LiveId" clId="{6CD2F18C-C6FD-4375-BAEE-2ADB764AB2C3}" dt="2020-01-26T13:36:28.494" v="229" actId="255"/>
          <ac:spMkLst>
            <pc:docMk/>
            <pc:sldMk cId="0" sldId="427"/>
            <ac:spMk id="5" creationId="{00000000-0000-0000-0000-000000000000}"/>
          </ac:spMkLst>
        </pc:spChg>
        <pc:spChg chg="mod">
          <ac:chgData name="Thiago Braga" userId="b8ae3cd4b4e11fb0" providerId="LiveId" clId="{6CD2F18C-C6FD-4375-BAEE-2ADB764AB2C3}" dt="2020-01-26T13:36:36.249" v="230" actId="1076"/>
          <ac:spMkLst>
            <pc:docMk/>
            <pc:sldMk cId="0" sldId="427"/>
            <ac:spMk id="6" creationId="{00000000-0000-0000-0000-000000000000}"/>
          </ac:spMkLst>
        </pc:spChg>
        <pc:spChg chg="del">
          <ac:chgData name="Thiago Braga" userId="b8ae3cd4b4e11fb0" providerId="LiveId" clId="{6CD2F18C-C6FD-4375-BAEE-2ADB764AB2C3}" dt="2020-01-26T13:37:07.347" v="236" actId="478"/>
          <ac:spMkLst>
            <pc:docMk/>
            <pc:sldMk cId="0" sldId="427"/>
            <ac:spMk id="8" creationId="{A701A121-7643-45C0-8F1E-C2476945CDB9}"/>
          </ac:spMkLst>
        </pc:spChg>
        <pc:spChg chg="add">
          <ac:chgData name="Thiago Braga" userId="b8ae3cd4b4e11fb0" providerId="LiveId" clId="{6CD2F18C-C6FD-4375-BAEE-2ADB764AB2C3}" dt="2020-01-26T13:37:07.507" v="237"/>
          <ac:spMkLst>
            <pc:docMk/>
            <pc:sldMk cId="0" sldId="427"/>
            <ac:spMk id="9" creationId="{025DC109-D342-400D-9335-651BB8F4FE65}"/>
          </ac:spMkLst>
        </pc:spChg>
      </pc:sldChg>
      <pc:sldChg chg="addSp delSp modSp add">
        <pc:chgData name="Thiago Braga" userId="b8ae3cd4b4e11fb0" providerId="LiveId" clId="{6CD2F18C-C6FD-4375-BAEE-2ADB764AB2C3}" dt="2020-01-26T13:37:10.901" v="239"/>
        <pc:sldMkLst>
          <pc:docMk/>
          <pc:sldMk cId="0" sldId="428"/>
        </pc:sldMkLst>
        <pc:spChg chg="del">
          <ac:chgData name="Thiago Braga" userId="b8ae3cd4b4e11fb0" providerId="LiveId" clId="{6CD2F18C-C6FD-4375-BAEE-2ADB764AB2C3}" dt="2020-01-26T13:36:43.215" v="231" actId="478"/>
          <ac:spMkLst>
            <pc:docMk/>
            <pc:sldMk cId="0" sldId="428"/>
            <ac:spMk id="3" creationId="{00000000-0000-0000-0000-000000000000}"/>
          </ac:spMkLst>
        </pc:spChg>
        <pc:spChg chg="mod">
          <ac:chgData name="Thiago Braga" userId="b8ae3cd4b4e11fb0" providerId="LiveId" clId="{6CD2F18C-C6FD-4375-BAEE-2ADB764AB2C3}" dt="2020-01-26T13:36:13.730" v="225" actId="1076"/>
          <ac:spMkLst>
            <pc:docMk/>
            <pc:sldMk cId="0" sldId="428"/>
            <ac:spMk id="5" creationId="{00000000-0000-0000-0000-000000000000}"/>
          </ac:spMkLst>
        </pc:spChg>
        <pc:spChg chg="mod">
          <ac:chgData name="Thiago Braga" userId="b8ae3cd4b4e11fb0" providerId="LiveId" clId="{6CD2F18C-C6FD-4375-BAEE-2ADB764AB2C3}" dt="2020-01-26T13:36:47.626" v="232" actId="1076"/>
          <ac:spMkLst>
            <pc:docMk/>
            <pc:sldMk cId="0" sldId="428"/>
            <ac:spMk id="6" creationId="{00000000-0000-0000-0000-000000000000}"/>
          </ac:spMkLst>
        </pc:spChg>
        <pc:spChg chg="del">
          <ac:chgData name="Thiago Braga" userId="b8ae3cd4b4e11fb0" providerId="LiveId" clId="{6CD2F18C-C6FD-4375-BAEE-2ADB764AB2C3}" dt="2020-01-26T13:37:10.732" v="238" actId="478"/>
          <ac:spMkLst>
            <pc:docMk/>
            <pc:sldMk cId="0" sldId="428"/>
            <ac:spMk id="8" creationId="{934B001C-CAF7-435F-873D-73DE1543AFB1}"/>
          </ac:spMkLst>
        </pc:spChg>
        <pc:spChg chg="add">
          <ac:chgData name="Thiago Braga" userId="b8ae3cd4b4e11fb0" providerId="LiveId" clId="{6CD2F18C-C6FD-4375-BAEE-2ADB764AB2C3}" dt="2020-01-26T13:37:10.901" v="239"/>
          <ac:spMkLst>
            <pc:docMk/>
            <pc:sldMk cId="0" sldId="428"/>
            <ac:spMk id="9" creationId="{6A15DA61-C436-4005-A15F-25C85AD2208B}"/>
          </ac:spMkLst>
        </pc:spChg>
      </pc:sldChg>
      <pc:sldChg chg="del">
        <pc:chgData name="Thiago Braga" userId="b8ae3cd4b4e11fb0" providerId="LiveId" clId="{6CD2F18C-C6FD-4375-BAEE-2ADB764AB2C3}" dt="2020-01-26T13:20:46.424" v="0" actId="47"/>
        <pc:sldMkLst>
          <pc:docMk/>
          <pc:sldMk cId="2892282712" sldId="428"/>
        </pc:sldMkLst>
      </pc:sldChg>
      <pc:sldChg chg="modSp add">
        <pc:chgData name="Thiago Braga" userId="b8ae3cd4b4e11fb0" providerId="LiveId" clId="{6CD2F18C-C6FD-4375-BAEE-2ADB764AB2C3}" dt="2020-01-26T13:37:35.882" v="243" actId="1076"/>
        <pc:sldMkLst>
          <pc:docMk/>
          <pc:sldMk cId="0" sldId="429"/>
        </pc:sldMkLst>
        <pc:spChg chg="mod">
          <ac:chgData name="Thiago Braga" userId="b8ae3cd4b4e11fb0" providerId="LiveId" clId="{6CD2F18C-C6FD-4375-BAEE-2ADB764AB2C3}" dt="2020-01-26T13:37:35.882" v="243" actId="1076"/>
          <ac:spMkLst>
            <pc:docMk/>
            <pc:sldMk cId="0" sldId="429"/>
            <ac:spMk id="3" creationId="{00000000-0000-0000-0000-000000000000}"/>
          </ac:spMkLst>
        </pc:spChg>
        <pc:spChg chg="mod">
          <ac:chgData name="Thiago Braga" userId="b8ae3cd4b4e11fb0" providerId="LiveId" clId="{6CD2F18C-C6FD-4375-BAEE-2ADB764AB2C3}" dt="2020-01-26T13:37:25.962" v="241" actId="1076"/>
          <ac:spMkLst>
            <pc:docMk/>
            <pc:sldMk cId="0" sldId="429"/>
            <ac:spMk id="4" creationId="{00000000-0000-0000-0000-000000000000}"/>
          </ac:spMkLst>
        </pc:spChg>
      </pc:sldChg>
      <pc:sldChg chg="del">
        <pc:chgData name="Thiago Braga" userId="b8ae3cd4b4e11fb0" providerId="LiveId" clId="{6CD2F18C-C6FD-4375-BAEE-2ADB764AB2C3}" dt="2020-01-26T13:20:46.424" v="0" actId="47"/>
        <pc:sldMkLst>
          <pc:docMk/>
          <pc:sldMk cId="2792150941" sldId="429"/>
        </pc:sldMkLst>
      </pc:sldChg>
      <pc:sldChg chg="del">
        <pc:chgData name="Thiago Braga" userId="b8ae3cd4b4e11fb0" providerId="LiveId" clId="{6CD2F18C-C6FD-4375-BAEE-2ADB764AB2C3}" dt="2020-01-26T13:20:46.424" v="0" actId="47"/>
        <pc:sldMkLst>
          <pc:docMk/>
          <pc:sldMk cId="639415888" sldId="430"/>
        </pc:sldMkLst>
      </pc:sldChg>
      <pc:sldChg chg="del">
        <pc:chgData name="Thiago Braga" userId="b8ae3cd4b4e11fb0" providerId="LiveId" clId="{6CD2F18C-C6FD-4375-BAEE-2ADB764AB2C3}" dt="2020-01-26T13:20:46.424" v="0" actId="47"/>
        <pc:sldMkLst>
          <pc:docMk/>
          <pc:sldMk cId="1495751608" sldId="431"/>
        </pc:sldMkLst>
      </pc:sldChg>
      <pc:sldChg chg="del">
        <pc:chgData name="Thiago Braga" userId="b8ae3cd4b4e11fb0" providerId="LiveId" clId="{6CD2F18C-C6FD-4375-BAEE-2ADB764AB2C3}" dt="2020-01-26T13:20:46.424" v="0" actId="47"/>
        <pc:sldMkLst>
          <pc:docMk/>
          <pc:sldMk cId="1315430692" sldId="432"/>
        </pc:sldMkLst>
      </pc:sldChg>
      <pc:sldChg chg="del">
        <pc:chgData name="Thiago Braga" userId="b8ae3cd4b4e11fb0" providerId="LiveId" clId="{6CD2F18C-C6FD-4375-BAEE-2ADB764AB2C3}" dt="2020-01-26T13:20:46.424" v="0" actId="47"/>
        <pc:sldMkLst>
          <pc:docMk/>
          <pc:sldMk cId="2657663637" sldId="433"/>
        </pc:sldMkLst>
      </pc:sldChg>
      <pc:sldChg chg="del">
        <pc:chgData name="Thiago Braga" userId="b8ae3cd4b4e11fb0" providerId="LiveId" clId="{6CD2F18C-C6FD-4375-BAEE-2ADB764AB2C3}" dt="2020-01-26T13:20:46.424" v="0" actId="47"/>
        <pc:sldMkLst>
          <pc:docMk/>
          <pc:sldMk cId="715793955" sldId="434"/>
        </pc:sldMkLst>
      </pc:sldChg>
      <pc:sldMasterChg chg="delSldLayout">
        <pc:chgData name="Thiago Braga" userId="b8ae3cd4b4e11fb0" providerId="LiveId" clId="{6CD2F18C-C6FD-4375-BAEE-2ADB764AB2C3}" dt="2020-01-26T14:57:09.607" v="442" actId="47"/>
        <pc:sldMasterMkLst>
          <pc:docMk/>
          <pc:sldMasterMk cId="3559858469" sldId="2147483702"/>
        </pc:sldMasterMkLst>
        <pc:sldLayoutChg chg="del">
          <pc:chgData name="Thiago Braga" userId="b8ae3cd4b4e11fb0" providerId="LiveId" clId="{6CD2F18C-C6FD-4375-BAEE-2ADB764AB2C3}" dt="2020-01-26T14:57:09.607" v="442" actId="47"/>
          <pc:sldLayoutMkLst>
            <pc:docMk/>
            <pc:sldMasterMk cId="3559858469" sldId="2147483702"/>
            <pc:sldLayoutMk cId="1608536035" sldId="2147483715"/>
          </pc:sldLayoutMkLst>
        </pc:sldLayoutChg>
      </pc:sldMasterChg>
    </pc:docChg>
  </pc:docChgLst>
  <pc:docChgLst>
    <pc:chgData name="Thiago Braga" userId="b8ae3cd4b4e11fb0" providerId="LiveId" clId="{34F78F04-CFBA-4077-80D4-676E50007F86}"/>
    <pc:docChg chg="custSel addSld delSld modSld">
      <pc:chgData name="Thiago Braga" userId="b8ae3cd4b4e11fb0" providerId="LiveId" clId="{34F78F04-CFBA-4077-80D4-676E50007F86}" dt="2020-01-22T10:47:46.883" v="197" actId="1076"/>
      <pc:docMkLst>
        <pc:docMk/>
      </pc:docMkLst>
      <pc:sldChg chg="add del">
        <pc:chgData name="Thiago Braga" userId="b8ae3cd4b4e11fb0" providerId="LiveId" clId="{34F78F04-CFBA-4077-80D4-676E50007F86}" dt="2020-01-19T20:21:12.667" v="28" actId="47"/>
        <pc:sldMkLst>
          <pc:docMk/>
          <pc:sldMk cId="4203871130" sldId="256"/>
        </pc:sldMkLst>
      </pc:sldChg>
      <pc:sldChg chg="del">
        <pc:chgData name="Thiago Braga" userId="b8ae3cd4b4e11fb0" providerId="LiveId" clId="{34F78F04-CFBA-4077-80D4-676E50007F86}" dt="2020-01-19T20:20:57.975" v="5" actId="47"/>
        <pc:sldMkLst>
          <pc:docMk/>
          <pc:sldMk cId="2515020180" sldId="257"/>
        </pc:sldMkLst>
      </pc:sldChg>
      <pc:sldChg chg="del">
        <pc:chgData name="Thiago Braga" userId="b8ae3cd4b4e11fb0" providerId="LiveId" clId="{34F78F04-CFBA-4077-80D4-676E50007F86}" dt="2020-01-19T20:20:57.975" v="5" actId="47"/>
        <pc:sldMkLst>
          <pc:docMk/>
          <pc:sldMk cId="1083273420" sldId="258"/>
        </pc:sldMkLst>
      </pc:sldChg>
      <pc:sldChg chg="modSp del">
        <pc:chgData name="Thiago Braga" userId="b8ae3cd4b4e11fb0" providerId="LiveId" clId="{34F78F04-CFBA-4077-80D4-676E50007F86}" dt="2020-01-19T20:23:27.345" v="55" actId="47"/>
        <pc:sldMkLst>
          <pc:docMk/>
          <pc:sldMk cId="1705508767" sldId="259"/>
        </pc:sldMkLst>
        <pc:spChg chg="mod">
          <ac:chgData name="Thiago Braga" userId="b8ae3cd4b4e11fb0" providerId="LiveId" clId="{34F78F04-CFBA-4077-80D4-676E50007F86}" dt="2020-01-19T20:21:54.233" v="52" actId="1076"/>
          <ac:spMkLst>
            <pc:docMk/>
            <pc:sldMk cId="1705508767" sldId="259"/>
            <ac:spMk id="5" creationId="{EBD38163-7164-4263-BCBD-031F5EDC5BF4}"/>
          </ac:spMkLst>
        </pc:spChg>
        <pc:picChg chg="mod">
          <ac:chgData name="Thiago Braga" userId="b8ae3cd4b4e11fb0" providerId="LiveId" clId="{34F78F04-CFBA-4077-80D4-676E50007F86}" dt="2020-01-19T20:21:56.312" v="53" actId="1076"/>
          <ac:picMkLst>
            <pc:docMk/>
            <pc:sldMk cId="1705508767" sldId="259"/>
            <ac:picMk id="4" creationId="{476E3563-6BBE-4E8F-9C41-8CBB8E3C5F6D}"/>
          </ac:picMkLst>
        </pc:picChg>
      </pc:sldChg>
      <pc:sldChg chg="del">
        <pc:chgData name="Thiago Braga" userId="b8ae3cd4b4e11fb0" providerId="LiveId" clId="{34F78F04-CFBA-4077-80D4-676E50007F86}" dt="2020-01-19T20:21:01.407" v="6" actId="47"/>
        <pc:sldMkLst>
          <pc:docMk/>
          <pc:sldMk cId="3234644558" sldId="260"/>
        </pc:sldMkLst>
      </pc:sldChg>
      <pc:sldChg chg="del">
        <pc:chgData name="Thiago Braga" userId="b8ae3cd4b4e11fb0" providerId="LiveId" clId="{34F78F04-CFBA-4077-80D4-676E50007F86}" dt="2020-01-19T20:21:01.407" v="6" actId="47"/>
        <pc:sldMkLst>
          <pc:docMk/>
          <pc:sldMk cId="138997630" sldId="261"/>
        </pc:sldMkLst>
      </pc:sldChg>
      <pc:sldChg chg="del">
        <pc:chgData name="Thiago Braga" userId="b8ae3cd4b4e11fb0" providerId="LiveId" clId="{34F78F04-CFBA-4077-80D4-676E50007F86}" dt="2020-01-19T20:21:01.407" v="6" actId="47"/>
        <pc:sldMkLst>
          <pc:docMk/>
          <pc:sldMk cId="4228793102" sldId="262"/>
        </pc:sldMkLst>
      </pc:sldChg>
      <pc:sldChg chg="del">
        <pc:chgData name="Thiago Braga" userId="b8ae3cd4b4e11fb0" providerId="LiveId" clId="{34F78F04-CFBA-4077-80D4-676E50007F86}" dt="2020-01-19T20:21:01.407" v="6" actId="47"/>
        <pc:sldMkLst>
          <pc:docMk/>
          <pc:sldMk cId="1779371354" sldId="263"/>
        </pc:sldMkLst>
      </pc:sldChg>
      <pc:sldChg chg="addSp modSp add">
        <pc:chgData name="Thiago Braga" userId="b8ae3cd4b4e11fb0" providerId="LiveId" clId="{34F78F04-CFBA-4077-80D4-676E50007F86}" dt="2020-01-19T20:23:35.089" v="62"/>
        <pc:sldMkLst>
          <pc:docMk/>
          <pc:sldMk cId="3915513875" sldId="264"/>
        </pc:sldMkLst>
        <pc:spChg chg="mod">
          <ac:chgData name="Thiago Braga" userId="b8ae3cd4b4e11fb0" providerId="LiveId" clId="{34F78F04-CFBA-4077-80D4-676E50007F86}" dt="2020-01-19T20:20:46.783" v="1" actId="27636"/>
          <ac:spMkLst>
            <pc:docMk/>
            <pc:sldMk cId="3915513875" sldId="264"/>
            <ac:spMk id="2" creationId="{00000000-0000-0000-0000-000000000000}"/>
          </ac:spMkLst>
        </pc:spChg>
        <pc:spChg chg="add">
          <ac:chgData name="Thiago Braga" userId="b8ae3cd4b4e11fb0" providerId="LiveId" clId="{34F78F04-CFBA-4077-80D4-676E50007F86}" dt="2020-01-19T20:23:35.089" v="62"/>
          <ac:spMkLst>
            <pc:docMk/>
            <pc:sldMk cId="3915513875" sldId="264"/>
            <ac:spMk id="5" creationId="{6BF72445-EA99-43D2-A183-9623618E4FE9}"/>
          </ac:spMkLst>
        </pc:spChg>
        <pc:picChg chg="add">
          <ac:chgData name="Thiago Braga" userId="b8ae3cd4b4e11fb0" providerId="LiveId" clId="{34F78F04-CFBA-4077-80D4-676E50007F86}" dt="2020-01-19T20:23:35.089" v="62"/>
          <ac:picMkLst>
            <pc:docMk/>
            <pc:sldMk cId="3915513875" sldId="264"/>
            <ac:picMk id="4" creationId="{FB77C8BD-36B6-4EEB-B653-C32C016C6F9B}"/>
          </ac:picMkLst>
        </pc:picChg>
      </pc:sldChg>
      <pc:sldChg chg="addSp modSp add">
        <pc:chgData name="Thiago Braga" userId="b8ae3cd4b4e11fb0" providerId="LiveId" clId="{34F78F04-CFBA-4077-80D4-676E50007F86}" dt="2020-01-19T20:23:35.791" v="63"/>
        <pc:sldMkLst>
          <pc:docMk/>
          <pc:sldMk cId="4122494683" sldId="265"/>
        </pc:sldMkLst>
        <pc:spChg chg="mod">
          <ac:chgData name="Thiago Braga" userId="b8ae3cd4b4e11fb0" providerId="LiveId" clId="{34F78F04-CFBA-4077-80D4-676E50007F86}" dt="2020-01-19T20:20:46.789" v="2" actId="27636"/>
          <ac:spMkLst>
            <pc:docMk/>
            <pc:sldMk cId="4122494683" sldId="265"/>
            <ac:spMk id="2" creationId="{00000000-0000-0000-0000-000000000000}"/>
          </ac:spMkLst>
        </pc:spChg>
        <pc:spChg chg="add">
          <ac:chgData name="Thiago Braga" userId="b8ae3cd4b4e11fb0" providerId="LiveId" clId="{34F78F04-CFBA-4077-80D4-676E50007F86}" dt="2020-01-19T20:23:35.791" v="63"/>
          <ac:spMkLst>
            <pc:docMk/>
            <pc:sldMk cId="4122494683" sldId="265"/>
            <ac:spMk id="5" creationId="{48A82680-10ED-4C32-B368-7645315D40B2}"/>
          </ac:spMkLst>
        </pc:spChg>
        <pc:picChg chg="add">
          <ac:chgData name="Thiago Braga" userId="b8ae3cd4b4e11fb0" providerId="LiveId" clId="{34F78F04-CFBA-4077-80D4-676E50007F86}" dt="2020-01-19T20:23:35.791" v="63"/>
          <ac:picMkLst>
            <pc:docMk/>
            <pc:sldMk cId="4122494683" sldId="265"/>
            <ac:picMk id="4" creationId="{24F8A71B-2244-45FC-93DA-AF5B422B0463}"/>
          </ac:picMkLst>
        </pc:picChg>
      </pc:sldChg>
      <pc:sldChg chg="addSp modSp add">
        <pc:chgData name="Thiago Braga" userId="b8ae3cd4b4e11fb0" providerId="LiveId" clId="{34F78F04-CFBA-4077-80D4-676E50007F86}" dt="2020-01-19T20:41:10.648" v="114" actId="1076"/>
        <pc:sldMkLst>
          <pc:docMk/>
          <pc:sldMk cId="1200602051" sldId="266"/>
        </pc:sldMkLst>
        <pc:spChg chg="mod">
          <ac:chgData name="Thiago Braga" userId="b8ae3cd4b4e11fb0" providerId="LiveId" clId="{34F78F04-CFBA-4077-80D4-676E50007F86}" dt="2020-01-19T20:41:07.066" v="112" actId="1076"/>
          <ac:spMkLst>
            <pc:docMk/>
            <pc:sldMk cId="1200602051" sldId="266"/>
            <ac:spMk id="2" creationId="{00000000-0000-0000-0000-000000000000}"/>
          </ac:spMkLst>
        </pc:spChg>
        <pc:spChg chg="add">
          <ac:chgData name="Thiago Braga" userId="b8ae3cd4b4e11fb0" providerId="LiveId" clId="{34F78F04-CFBA-4077-80D4-676E50007F86}" dt="2020-01-19T20:23:36.831" v="64"/>
          <ac:spMkLst>
            <pc:docMk/>
            <pc:sldMk cId="1200602051" sldId="266"/>
            <ac:spMk id="6" creationId="{DBC6EE55-796B-4AAC-BE79-290F951178CE}"/>
          </ac:spMkLst>
        </pc:spChg>
        <pc:picChg chg="add">
          <ac:chgData name="Thiago Braga" userId="b8ae3cd4b4e11fb0" providerId="LiveId" clId="{34F78F04-CFBA-4077-80D4-676E50007F86}" dt="2020-01-19T20:23:36.831" v="64"/>
          <ac:picMkLst>
            <pc:docMk/>
            <pc:sldMk cId="1200602051" sldId="266"/>
            <ac:picMk id="5" creationId="{72F9222F-A0FD-4E99-8973-9E23EE09BAE0}"/>
          </ac:picMkLst>
        </pc:picChg>
        <pc:picChg chg="mod">
          <ac:chgData name="Thiago Braga" userId="b8ae3cd4b4e11fb0" providerId="LiveId" clId="{34F78F04-CFBA-4077-80D4-676E50007F86}" dt="2020-01-19T20:41:10.648" v="114" actId="1076"/>
          <ac:picMkLst>
            <pc:docMk/>
            <pc:sldMk cId="1200602051" sldId="266"/>
            <ac:picMk id="1026" creationId="{00000000-0000-0000-0000-000000000000}"/>
          </ac:picMkLst>
        </pc:picChg>
      </pc:sldChg>
      <pc:sldChg chg="addSp modSp add">
        <pc:chgData name="Thiago Braga" userId="b8ae3cd4b4e11fb0" providerId="LiveId" clId="{34F78F04-CFBA-4077-80D4-676E50007F86}" dt="2020-01-19T20:24:00.565" v="68"/>
        <pc:sldMkLst>
          <pc:docMk/>
          <pc:sldMk cId="1771494860" sldId="267"/>
        </pc:sldMkLst>
        <pc:spChg chg="mod">
          <ac:chgData name="Thiago Braga" userId="b8ae3cd4b4e11fb0" providerId="LiveId" clId="{34F78F04-CFBA-4077-80D4-676E50007F86}" dt="2020-01-19T20:24:00.565" v="68"/>
          <ac:spMkLst>
            <pc:docMk/>
            <pc:sldMk cId="1771494860" sldId="267"/>
            <ac:spMk id="4" creationId="{00000000-0000-0000-0000-000000000000}"/>
          </ac:spMkLst>
        </pc:spChg>
        <pc:spChg chg="add">
          <ac:chgData name="Thiago Braga" userId="b8ae3cd4b4e11fb0" providerId="LiveId" clId="{34F78F04-CFBA-4077-80D4-676E50007F86}" dt="2020-01-19T20:23:38.298" v="65"/>
          <ac:spMkLst>
            <pc:docMk/>
            <pc:sldMk cId="1771494860" sldId="267"/>
            <ac:spMk id="7" creationId="{C357FF19-F5CB-44CB-A187-003F074F8DC9}"/>
          </ac:spMkLst>
        </pc:spChg>
        <pc:picChg chg="add">
          <ac:chgData name="Thiago Braga" userId="b8ae3cd4b4e11fb0" providerId="LiveId" clId="{34F78F04-CFBA-4077-80D4-676E50007F86}" dt="2020-01-19T20:23:38.298" v="65"/>
          <ac:picMkLst>
            <pc:docMk/>
            <pc:sldMk cId="1771494860" sldId="267"/>
            <ac:picMk id="6" creationId="{0FD25B13-B17A-40DD-826B-205DD53C0891}"/>
          </ac:picMkLst>
        </pc:picChg>
      </pc:sldChg>
      <pc:sldChg chg="addSp add">
        <pc:chgData name="Thiago Braga" userId="b8ae3cd4b4e11fb0" providerId="LiveId" clId="{34F78F04-CFBA-4077-80D4-676E50007F86}" dt="2020-01-19T20:23:39.816" v="66"/>
        <pc:sldMkLst>
          <pc:docMk/>
          <pc:sldMk cId="2035981298" sldId="268"/>
        </pc:sldMkLst>
        <pc:spChg chg="add">
          <ac:chgData name="Thiago Braga" userId="b8ae3cd4b4e11fb0" providerId="LiveId" clId="{34F78F04-CFBA-4077-80D4-676E50007F86}" dt="2020-01-19T20:23:39.816" v="66"/>
          <ac:spMkLst>
            <pc:docMk/>
            <pc:sldMk cId="2035981298" sldId="268"/>
            <ac:spMk id="5" creationId="{6D1A7AB0-BF57-436E-8988-32F0568C060F}"/>
          </ac:spMkLst>
        </pc:spChg>
        <pc:picChg chg="add">
          <ac:chgData name="Thiago Braga" userId="b8ae3cd4b4e11fb0" providerId="LiveId" clId="{34F78F04-CFBA-4077-80D4-676E50007F86}" dt="2020-01-19T20:23:39.816" v="66"/>
          <ac:picMkLst>
            <pc:docMk/>
            <pc:sldMk cId="2035981298" sldId="268"/>
            <ac:picMk id="4" creationId="{C420F5D3-C33C-48AB-9A6B-7FB056B326FF}"/>
          </ac:picMkLst>
        </pc:picChg>
      </pc:sldChg>
      <pc:sldChg chg="addSp modSp add">
        <pc:chgData name="Thiago Braga" userId="b8ae3cd4b4e11fb0" providerId="LiveId" clId="{34F78F04-CFBA-4077-80D4-676E50007F86}" dt="2020-01-19T20:24:14.559" v="69"/>
        <pc:sldMkLst>
          <pc:docMk/>
          <pc:sldMk cId="1393713074" sldId="269"/>
        </pc:sldMkLst>
        <pc:spChg chg="mod">
          <ac:chgData name="Thiago Braga" userId="b8ae3cd4b4e11fb0" providerId="LiveId" clId="{34F78F04-CFBA-4077-80D4-676E50007F86}" dt="2020-01-19T20:20:46.799" v="3" actId="27636"/>
          <ac:spMkLst>
            <pc:docMk/>
            <pc:sldMk cId="1393713074" sldId="269"/>
            <ac:spMk id="2" creationId="{00000000-0000-0000-0000-000000000000}"/>
          </ac:spMkLst>
        </pc:spChg>
        <pc:spChg chg="add">
          <ac:chgData name="Thiago Braga" userId="b8ae3cd4b4e11fb0" providerId="LiveId" clId="{34F78F04-CFBA-4077-80D4-676E50007F86}" dt="2020-01-19T20:24:14.559" v="69"/>
          <ac:spMkLst>
            <pc:docMk/>
            <pc:sldMk cId="1393713074" sldId="269"/>
            <ac:spMk id="5" creationId="{06CDE114-4657-435A-A74C-D797DC13CBCC}"/>
          </ac:spMkLst>
        </pc:spChg>
        <pc:picChg chg="add">
          <ac:chgData name="Thiago Braga" userId="b8ae3cd4b4e11fb0" providerId="LiveId" clId="{34F78F04-CFBA-4077-80D4-676E50007F86}" dt="2020-01-19T20:24:14.559" v="69"/>
          <ac:picMkLst>
            <pc:docMk/>
            <pc:sldMk cId="1393713074" sldId="269"/>
            <ac:picMk id="4" creationId="{98594224-6F13-4CD8-A0C8-302144119983}"/>
          </ac:picMkLst>
        </pc:picChg>
      </pc:sldChg>
      <pc:sldChg chg="addSp delSp modSp add">
        <pc:chgData name="Thiago Braga" userId="b8ae3cd4b4e11fb0" providerId="LiveId" clId="{34F78F04-CFBA-4077-80D4-676E50007F86}" dt="2020-01-19T21:16:07.942" v="131" actId="14100"/>
        <pc:sldMkLst>
          <pc:docMk/>
          <pc:sldMk cId="265370991" sldId="270"/>
        </pc:sldMkLst>
        <pc:spChg chg="mod">
          <ac:chgData name="Thiago Braga" userId="b8ae3cd4b4e11fb0" providerId="LiveId" clId="{34F78F04-CFBA-4077-80D4-676E50007F86}" dt="2020-01-19T21:14:47.749" v="122" actId="1076"/>
          <ac:spMkLst>
            <pc:docMk/>
            <pc:sldMk cId="265370991" sldId="270"/>
            <ac:spMk id="2" creationId="{00000000-0000-0000-0000-000000000000}"/>
          </ac:spMkLst>
        </pc:spChg>
        <pc:spChg chg="add">
          <ac:chgData name="Thiago Braga" userId="b8ae3cd4b4e11fb0" providerId="LiveId" clId="{34F78F04-CFBA-4077-80D4-676E50007F86}" dt="2020-01-19T20:24:16.431" v="70"/>
          <ac:spMkLst>
            <pc:docMk/>
            <pc:sldMk cId="265370991" sldId="270"/>
            <ac:spMk id="22" creationId="{5D253EAA-D9E5-40B9-AB10-63798C23B98E}"/>
          </ac:spMkLst>
        </pc:spChg>
        <pc:picChg chg="del">
          <ac:chgData name="Thiago Braga" userId="b8ae3cd4b4e11fb0" providerId="LiveId" clId="{34F78F04-CFBA-4077-80D4-676E50007F86}" dt="2020-01-19T21:14:41.157" v="120" actId="478"/>
          <ac:picMkLst>
            <pc:docMk/>
            <pc:sldMk cId="265370991" sldId="270"/>
            <ac:picMk id="4" creationId="{00000000-0000-0000-0000-000000000000}"/>
          </ac:picMkLst>
        </pc:picChg>
        <pc:picChg chg="add mod ord">
          <ac:chgData name="Thiago Braga" userId="b8ae3cd4b4e11fb0" providerId="LiveId" clId="{34F78F04-CFBA-4077-80D4-676E50007F86}" dt="2020-01-19T21:14:51.415" v="124" actId="167"/>
          <ac:picMkLst>
            <pc:docMk/>
            <pc:sldMk cId="265370991" sldId="270"/>
            <ac:picMk id="5" creationId="{C4A4A249-D84F-420B-9474-2940593C24D6}"/>
          </ac:picMkLst>
        </pc:picChg>
        <pc:picChg chg="add">
          <ac:chgData name="Thiago Braga" userId="b8ae3cd4b4e11fb0" providerId="LiveId" clId="{34F78F04-CFBA-4077-80D4-676E50007F86}" dt="2020-01-19T20:24:16.431" v="70"/>
          <ac:picMkLst>
            <pc:docMk/>
            <pc:sldMk cId="265370991" sldId="270"/>
            <ac:picMk id="20" creationId="{6EC7D0ED-7965-42E7-ADC7-0D3197708E6F}"/>
          </ac:picMkLst>
        </pc:picChg>
        <pc:cxnChg chg="mod">
          <ac:chgData name="Thiago Braga" userId="b8ae3cd4b4e11fb0" providerId="LiveId" clId="{34F78F04-CFBA-4077-80D4-676E50007F86}" dt="2020-01-19T21:15:04.821" v="126" actId="14100"/>
          <ac:cxnSpMkLst>
            <pc:docMk/>
            <pc:sldMk cId="265370991" sldId="270"/>
            <ac:cxnSpMk id="6" creationId="{6159C7C6-FEF8-DD4B-85C4-7DAE24B1B196}"/>
          </ac:cxnSpMkLst>
        </pc:cxnChg>
        <pc:cxnChg chg="mod">
          <ac:chgData name="Thiago Braga" userId="b8ae3cd4b4e11fb0" providerId="LiveId" clId="{34F78F04-CFBA-4077-80D4-676E50007F86}" dt="2020-01-19T21:14:57.343" v="125" actId="14100"/>
          <ac:cxnSpMkLst>
            <pc:docMk/>
            <pc:sldMk cId="265370991" sldId="270"/>
            <ac:cxnSpMk id="9" creationId="{E0611FE9-62C5-8A4C-8DBE-BB9CE5B7A3F8}"/>
          </ac:cxnSpMkLst>
        </pc:cxnChg>
        <pc:cxnChg chg="mod">
          <ac:chgData name="Thiago Braga" userId="b8ae3cd4b4e11fb0" providerId="LiveId" clId="{34F78F04-CFBA-4077-80D4-676E50007F86}" dt="2020-01-19T21:15:18.853" v="127" actId="14100"/>
          <ac:cxnSpMkLst>
            <pc:docMk/>
            <pc:sldMk cId="265370991" sldId="270"/>
            <ac:cxnSpMk id="18" creationId="{90FD6E34-F52A-D848-8C50-5E6445306C1F}"/>
          </ac:cxnSpMkLst>
        </pc:cxnChg>
        <pc:cxnChg chg="mod">
          <ac:chgData name="Thiago Braga" userId="b8ae3cd4b4e11fb0" providerId="LiveId" clId="{34F78F04-CFBA-4077-80D4-676E50007F86}" dt="2020-01-19T21:15:32.132" v="128" actId="14100"/>
          <ac:cxnSpMkLst>
            <pc:docMk/>
            <pc:sldMk cId="265370991" sldId="270"/>
            <ac:cxnSpMk id="21" creationId="{C20655DC-C42D-F541-975F-BA66C0554389}"/>
          </ac:cxnSpMkLst>
        </pc:cxnChg>
        <pc:cxnChg chg="mod">
          <ac:chgData name="Thiago Braga" userId="b8ae3cd4b4e11fb0" providerId="LiveId" clId="{34F78F04-CFBA-4077-80D4-676E50007F86}" dt="2020-01-19T21:15:55.005" v="129" actId="14100"/>
          <ac:cxnSpMkLst>
            <pc:docMk/>
            <pc:sldMk cId="265370991" sldId="270"/>
            <ac:cxnSpMk id="25" creationId="{C1E43E86-1574-624C-8C23-F5DDBE184632}"/>
          </ac:cxnSpMkLst>
        </pc:cxnChg>
        <pc:cxnChg chg="mod">
          <ac:chgData name="Thiago Braga" userId="b8ae3cd4b4e11fb0" providerId="LiveId" clId="{34F78F04-CFBA-4077-80D4-676E50007F86}" dt="2020-01-19T21:16:00.549" v="130" actId="14100"/>
          <ac:cxnSpMkLst>
            <pc:docMk/>
            <pc:sldMk cId="265370991" sldId="270"/>
            <ac:cxnSpMk id="34" creationId="{53CFE14C-AD67-E24F-BF43-988A16288116}"/>
          </ac:cxnSpMkLst>
        </pc:cxnChg>
        <pc:cxnChg chg="mod">
          <ac:chgData name="Thiago Braga" userId="b8ae3cd4b4e11fb0" providerId="LiveId" clId="{34F78F04-CFBA-4077-80D4-676E50007F86}" dt="2020-01-19T21:16:07.942" v="131" actId="14100"/>
          <ac:cxnSpMkLst>
            <pc:docMk/>
            <pc:sldMk cId="265370991" sldId="270"/>
            <ac:cxnSpMk id="37" creationId="{D7936152-D729-C14E-B92B-9F1DDDEF7340}"/>
          </ac:cxnSpMkLst>
        </pc:cxnChg>
      </pc:sldChg>
      <pc:sldChg chg="addSp add">
        <pc:chgData name="Thiago Braga" userId="b8ae3cd4b4e11fb0" providerId="LiveId" clId="{34F78F04-CFBA-4077-80D4-676E50007F86}" dt="2020-01-19T20:24:17.527" v="71"/>
        <pc:sldMkLst>
          <pc:docMk/>
          <pc:sldMk cId="1717522316" sldId="271"/>
        </pc:sldMkLst>
        <pc:spChg chg="add">
          <ac:chgData name="Thiago Braga" userId="b8ae3cd4b4e11fb0" providerId="LiveId" clId="{34F78F04-CFBA-4077-80D4-676E50007F86}" dt="2020-01-19T20:24:17.527" v="71"/>
          <ac:spMkLst>
            <pc:docMk/>
            <pc:sldMk cId="1717522316" sldId="271"/>
            <ac:spMk id="5" creationId="{0E38397C-30A0-4E13-AFA9-59B3B2B9C121}"/>
          </ac:spMkLst>
        </pc:spChg>
        <pc:picChg chg="add">
          <ac:chgData name="Thiago Braga" userId="b8ae3cd4b4e11fb0" providerId="LiveId" clId="{34F78F04-CFBA-4077-80D4-676E50007F86}" dt="2020-01-19T20:24:17.527" v="71"/>
          <ac:picMkLst>
            <pc:docMk/>
            <pc:sldMk cId="1717522316" sldId="271"/>
            <ac:picMk id="4" creationId="{02C83959-4E8B-4FFF-8C17-C2FC09EEC17B}"/>
          </ac:picMkLst>
        </pc:picChg>
      </pc:sldChg>
      <pc:sldChg chg="addSp add">
        <pc:chgData name="Thiago Braga" userId="b8ae3cd4b4e11fb0" providerId="LiveId" clId="{34F78F04-CFBA-4077-80D4-676E50007F86}" dt="2020-01-19T20:24:23.932" v="74"/>
        <pc:sldMkLst>
          <pc:docMk/>
          <pc:sldMk cId="1489807872" sldId="272"/>
        </pc:sldMkLst>
        <pc:spChg chg="add">
          <ac:chgData name="Thiago Braga" userId="b8ae3cd4b4e11fb0" providerId="LiveId" clId="{34F78F04-CFBA-4077-80D4-676E50007F86}" dt="2020-01-19T20:24:23.932" v="74"/>
          <ac:spMkLst>
            <pc:docMk/>
            <pc:sldMk cId="1489807872" sldId="272"/>
            <ac:spMk id="5" creationId="{964735FD-9D65-4073-A6F6-E248BB1B2E6A}"/>
          </ac:spMkLst>
        </pc:spChg>
        <pc:picChg chg="add">
          <ac:chgData name="Thiago Braga" userId="b8ae3cd4b4e11fb0" providerId="LiveId" clId="{34F78F04-CFBA-4077-80D4-676E50007F86}" dt="2020-01-19T20:24:23.932" v="74"/>
          <ac:picMkLst>
            <pc:docMk/>
            <pc:sldMk cId="1489807872" sldId="272"/>
            <ac:picMk id="4" creationId="{A9973D03-6FBC-4BB4-A38F-42AE550C85AD}"/>
          </ac:picMkLst>
        </pc:picChg>
      </pc:sldChg>
      <pc:sldChg chg="modSp add">
        <pc:chgData name="Thiago Braga" userId="b8ae3cd4b4e11fb0" providerId="LiveId" clId="{34F78F04-CFBA-4077-80D4-676E50007F86}" dt="2020-01-19T20:24:36.922" v="78"/>
        <pc:sldMkLst>
          <pc:docMk/>
          <pc:sldMk cId="2643313327" sldId="273"/>
        </pc:sldMkLst>
        <pc:spChg chg="mod">
          <ac:chgData name="Thiago Braga" userId="b8ae3cd4b4e11fb0" providerId="LiveId" clId="{34F78F04-CFBA-4077-80D4-676E50007F86}" dt="2020-01-19T20:24:36.922" v="78"/>
          <ac:spMkLst>
            <pc:docMk/>
            <pc:sldMk cId="2643313327" sldId="273"/>
            <ac:spMk id="4" creationId="{00000000-0000-0000-0000-000000000000}"/>
          </ac:spMkLst>
        </pc:spChg>
      </pc:sldChg>
      <pc:sldChg chg="addSp add">
        <pc:chgData name="Thiago Braga" userId="b8ae3cd4b4e11fb0" providerId="LiveId" clId="{34F78F04-CFBA-4077-80D4-676E50007F86}" dt="2020-01-19T20:24:40.944" v="79"/>
        <pc:sldMkLst>
          <pc:docMk/>
          <pc:sldMk cId="1537859840" sldId="274"/>
        </pc:sldMkLst>
        <pc:spChg chg="add">
          <ac:chgData name="Thiago Braga" userId="b8ae3cd4b4e11fb0" providerId="LiveId" clId="{34F78F04-CFBA-4077-80D4-676E50007F86}" dt="2020-01-19T20:24:40.944" v="79"/>
          <ac:spMkLst>
            <pc:docMk/>
            <pc:sldMk cId="1537859840" sldId="274"/>
            <ac:spMk id="5" creationId="{E168A44B-3AF8-48C1-B87F-463A20ABFF42}"/>
          </ac:spMkLst>
        </pc:spChg>
        <pc:picChg chg="add">
          <ac:chgData name="Thiago Braga" userId="b8ae3cd4b4e11fb0" providerId="LiveId" clId="{34F78F04-CFBA-4077-80D4-676E50007F86}" dt="2020-01-19T20:24:40.944" v="79"/>
          <ac:picMkLst>
            <pc:docMk/>
            <pc:sldMk cId="1537859840" sldId="274"/>
            <ac:picMk id="4" creationId="{4A3965A3-CB7D-4CD3-8CE3-B952BAFB1FCB}"/>
          </ac:picMkLst>
        </pc:picChg>
      </pc:sldChg>
      <pc:sldChg chg="addSp add">
        <pc:chgData name="Thiago Braga" userId="b8ae3cd4b4e11fb0" providerId="LiveId" clId="{34F78F04-CFBA-4077-80D4-676E50007F86}" dt="2020-01-19T20:24:43.317" v="81"/>
        <pc:sldMkLst>
          <pc:docMk/>
          <pc:sldMk cId="2513912545" sldId="275"/>
        </pc:sldMkLst>
        <pc:spChg chg="add">
          <ac:chgData name="Thiago Braga" userId="b8ae3cd4b4e11fb0" providerId="LiveId" clId="{34F78F04-CFBA-4077-80D4-676E50007F86}" dt="2020-01-19T20:24:43.317" v="81"/>
          <ac:spMkLst>
            <pc:docMk/>
            <pc:sldMk cId="2513912545" sldId="275"/>
            <ac:spMk id="5" creationId="{C4DCE7AE-CCEA-42AA-AC72-6D2E49C2048B}"/>
          </ac:spMkLst>
        </pc:spChg>
        <pc:picChg chg="add">
          <ac:chgData name="Thiago Braga" userId="b8ae3cd4b4e11fb0" providerId="LiveId" clId="{34F78F04-CFBA-4077-80D4-676E50007F86}" dt="2020-01-19T20:24:43.317" v="81"/>
          <ac:picMkLst>
            <pc:docMk/>
            <pc:sldMk cId="2513912545" sldId="275"/>
            <ac:picMk id="4" creationId="{46EEEF3E-B6C2-49F5-9D0D-78C075644561}"/>
          </ac:picMkLst>
        </pc:picChg>
      </pc:sldChg>
      <pc:sldChg chg="addSp modSp add modAnim">
        <pc:chgData name="Thiago Braga" userId="b8ae3cd4b4e11fb0" providerId="LiveId" clId="{34F78F04-CFBA-4077-80D4-676E50007F86}" dt="2020-01-21T15:37:20.292" v="150"/>
        <pc:sldMkLst>
          <pc:docMk/>
          <pc:sldMk cId="3220746760" sldId="276"/>
        </pc:sldMkLst>
        <pc:spChg chg="mod">
          <ac:chgData name="Thiago Braga" userId="b8ae3cd4b4e11fb0" providerId="LiveId" clId="{34F78F04-CFBA-4077-80D4-676E50007F86}" dt="2020-01-21T15:37:01.989" v="148" actId="948"/>
          <ac:spMkLst>
            <pc:docMk/>
            <pc:sldMk cId="3220746760" sldId="276"/>
            <ac:spMk id="3" creationId="{00000000-0000-0000-0000-000000000000}"/>
          </ac:spMkLst>
        </pc:spChg>
        <pc:spChg chg="add">
          <ac:chgData name="Thiago Braga" userId="b8ae3cd4b4e11fb0" providerId="LiveId" clId="{34F78F04-CFBA-4077-80D4-676E50007F86}" dt="2020-01-19T20:24:44.991" v="82"/>
          <ac:spMkLst>
            <pc:docMk/>
            <pc:sldMk cId="3220746760" sldId="276"/>
            <ac:spMk id="5" creationId="{06F27768-F14A-4EAE-969B-149A51F1F3EF}"/>
          </ac:spMkLst>
        </pc:spChg>
        <pc:picChg chg="add">
          <ac:chgData name="Thiago Braga" userId="b8ae3cd4b4e11fb0" providerId="LiveId" clId="{34F78F04-CFBA-4077-80D4-676E50007F86}" dt="2020-01-19T20:24:44.991" v="82"/>
          <ac:picMkLst>
            <pc:docMk/>
            <pc:sldMk cId="3220746760" sldId="276"/>
            <ac:picMk id="4" creationId="{87BA2D76-10D9-412F-8146-6510DED9D393}"/>
          </ac:picMkLst>
        </pc:picChg>
      </pc:sldChg>
      <pc:sldChg chg="addSp modSp add">
        <pc:chgData name="Thiago Braga" userId="b8ae3cd4b4e11fb0" providerId="LiveId" clId="{34F78F04-CFBA-4077-80D4-676E50007F86}" dt="2020-01-19T20:24:50.097" v="85" actId="207"/>
        <pc:sldMkLst>
          <pc:docMk/>
          <pc:sldMk cId="684178274" sldId="277"/>
        </pc:sldMkLst>
        <pc:spChg chg="mod">
          <ac:chgData name="Thiago Braga" userId="b8ae3cd4b4e11fb0" providerId="LiveId" clId="{34F78F04-CFBA-4077-80D4-676E50007F86}" dt="2020-01-19T20:24:50.097" v="85" actId="207"/>
          <ac:spMkLst>
            <pc:docMk/>
            <pc:sldMk cId="684178274" sldId="277"/>
            <ac:spMk id="4" creationId="{00000000-0000-0000-0000-000000000000}"/>
          </ac:spMkLst>
        </pc:spChg>
        <pc:spChg chg="add">
          <ac:chgData name="Thiago Braga" userId="b8ae3cd4b4e11fb0" providerId="LiveId" clId="{34F78F04-CFBA-4077-80D4-676E50007F86}" dt="2020-01-19T20:24:46.388" v="84"/>
          <ac:spMkLst>
            <pc:docMk/>
            <pc:sldMk cId="684178274" sldId="277"/>
            <ac:spMk id="7" creationId="{E13FD9F1-C4C4-43C1-B7F0-F9B4EA21A8F5}"/>
          </ac:spMkLst>
        </pc:spChg>
        <pc:picChg chg="add">
          <ac:chgData name="Thiago Braga" userId="b8ae3cd4b4e11fb0" providerId="LiveId" clId="{34F78F04-CFBA-4077-80D4-676E50007F86}" dt="2020-01-19T20:24:46.388" v="84"/>
          <ac:picMkLst>
            <pc:docMk/>
            <pc:sldMk cId="684178274" sldId="277"/>
            <ac:picMk id="6" creationId="{84D585A7-6515-48C6-8134-89D1FE1B678C}"/>
          </ac:picMkLst>
        </pc:picChg>
      </pc:sldChg>
      <pc:sldChg chg="addSp add">
        <pc:chgData name="Thiago Braga" userId="b8ae3cd4b4e11fb0" providerId="LiveId" clId="{34F78F04-CFBA-4077-80D4-676E50007F86}" dt="2020-01-19T20:24:53.167" v="86"/>
        <pc:sldMkLst>
          <pc:docMk/>
          <pc:sldMk cId="609773665" sldId="278"/>
        </pc:sldMkLst>
        <pc:spChg chg="add">
          <ac:chgData name="Thiago Braga" userId="b8ae3cd4b4e11fb0" providerId="LiveId" clId="{34F78F04-CFBA-4077-80D4-676E50007F86}" dt="2020-01-19T20:24:53.167" v="86"/>
          <ac:spMkLst>
            <pc:docMk/>
            <pc:sldMk cId="609773665" sldId="278"/>
            <ac:spMk id="5" creationId="{D87AB41B-D9B4-408E-94D3-94E29FC78E4C}"/>
          </ac:spMkLst>
        </pc:spChg>
        <pc:picChg chg="add">
          <ac:chgData name="Thiago Braga" userId="b8ae3cd4b4e11fb0" providerId="LiveId" clId="{34F78F04-CFBA-4077-80D4-676E50007F86}" dt="2020-01-19T20:24:53.167" v="86"/>
          <ac:picMkLst>
            <pc:docMk/>
            <pc:sldMk cId="609773665" sldId="278"/>
            <ac:picMk id="4" creationId="{3E4F0FD6-DFEC-4ADB-A726-5F69DA6B6890}"/>
          </ac:picMkLst>
        </pc:picChg>
      </pc:sldChg>
      <pc:sldChg chg="addSp modSp add">
        <pc:chgData name="Thiago Braga" userId="b8ae3cd4b4e11fb0" providerId="LiveId" clId="{34F78F04-CFBA-4077-80D4-676E50007F86}" dt="2020-01-21T15:35:35.394" v="144" actId="14100"/>
        <pc:sldMkLst>
          <pc:docMk/>
          <pc:sldMk cId="210514549" sldId="279"/>
        </pc:sldMkLst>
        <pc:spChg chg="mod">
          <ac:chgData name="Thiago Braga" userId="b8ae3cd4b4e11fb0" providerId="LiveId" clId="{34F78F04-CFBA-4077-80D4-676E50007F86}" dt="2020-01-19T20:24:57.353" v="87" actId="1076"/>
          <ac:spMkLst>
            <pc:docMk/>
            <pc:sldMk cId="210514549" sldId="279"/>
            <ac:spMk id="2" creationId="{00000000-0000-0000-0000-000000000000}"/>
          </ac:spMkLst>
        </pc:spChg>
        <pc:spChg chg="add">
          <ac:chgData name="Thiago Braga" userId="b8ae3cd4b4e11fb0" providerId="LiveId" clId="{34F78F04-CFBA-4077-80D4-676E50007F86}" dt="2020-01-19T20:24:59.824" v="89"/>
          <ac:spMkLst>
            <pc:docMk/>
            <pc:sldMk cId="210514549" sldId="279"/>
            <ac:spMk id="6" creationId="{A9F58CC6-B013-48BD-B8D1-CC2A5EC7CC8C}"/>
          </ac:spMkLst>
        </pc:spChg>
        <pc:picChg chg="mod">
          <ac:chgData name="Thiago Braga" userId="b8ae3cd4b4e11fb0" providerId="LiveId" clId="{34F78F04-CFBA-4077-80D4-676E50007F86}" dt="2020-01-21T15:35:35.394" v="144" actId="14100"/>
          <ac:picMkLst>
            <pc:docMk/>
            <pc:sldMk cId="210514549" sldId="279"/>
            <ac:picMk id="4" creationId="{00000000-0000-0000-0000-000000000000}"/>
          </ac:picMkLst>
        </pc:picChg>
        <pc:picChg chg="add">
          <ac:chgData name="Thiago Braga" userId="b8ae3cd4b4e11fb0" providerId="LiveId" clId="{34F78F04-CFBA-4077-80D4-676E50007F86}" dt="2020-01-19T20:24:59.824" v="89"/>
          <ac:picMkLst>
            <pc:docMk/>
            <pc:sldMk cId="210514549" sldId="279"/>
            <ac:picMk id="5" creationId="{E5BDD03D-62C3-459B-90C6-81911EE9975D}"/>
          </ac:picMkLst>
        </pc:picChg>
      </pc:sldChg>
      <pc:sldChg chg="addSp modSp add">
        <pc:chgData name="Thiago Braga" userId="b8ae3cd4b4e11fb0" providerId="LiveId" clId="{34F78F04-CFBA-4077-80D4-676E50007F86}" dt="2020-01-21T15:41:50.089" v="161" actId="1076"/>
        <pc:sldMkLst>
          <pc:docMk/>
          <pc:sldMk cId="1122870278" sldId="280"/>
        </pc:sldMkLst>
        <pc:spChg chg="mod">
          <ac:chgData name="Thiago Braga" userId="b8ae3cd4b4e11fb0" providerId="LiveId" clId="{34F78F04-CFBA-4077-80D4-676E50007F86}" dt="2020-01-21T15:39:46.590" v="153" actId="20577"/>
          <ac:spMkLst>
            <pc:docMk/>
            <pc:sldMk cId="1122870278" sldId="280"/>
            <ac:spMk id="3" creationId="{00000000-0000-0000-0000-000000000000}"/>
          </ac:spMkLst>
        </pc:spChg>
        <pc:spChg chg="add">
          <ac:chgData name="Thiago Braga" userId="b8ae3cd4b4e11fb0" providerId="LiveId" clId="{34F78F04-CFBA-4077-80D4-676E50007F86}" dt="2020-01-19T20:25:01.039" v="90"/>
          <ac:spMkLst>
            <pc:docMk/>
            <pc:sldMk cId="1122870278" sldId="280"/>
            <ac:spMk id="5" creationId="{D3A0D3F6-4796-4DA0-BB81-AB38B414CE06}"/>
          </ac:spMkLst>
        </pc:spChg>
        <pc:picChg chg="add">
          <ac:chgData name="Thiago Braga" userId="b8ae3cd4b4e11fb0" providerId="LiveId" clId="{34F78F04-CFBA-4077-80D4-676E50007F86}" dt="2020-01-19T20:25:01.039" v="90"/>
          <ac:picMkLst>
            <pc:docMk/>
            <pc:sldMk cId="1122870278" sldId="280"/>
            <ac:picMk id="4" creationId="{0C9D5F68-AEEE-4B3A-9815-3306D2F4735C}"/>
          </ac:picMkLst>
        </pc:picChg>
        <pc:picChg chg="add mod modCrop">
          <ac:chgData name="Thiago Braga" userId="b8ae3cd4b4e11fb0" providerId="LiveId" clId="{34F78F04-CFBA-4077-80D4-676E50007F86}" dt="2020-01-21T15:41:50.089" v="161" actId="1076"/>
          <ac:picMkLst>
            <pc:docMk/>
            <pc:sldMk cId="1122870278" sldId="280"/>
            <ac:picMk id="6" creationId="{B246617F-2DB3-4944-966B-38DF45E0CC7C}"/>
          </ac:picMkLst>
        </pc:picChg>
      </pc:sldChg>
      <pc:sldChg chg="addSp modSp add">
        <pc:chgData name="Thiago Braga" userId="b8ae3cd4b4e11fb0" providerId="LiveId" clId="{34F78F04-CFBA-4077-80D4-676E50007F86}" dt="2020-01-21T15:40:06.923" v="154" actId="948"/>
        <pc:sldMkLst>
          <pc:docMk/>
          <pc:sldMk cId="3294095663" sldId="281"/>
        </pc:sldMkLst>
        <pc:spChg chg="mod">
          <ac:chgData name="Thiago Braga" userId="b8ae3cd4b4e11fb0" providerId="LiveId" clId="{34F78F04-CFBA-4077-80D4-676E50007F86}" dt="2020-01-21T15:40:06.923" v="154" actId="948"/>
          <ac:spMkLst>
            <pc:docMk/>
            <pc:sldMk cId="3294095663" sldId="281"/>
            <ac:spMk id="3" creationId="{00000000-0000-0000-0000-000000000000}"/>
          </ac:spMkLst>
        </pc:spChg>
        <pc:spChg chg="add">
          <ac:chgData name="Thiago Braga" userId="b8ae3cd4b4e11fb0" providerId="LiveId" clId="{34F78F04-CFBA-4077-80D4-676E50007F86}" dt="2020-01-19T20:25:03.474" v="92"/>
          <ac:spMkLst>
            <pc:docMk/>
            <pc:sldMk cId="3294095663" sldId="281"/>
            <ac:spMk id="5" creationId="{0AACC883-70D7-4B06-9544-E1C159E86E5B}"/>
          </ac:spMkLst>
        </pc:spChg>
        <pc:picChg chg="add">
          <ac:chgData name="Thiago Braga" userId="b8ae3cd4b4e11fb0" providerId="LiveId" clId="{34F78F04-CFBA-4077-80D4-676E50007F86}" dt="2020-01-19T20:25:03.474" v="92"/>
          <ac:picMkLst>
            <pc:docMk/>
            <pc:sldMk cId="3294095663" sldId="281"/>
            <ac:picMk id="4" creationId="{16666CD9-0727-4118-8CDB-AF1D0EDE0B43}"/>
          </ac:picMkLst>
        </pc:picChg>
      </pc:sldChg>
      <pc:sldChg chg="addSp modSp add">
        <pc:chgData name="Thiago Braga" userId="b8ae3cd4b4e11fb0" providerId="LiveId" clId="{34F78F04-CFBA-4077-80D4-676E50007F86}" dt="2020-01-21T15:35:56.961" v="147" actId="1076"/>
        <pc:sldMkLst>
          <pc:docMk/>
          <pc:sldMk cId="3927645012" sldId="282"/>
        </pc:sldMkLst>
        <pc:spChg chg="mod">
          <ac:chgData name="Thiago Braga" userId="b8ae3cd4b4e11fb0" providerId="LiveId" clId="{34F78F04-CFBA-4077-80D4-676E50007F86}" dt="2020-01-19T20:20:46.835" v="4" actId="27636"/>
          <ac:spMkLst>
            <pc:docMk/>
            <pc:sldMk cId="3927645012" sldId="282"/>
            <ac:spMk id="2" creationId="{00000000-0000-0000-0000-000000000000}"/>
          </ac:spMkLst>
        </pc:spChg>
        <pc:spChg chg="add">
          <ac:chgData name="Thiago Braga" userId="b8ae3cd4b4e11fb0" providerId="LiveId" clId="{34F78F04-CFBA-4077-80D4-676E50007F86}" dt="2020-01-19T20:25:05.855" v="94"/>
          <ac:spMkLst>
            <pc:docMk/>
            <pc:sldMk cId="3927645012" sldId="282"/>
            <ac:spMk id="6" creationId="{1A7AEA64-5FE3-4951-80F6-6ACB8BFC72A6}"/>
          </ac:spMkLst>
        </pc:spChg>
        <pc:picChg chg="mod">
          <ac:chgData name="Thiago Braga" userId="b8ae3cd4b4e11fb0" providerId="LiveId" clId="{34F78F04-CFBA-4077-80D4-676E50007F86}" dt="2020-01-21T15:35:56.961" v="147" actId="1076"/>
          <ac:picMkLst>
            <pc:docMk/>
            <pc:sldMk cId="3927645012" sldId="282"/>
            <ac:picMk id="4" creationId="{00000000-0000-0000-0000-000000000000}"/>
          </ac:picMkLst>
        </pc:picChg>
        <pc:picChg chg="add">
          <ac:chgData name="Thiago Braga" userId="b8ae3cd4b4e11fb0" providerId="LiveId" clId="{34F78F04-CFBA-4077-80D4-676E50007F86}" dt="2020-01-19T20:25:05.855" v="94"/>
          <ac:picMkLst>
            <pc:docMk/>
            <pc:sldMk cId="3927645012" sldId="282"/>
            <ac:picMk id="5" creationId="{6CB85814-8AE8-409B-A3BE-C8621AEA3814}"/>
          </ac:picMkLst>
        </pc:picChg>
      </pc:sldChg>
      <pc:sldChg chg="addSp modSp add">
        <pc:chgData name="Thiago Braga" userId="b8ae3cd4b4e11fb0" providerId="LiveId" clId="{34F78F04-CFBA-4077-80D4-676E50007F86}" dt="2020-01-21T15:44:49.106" v="169" actId="1076"/>
        <pc:sldMkLst>
          <pc:docMk/>
          <pc:sldMk cId="2303067612" sldId="283"/>
        </pc:sldMkLst>
        <pc:spChg chg="mod">
          <ac:chgData name="Thiago Braga" userId="b8ae3cd4b4e11fb0" providerId="LiveId" clId="{34F78F04-CFBA-4077-80D4-676E50007F86}" dt="2020-01-21T15:43:54.020" v="165" actId="948"/>
          <ac:spMkLst>
            <pc:docMk/>
            <pc:sldMk cId="2303067612" sldId="283"/>
            <ac:spMk id="3" creationId="{00000000-0000-0000-0000-000000000000}"/>
          </ac:spMkLst>
        </pc:spChg>
        <pc:spChg chg="add">
          <ac:chgData name="Thiago Braga" userId="b8ae3cd4b4e11fb0" providerId="LiveId" clId="{34F78F04-CFBA-4077-80D4-676E50007F86}" dt="2020-01-19T20:25:08.323" v="95"/>
          <ac:spMkLst>
            <pc:docMk/>
            <pc:sldMk cId="2303067612" sldId="283"/>
            <ac:spMk id="5" creationId="{DA7DE740-5318-4AC7-BEF6-54F17E13F3F7}"/>
          </ac:spMkLst>
        </pc:spChg>
        <pc:picChg chg="add">
          <ac:chgData name="Thiago Braga" userId="b8ae3cd4b4e11fb0" providerId="LiveId" clId="{34F78F04-CFBA-4077-80D4-676E50007F86}" dt="2020-01-19T20:25:08.323" v="95"/>
          <ac:picMkLst>
            <pc:docMk/>
            <pc:sldMk cId="2303067612" sldId="283"/>
            <ac:picMk id="4" creationId="{8E877055-D159-4CC9-B3E2-3398EF55C500}"/>
          </ac:picMkLst>
        </pc:picChg>
        <pc:picChg chg="add mod">
          <ac:chgData name="Thiago Braga" userId="b8ae3cd4b4e11fb0" providerId="LiveId" clId="{34F78F04-CFBA-4077-80D4-676E50007F86}" dt="2020-01-21T15:44:49.106" v="169" actId="1076"/>
          <ac:picMkLst>
            <pc:docMk/>
            <pc:sldMk cId="2303067612" sldId="283"/>
            <ac:picMk id="6" creationId="{E015E5C4-AFE4-4A51-AB00-A1032C120C25}"/>
          </ac:picMkLst>
        </pc:picChg>
      </pc:sldChg>
      <pc:sldChg chg="modSp add">
        <pc:chgData name="Thiago Braga" userId="b8ae3cd4b4e11fb0" providerId="LiveId" clId="{34F78F04-CFBA-4077-80D4-676E50007F86}" dt="2020-01-19T20:25:11.161" v="96" actId="207"/>
        <pc:sldMkLst>
          <pc:docMk/>
          <pc:sldMk cId="1102941918" sldId="284"/>
        </pc:sldMkLst>
        <pc:spChg chg="mod">
          <ac:chgData name="Thiago Braga" userId="b8ae3cd4b4e11fb0" providerId="LiveId" clId="{34F78F04-CFBA-4077-80D4-676E50007F86}" dt="2020-01-19T20:25:11.161" v="96" actId="207"/>
          <ac:spMkLst>
            <pc:docMk/>
            <pc:sldMk cId="1102941918" sldId="284"/>
            <ac:spMk id="4" creationId="{00000000-0000-0000-0000-000000000000}"/>
          </ac:spMkLst>
        </pc:spChg>
      </pc:sldChg>
      <pc:sldChg chg="addSp modSp add">
        <pc:chgData name="Thiago Braga" userId="b8ae3cd4b4e11fb0" providerId="LiveId" clId="{34F78F04-CFBA-4077-80D4-676E50007F86}" dt="2020-01-22T10:47:21.482" v="194" actId="1076"/>
        <pc:sldMkLst>
          <pc:docMk/>
          <pc:sldMk cId="4286692549" sldId="285"/>
        </pc:sldMkLst>
        <pc:spChg chg="add">
          <ac:chgData name="Thiago Braga" userId="b8ae3cd4b4e11fb0" providerId="LiveId" clId="{34F78F04-CFBA-4077-80D4-676E50007F86}" dt="2020-01-19T20:25:13.514" v="97"/>
          <ac:spMkLst>
            <pc:docMk/>
            <pc:sldMk cId="4286692549" sldId="285"/>
            <ac:spMk id="6" creationId="{9C1F5BEC-1133-43AE-95B3-30627FDE91EE}"/>
          </ac:spMkLst>
        </pc:spChg>
        <pc:picChg chg="mod">
          <ac:chgData name="Thiago Braga" userId="b8ae3cd4b4e11fb0" providerId="LiveId" clId="{34F78F04-CFBA-4077-80D4-676E50007F86}" dt="2020-01-22T10:47:21.482" v="194" actId="1076"/>
          <ac:picMkLst>
            <pc:docMk/>
            <pc:sldMk cId="4286692549" sldId="285"/>
            <ac:picMk id="4" creationId="{00000000-0000-0000-0000-000000000000}"/>
          </ac:picMkLst>
        </pc:picChg>
        <pc:picChg chg="add">
          <ac:chgData name="Thiago Braga" userId="b8ae3cd4b4e11fb0" providerId="LiveId" clId="{34F78F04-CFBA-4077-80D4-676E50007F86}" dt="2020-01-19T20:25:13.514" v="97"/>
          <ac:picMkLst>
            <pc:docMk/>
            <pc:sldMk cId="4286692549" sldId="285"/>
            <ac:picMk id="5" creationId="{5F155052-4FBD-4B1D-9CAD-CEFA992ED45F}"/>
          </ac:picMkLst>
        </pc:picChg>
      </pc:sldChg>
      <pc:sldChg chg="addSp modSp add">
        <pc:chgData name="Thiago Braga" userId="b8ae3cd4b4e11fb0" providerId="LiveId" clId="{34F78F04-CFBA-4077-80D4-676E50007F86}" dt="2020-01-21T15:51:31.811" v="170" actId="20577"/>
        <pc:sldMkLst>
          <pc:docMk/>
          <pc:sldMk cId="552160521" sldId="286"/>
        </pc:sldMkLst>
        <pc:spChg chg="mod">
          <ac:chgData name="Thiago Braga" userId="b8ae3cd4b4e11fb0" providerId="LiveId" clId="{34F78F04-CFBA-4077-80D4-676E50007F86}" dt="2020-01-21T15:51:31.811" v="170" actId="20577"/>
          <ac:spMkLst>
            <pc:docMk/>
            <pc:sldMk cId="552160521" sldId="286"/>
            <ac:spMk id="3" creationId="{00000000-0000-0000-0000-000000000000}"/>
          </ac:spMkLst>
        </pc:spChg>
        <pc:spChg chg="add">
          <ac:chgData name="Thiago Braga" userId="b8ae3cd4b4e11fb0" providerId="LiveId" clId="{34F78F04-CFBA-4077-80D4-676E50007F86}" dt="2020-01-19T20:25:15.441" v="98"/>
          <ac:spMkLst>
            <pc:docMk/>
            <pc:sldMk cId="552160521" sldId="286"/>
            <ac:spMk id="5" creationId="{041D688C-531E-4E9D-A3A6-A8B1D19CBF6F}"/>
          </ac:spMkLst>
        </pc:spChg>
        <pc:picChg chg="add">
          <ac:chgData name="Thiago Braga" userId="b8ae3cd4b4e11fb0" providerId="LiveId" clId="{34F78F04-CFBA-4077-80D4-676E50007F86}" dt="2020-01-19T20:25:15.441" v="98"/>
          <ac:picMkLst>
            <pc:docMk/>
            <pc:sldMk cId="552160521" sldId="286"/>
            <ac:picMk id="4" creationId="{7E21B396-507E-419A-A69A-7F8BD833BDE6}"/>
          </ac:picMkLst>
        </pc:picChg>
      </pc:sldChg>
      <pc:sldChg chg="addSp add">
        <pc:chgData name="Thiago Braga" userId="b8ae3cd4b4e11fb0" providerId="LiveId" clId="{34F78F04-CFBA-4077-80D4-676E50007F86}" dt="2020-01-19T20:25:16.232" v="99"/>
        <pc:sldMkLst>
          <pc:docMk/>
          <pc:sldMk cId="3004954979" sldId="287"/>
        </pc:sldMkLst>
        <pc:spChg chg="add">
          <ac:chgData name="Thiago Braga" userId="b8ae3cd4b4e11fb0" providerId="LiveId" clId="{34F78F04-CFBA-4077-80D4-676E50007F86}" dt="2020-01-19T20:25:16.232" v="99"/>
          <ac:spMkLst>
            <pc:docMk/>
            <pc:sldMk cId="3004954979" sldId="287"/>
            <ac:spMk id="6" creationId="{CADF5DF4-737F-4A34-8899-00AE88729FCD}"/>
          </ac:spMkLst>
        </pc:spChg>
        <pc:picChg chg="add">
          <ac:chgData name="Thiago Braga" userId="b8ae3cd4b4e11fb0" providerId="LiveId" clId="{34F78F04-CFBA-4077-80D4-676E50007F86}" dt="2020-01-19T20:25:16.232" v="99"/>
          <ac:picMkLst>
            <pc:docMk/>
            <pc:sldMk cId="3004954979" sldId="287"/>
            <ac:picMk id="4" creationId="{781E57CF-578B-40BE-8A66-E0A4EEC2AF32}"/>
          </ac:picMkLst>
        </pc:picChg>
      </pc:sldChg>
      <pc:sldChg chg="modSp add">
        <pc:chgData name="Thiago Braga" userId="b8ae3cd4b4e11fb0" providerId="LiveId" clId="{34F78F04-CFBA-4077-80D4-676E50007F86}" dt="2020-01-19T20:25:21.153" v="101" actId="207"/>
        <pc:sldMkLst>
          <pc:docMk/>
          <pc:sldMk cId="4024014877" sldId="288"/>
        </pc:sldMkLst>
        <pc:spChg chg="mod">
          <ac:chgData name="Thiago Braga" userId="b8ae3cd4b4e11fb0" providerId="LiveId" clId="{34F78F04-CFBA-4077-80D4-676E50007F86}" dt="2020-01-19T20:25:21.153" v="101" actId="207"/>
          <ac:spMkLst>
            <pc:docMk/>
            <pc:sldMk cId="4024014877" sldId="288"/>
            <ac:spMk id="4" creationId="{00000000-0000-0000-0000-000000000000}"/>
          </ac:spMkLst>
        </pc:spChg>
      </pc:sldChg>
      <pc:sldChg chg="addSp delSp modSp add">
        <pc:chgData name="Thiago Braga" userId="b8ae3cd4b4e11fb0" providerId="LiveId" clId="{34F78F04-CFBA-4077-80D4-676E50007F86}" dt="2020-01-21T17:02:30.634" v="179" actId="1076"/>
        <pc:sldMkLst>
          <pc:docMk/>
          <pc:sldMk cId="1154146107" sldId="290"/>
        </pc:sldMkLst>
        <pc:spChg chg="mod">
          <ac:chgData name="Thiago Braga" userId="b8ae3cd4b4e11fb0" providerId="LiveId" clId="{34F78F04-CFBA-4077-80D4-676E50007F86}" dt="2020-01-19T20:25:25.457" v="103" actId="1076"/>
          <ac:spMkLst>
            <pc:docMk/>
            <pc:sldMk cId="1154146107" sldId="290"/>
            <ac:spMk id="2" creationId="{00000000-0000-0000-0000-000000000000}"/>
          </ac:spMkLst>
        </pc:spChg>
        <pc:spChg chg="add">
          <ac:chgData name="Thiago Braga" userId="b8ae3cd4b4e11fb0" providerId="LiveId" clId="{34F78F04-CFBA-4077-80D4-676E50007F86}" dt="2020-01-19T20:25:22.287" v="102"/>
          <ac:spMkLst>
            <pc:docMk/>
            <pc:sldMk cId="1154146107" sldId="290"/>
            <ac:spMk id="6" creationId="{1662F494-43D8-44B9-A5A4-8A396AE6DD33}"/>
          </ac:spMkLst>
        </pc:spChg>
        <pc:picChg chg="add mod">
          <ac:chgData name="Thiago Braga" userId="b8ae3cd4b4e11fb0" providerId="LiveId" clId="{34F78F04-CFBA-4077-80D4-676E50007F86}" dt="2020-01-21T17:02:30.634" v="179" actId="1076"/>
          <ac:picMkLst>
            <pc:docMk/>
            <pc:sldMk cId="1154146107" sldId="290"/>
            <ac:picMk id="3" creationId="{8A51B3DF-8809-452D-9D01-8547C3C2167D}"/>
          </ac:picMkLst>
        </pc:picChg>
        <pc:picChg chg="add">
          <ac:chgData name="Thiago Braga" userId="b8ae3cd4b4e11fb0" providerId="LiveId" clId="{34F78F04-CFBA-4077-80D4-676E50007F86}" dt="2020-01-19T20:25:22.287" v="102"/>
          <ac:picMkLst>
            <pc:docMk/>
            <pc:sldMk cId="1154146107" sldId="290"/>
            <ac:picMk id="4" creationId="{AA1E75D9-5A6B-4694-814F-CF8A2BB6ADC1}"/>
          </ac:picMkLst>
        </pc:picChg>
        <pc:picChg chg="del mod">
          <ac:chgData name="Thiago Braga" userId="b8ae3cd4b4e11fb0" providerId="LiveId" clId="{34F78F04-CFBA-4077-80D4-676E50007F86}" dt="2020-01-21T17:02:25.388" v="176" actId="478"/>
          <ac:picMkLst>
            <pc:docMk/>
            <pc:sldMk cId="1154146107" sldId="290"/>
            <ac:picMk id="5" creationId="{00000000-0000-0000-0000-000000000000}"/>
          </ac:picMkLst>
        </pc:picChg>
      </pc:sldChg>
      <pc:sldChg chg="addSp delSp modSp add">
        <pc:chgData name="Thiago Braga" userId="b8ae3cd4b4e11fb0" providerId="LiveId" clId="{34F78F04-CFBA-4077-80D4-676E50007F86}" dt="2020-01-22T10:47:46.883" v="197" actId="1076"/>
        <pc:sldMkLst>
          <pc:docMk/>
          <pc:sldMk cId="1975421277" sldId="291"/>
        </pc:sldMkLst>
        <pc:spChg chg="mod">
          <ac:chgData name="Thiago Braga" userId="b8ae3cd4b4e11fb0" providerId="LiveId" clId="{34F78F04-CFBA-4077-80D4-676E50007F86}" dt="2020-01-22T10:47:44.434" v="195" actId="1076"/>
          <ac:spMkLst>
            <pc:docMk/>
            <pc:sldMk cId="1975421277" sldId="291"/>
            <ac:spMk id="2" creationId="{00000000-0000-0000-0000-000000000000}"/>
          </ac:spMkLst>
        </pc:spChg>
        <pc:spChg chg="add">
          <ac:chgData name="Thiago Braga" userId="b8ae3cd4b4e11fb0" providerId="LiveId" clId="{34F78F04-CFBA-4077-80D4-676E50007F86}" dt="2020-01-19T20:25:29.661" v="106"/>
          <ac:spMkLst>
            <pc:docMk/>
            <pc:sldMk cId="1975421277" sldId="291"/>
            <ac:spMk id="6" creationId="{EDD9F783-9178-479A-8B4C-A96B0DFDECF5}"/>
          </ac:spMkLst>
        </pc:spChg>
        <pc:picChg chg="add mod">
          <ac:chgData name="Thiago Braga" userId="b8ae3cd4b4e11fb0" providerId="LiveId" clId="{34F78F04-CFBA-4077-80D4-676E50007F86}" dt="2020-01-22T10:47:46.883" v="197" actId="1076"/>
          <ac:picMkLst>
            <pc:docMk/>
            <pc:sldMk cId="1975421277" sldId="291"/>
            <ac:picMk id="3" creationId="{F01BF6B8-91D9-4DF5-9ACB-59ED2222A3E5}"/>
          </ac:picMkLst>
        </pc:picChg>
        <pc:picChg chg="add">
          <ac:chgData name="Thiago Braga" userId="b8ae3cd4b4e11fb0" providerId="LiveId" clId="{34F78F04-CFBA-4077-80D4-676E50007F86}" dt="2020-01-19T20:25:29.661" v="106"/>
          <ac:picMkLst>
            <pc:docMk/>
            <pc:sldMk cId="1975421277" sldId="291"/>
            <ac:picMk id="4" creationId="{140635AF-42CC-41D7-AD13-EC532737C106}"/>
          </ac:picMkLst>
        </pc:picChg>
        <pc:picChg chg="del mod">
          <ac:chgData name="Thiago Braga" userId="b8ae3cd4b4e11fb0" providerId="LiveId" clId="{34F78F04-CFBA-4077-80D4-676E50007F86}" dt="2020-01-21T17:05:00.704" v="184" actId="478"/>
          <ac:picMkLst>
            <pc:docMk/>
            <pc:sldMk cId="1975421277" sldId="291"/>
            <ac:picMk id="5" creationId="{00000000-0000-0000-0000-000000000000}"/>
          </ac:picMkLst>
        </pc:picChg>
      </pc:sldChg>
      <pc:sldChg chg="addSp add">
        <pc:chgData name="Thiago Braga" userId="b8ae3cd4b4e11fb0" providerId="LiveId" clId="{34F78F04-CFBA-4077-80D4-676E50007F86}" dt="2020-01-19T20:24:18.717" v="72"/>
        <pc:sldMkLst>
          <pc:docMk/>
          <pc:sldMk cId="3049764409" sldId="292"/>
        </pc:sldMkLst>
        <pc:spChg chg="add">
          <ac:chgData name="Thiago Braga" userId="b8ae3cd4b4e11fb0" providerId="LiveId" clId="{34F78F04-CFBA-4077-80D4-676E50007F86}" dt="2020-01-19T20:24:18.717" v="72"/>
          <ac:spMkLst>
            <pc:docMk/>
            <pc:sldMk cId="3049764409" sldId="292"/>
            <ac:spMk id="5" creationId="{6F60B3D2-F331-4B1E-B8AB-E9BAA1F36B8D}"/>
          </ac:spMkLst>
        </pc:spChg>
        <pc:picChg chg="add">
          <ac:chgData name="Thiago Braga" userId="b8ae3cd4b4e11fb0" providerId="LiveId" clId="{34F78F04-CFBA-4077-80D4-676E50007F86}" dt="2020-01-19T20:24:18.717" v="72"/>
          <ac:picMkLst>
            <pc:docMk/>
            <pc:sldMk cId="3049764409" sldId="292"/>
            <ac:picMk id="4" creationId="{445DDFD2-06F8-49FB-9CB8-7294E56238F1}"/>
          </ac:picMkLst>
        </pc:picChg>
      </pc:sldChg>
      <pc:sldChg chg="addSp delSp modSp add">
        <pc:chgData name="Thiago Braga" userId="b8ae3cd4b4e11fb0" providerId="LiveId" clId="{34F78F04-CFBA-4077-80D4-676E50007F86}" dt="2020-01-19T21:20:13.404" v="142" actId="1076"/>
        <pc:sldMkLst>
          <pc:docMk/>
          <pc:sldMk cId="2767199490" sldId="293"/>
        </pc:sldMkLst>
        <pc:spChg chg="mod">
          <ac:chgData name="Thiago Braga" userId="b8ae3cd4b4e11fb0" providerId="LiveId" clId="{34F78F04-CFBA-4077-80D4-676E50007F86}" dt="2020-01-19T21:20:06.380" v="140" actId="1076"/>
          <ac:spMkLst>
            <pc:docMk/>
            <pc:sldMk cId="2767199490" sldId="293"/>
            <ac:spMk id="4" creationId="{ECA1E98E-D8D6-7849-B992-63E0E10D0374}"/>
          </ac:spMkLst>
        </pc:spChg>
        <pc:spChg chg="mod">
          <ac:chgData name="Thiago Braga" userId="b8ae3cd4b4e11fb0" providerId="LiveId" clId="{34F78F04-CFBA-4077-80D4-676E50007F86}" dt="2020-01-19T21:20:13.404" v="142" actId="1076"/>
          <ac:spMkLst>
            <pc:docMk/>
            <pc:sldMk cId="2767199490" sldId="293"/>
            <ac:spMk id="7" creationId="{7DCAD72E-94E0-B142-9145-5224ADBF95E8}"/>
          </ac:spMkLst>
        </pc:spChg>
        <pc:spChg chg="add">
          <ac:chgData name="Thiago Braga" userId="b8ae3cd4b4e11fb0" providerId="LiveId" clId="{34F78F04-CFBA-4077-80D4-676E50007F86}" dt="2020-01-19T20:24:19.935" v="73"/>
          <ac:spMkLst>
            <pc:docMk/>
            <pc:sldMk cId="2767199490" sldId="293"/>
            <ac:spMk id="10" creationId="{7CBE6563-239D-4D7C-896A-A3D004F32A64}"/>
          </ac:spMkLst>
        </pc:spChg>
        <pc:picChg chg="del">
          <ac:chgData name="Thiago Braga" userId="b8ae3cd4b4e11fb0" providerId="LiveId" clId="{34F78F04-CFBA-4077-80D4-676E50007F86}" dt="2020-01-19T21:19:55.128" v="135" actId="478"/>
          <ac:picMkLst>
            <pc:docMk/>
            <pc:sldMk cId="2767199490" sldId="293"/>
            <ac:picMk id="3" creationId="{00000000-0000-0000-0000-000000000000}"/>
          </ac:picMkLst>
        </pc:picChg>
        <pc:picChg chg="add mod ord">
          <ac:chgData name="Thiago Braga" userId="b8ae3cd4b4e11fb0" providerId="LiveId" clId="{34F78F04-CFBA-4077-80D4-676E50007F86}" dt="2020-01-19T21:20:09.756" v="141" actId="1076"/>
          <ac:picMkLst>
            <pc:docMk/>
            <pc:sldMk cId="2767199490" sldId="293"/>
            <ac:picMk id="5" creationId="{415E065D-D931-4170-878F-F7BB1478C7C5}"/>
          </ac:picMkLst>
        </pc:picChg>
        <pc:picChg chg="add">
          <ac:chgData name="Thiago Braga" userId="b8ae3cd4b4e11fb0" providerId="LiveId" clId="{34F78F04-CFBA-4077-80D4-676E50007F86}" dt="2020-01-19T20:24:19.935" v="73"/>
          <ac:picMkLst>
            <pc:docMk/>
            <pc:sldMk cId="2767199490" sldId="293"/>
            <ac:picMk id="8" creationId="{AA5CE2DF-057F-428D-AAA4-F81F60A49D0C}"/>
          </ac:picMkLst>
        </pc:picChg>
        <pc:cxnChg chg="mod">
          <ac:chgData name="Thiago Braga" userId="b8ae3cd4b4e11fb0" providerId="LiveId" clId="{34F78F04-CFBA-4077-80D4-676E50007F86}" dt="2020-01-19T21:20:06.380" v="140" actId="1076"/>
          <ac:cxnSpMkLst>
            <pc:docMk/>
            <pc:sldMk cId="2767199490" sldId="293"/>
            <ac:cxnSpMk id="6" creationId="{36071329-F558-D548-A604-12DB683E5BDB}"/>
          </ac:cxnSpMkLst>
        </pc:cxnChg>
        <pc:cxnChg chg="mod">
          <ac:chgData name="Thiago Braga" userId="b8ae3cd4b4e11fb0" providerId="LiveId" clId="{34F78F04-CFBA-4077-80D4-676E50007F86}" dt="2020-01-19T21:20:13.404" v="142" actId="1076"/>
          <ac:cxnSpMkLst>
            <pc:docMk/>
            <pc:sldMk cId="2767199490" sldId="293"/>
            <ac:cxnSpMk id="9" creationId="{345DB1C2-95DB-744D-97E7-E265E938EA0A}"/>
          </ac:cxnSpMkLst>
        </pc:cxnChg>
      </pc:sldChg>
      <pc:sldChg chg="addSp add">
        <pc:chgData name="Thiago Braga" userId="b8ae3cd4b4e11fb0" providerId="LiveId" clId="{34F78F04-CFBA-4077-80D4-676E50007F86}" dt="2020-01-19T20:24:25.370" v="75"/>
        <pc:sldMkLst>
          <pc:docMk/>
          <pc:sldMk cId="1884399152" sldId="294"/>
        </pc:sldMkLst>
        <pc:spChg chg="add">
          <ac:chgData name="Thiago Braga" userId="b8ae3cd4b4e11fb0" providerId="LiveId" clId="{34F78F04-CFBA-4077-80D4-676E50007F86}" dt="2020-01-19T20:24:25.370" v="75"/>
          <ac:spMkLst>
            <pc:docMk/>
            <pc:sldMk cId="1884399152" sldId="294"/>
            <ac:spMk id="5" creationId="{45FA9D82-0C17-4780-A182-3406ABA9B8EC}"/>
          </ac:spMkLst>
        </pc:spChg>
        <pc:picChg chg="add">
          <ac:chgData name="Thiago Braga" userId="b8ae3cd4b4e11fb0" providerId="LiveId" clId="{34F78F04-CFBA-4077-80D4-676E50007F86}" dt="2020-01-19T20:24:25.370" v="75"/>
          <ac:picMkLst>
            <pc:docMk/>
            <pc:sldMk cId="1884399152" sldId="294"/>
            <ac:picMk id="4" creationId="{9C2CBC97-BFC5-420D-A278-D6DFB7CAF369}"/>
          </ac:picMkLst>
        </pc:picChg>
      </pc:sldChg>
      <pc:sldChg chg="addSp add">
        <pc:chgData name="Thiago Braga" userId="b8ae3cd4b4e11fb0" providerId="LiveId" clId="{34F78F04-CFBA-4077-80D4-676E50007F86}" dt="2020-01-19T20:24:27.273" v="76"/>
        <pc:sldMkLst>
          <pc:docMk/>
          <pc:sldMk cId="2902571780" sldId="295"/>
        </pc:sldMkLst>
        <pc:spChg chg="add">
          <ac:chgData name="Thiago Braga" userId="b8ae3cd4b4e11fb0" providerId="LiveId" clId="{34F78F04-CFBA-4077-80D4-676E50007F86}" dt="2020-01-19T20:24:27.273" v="76"/>
          <ac:spMkLst>
            <pc:docMk/>
            <pc:sldMk cId="2902571780" sldId="295"/>
            <ac:spMk id="5" creationId="{580855DD-70ED-47A5-8F62-60A3CD13AB80}"/>
          </ac:spMkLst>
        </pc:spChg>
        <pc:picChg chg="add">
          <ac:chgData name="Thiago Braga" userId="b8ae3cd4b4e11fb0" providerId="LiveId" clId="{34F78F04-CFBA-4077-80D4-676E50007F86}" dt="2020-01-19T20:24:27.273" v="76"/>
          <ac:picMkLst>
            <pc:docMk/>
            <pc:sldMk cId="2902571780" sldId="295"/>
            <ac:picMk id="4" creationId="{EDFFB655-F2F0-4CF5-B61D-790CF787CABC}"/>
          </ac:picMkLst>
        </pc:picChg>
      </pc:sldChg>
      <pc:sldChg chg="addSp add">
        <pc:chgData name="Thiago Braga" userId="b8ae3cd4b4e11fb0" providerId="LiveId" clId="{34F78F04-CFBA-4077-80D4-676E50007F86}" dt="2020-01-19T20:24:42.149" v="80"/>
        <pc:sldMkLst>
          <pc:docMk/>
          <pc:sldMk cId="456340223" sldId="296"/>
        </pc:sldMkLst>
        <pc:spChg chg="add">
          <ac:chgData name="Thiago Braga" userId="b8ae3cd4b4e11fb0" providerId="LiveId" clId="{34F78F04-CFBA-4077-80D4-676E50007F86}" dt="2020-01-19T20:24:42.149" v="80"/>
          <ac:spMkLst>
            <pc:docMk/>
            <pc:sldMk cId="456340223" sldId="296"/>
            <ac:spMk id="5" creationId="{5D624CEC-AC58-4922-A62D-3B475D2F5508}"/>
          </ac:spMkLst>
        </pc:spChg>
        <pc:picChg chg="add">
          <ac:chgData name="Thiago Braga" userId="b8ae3cd4b4e11fb0" providerId="LiveId" clId="{34F78F04-CFBA-4077-80D4-676E50007F86}" dt="2020-01-19T20:24:42.149" v="80"/>
          <ac:picMkLst>
            <pc:docMk/>
            <pc:sldMk cId="456340223" sldId="296"/>
            <ac:picMk id="4" creationId="{FFB0734F-8594-4746-8EC2-CC7C1D0B1BCE}"/>
          </ac:picMkLst>
        </pc:picChg>
      </pc:sldChg>
      <pc:sldChg chg="addSp modSp add">
        <pc:chgData name="Thiago Braga" userId="b8ae3cd4b4e11fb0" providerId="LiveId" clId="{34F78F04-CFBA-4077-80D4-676E50007F86}" dt="2020-01-21T15:38:01.380" v="151" actId="948"/>
        <pc:sldMkLst>
          <pc:docMk/>
          <pc:sldMk cId="1983417447" sldId="297"/>
        </pc:sldMkLst>
        <pc:spChg chg="mod">
          <ac:chgData name="Thiago Braga" userId="b8ae3cd4b4e11fb0" providerId="LiveId" clId="{34F78F04-CFBA-4077-80D4-676E50007F86}" dt="2020-01-21T15:38:01.380" v="151" actId="948"/>
          <ac:spMkLst>
            <pc:docMk/>
            <pc:sldMk cId="1983417447" sldId="297"/>
            <ac:spMk id="3" creationId="{00000000-0000-0000-0000-000000000000}"/>
          </ac:spMkLst>
        </pc:spChg>
        <pc:spChg chg="add">
          <ac:chgData name="Thiago Braga" userId="b8ae3cd4b4e11fb0" providerId="LiveId" clId="{34F78F04-CFBA-4077-80D4-676E50007F86}" dt="2020-01-19T20:24:45.530" v="83"/>
          <ac:spMkLst>
            <pc:docMk/>
            <pc:sldMk cId="1983417447" sldId="297"/>
            <ac:spMk id="5" creationId="{5D70FDE2-FCC9-4727-8F9B-C281EC8B6721}"/>
          </ac:spMkLst>
        </pc:spChg>
        <pc:picChg chg="add">
          <ac:chgData name="Thiago Braga" userId="b8ae3cd4b4e11fb0" providerId="LiveId" clId="{34F78F04-CFBA-4077-80D4-676E50007F86}" dt="2020-01-19T20:24:45.530" v="83"/>
          <ac:picMkLst>
            <pc:docMk/>
            <pc:sldMk cId="1983417447" sldId="297"/>
            <ac:picMk id="4" creationId="{EFE9DDF9-8376-4FE7-B2B6-448B8C168D58}"/>
          </ac:picMkLst>
        </pc:picChg>
      </pc:sldChg>
      <pc:sldChg chg="addSp add">
        <pc:chgData name="Thiago Braga" userId="b8ae3cd4b4e11fb0" providerId="LiveId" clId="{34F78F04-CFBA-4077-80D4-676E50007F86}" dt="2020-01-19T20:25:02.158" v="91"/>
        <pc:sldMkLst>
          <pc:docMk/>
          <pc:sldMk cId="3825777546" sldId="298"/>
        </pc:sldMkLst>
        <pc:spChg chg="add">
          <ac:chgData name="Thiago Braga" userId="b8ae3cd4b4e11fb0" providerId="LiveId" clId="{34F78F04-CFBA-4077-80D4-676E50007F86}" dt="2020-01-19T20:25:02.158" v="91"/>
          <ac:spMkLst>
            <pc:docMk/>
            <pc:sldMk cId="3825777546" sldId="298"/>
            <ac:spMk id="6" creationId="{6E1FCD05-0755-40F9-83C3-830572B089C2}"/>
          </ac:spMkLst>
        </pc:spChg>
        <pc:picChg chg="add">
          <ac:chgData name="Thiago Braga" userId="b8ae3cd4b4e11fb0" providerId="LiveId" clId="{34F78F04-CFBA-4077-80D4-676E50007F86}" dt="2020-01-19T20:25:02.158" v="91"/>
          <ac:picMkLst>
            <pc:docMk/>
            <pc:sldMk cId="3825777546" sldId="298"/>
            <ac:picMk id="4" creationId="{17358C1E-51B2-445E-ABF4-55EE8B88AA98}"/>
          </ac:picMkLst>
        </pc:picChg>
      </pc:sldChg>
      <pc:sldChg chg="addSp modSp add">
        <pc:chgData name="Thiago Braga" userId="b8ae3cd4b4e11fb0" providerId="LiveId" clId="{34F78F04-CFBA-4077-80D4-676E50007F86}" dt="2020-01-21T15:43:29.333" v="164" actId="20577"/>
        <pc:sldMkLst>
          <pc:docMk/>
          <pc:sldMk cId="2783733021" sldId="299"/>
        </pc:sldMkLst>
        <pc:spChg chg="mod">
          <ac:chgData name="Thiago Braga" userId="b8ae3cd4b4e11fb0" providerId="LiveId" clId="{34F78F04-CFBA-4077-80D4-676E50007F86}" dt="2020-01-21T15:43:29.333" v="164" actId="20577"/>
          <ac:spMkLst>
            <pc:docMk/>
            <pc:sldMk cId="2783733021" sldId="299"/>
            <ac:spMk id="3" creationId="{00000000-0000-0000-0000-000000000000}"/>
          </ac:spMkLst>
        </pc:spChg>
        <pc:spChg chg="add">
          <ac:chgData name="Thiago Braga" userId="b8ae3cd4b4e11fb0" providerId="LiveId" clId="{34F78F04-CFBA-4077-80D4-676E50007F86}" dt="2020-01-19T20:25:04.713" v="93"/>
          <ac:spMkLst>
            <pc:docMk/>
            <pc:sldMk cId="2783733021" sldId="299"/>
            <ac:spMk id="5" creationId="{DB6C7A39-53EA-43C2-BD11-E5E0FF3C958E}"/>
          </ac:spMkLst>
        </pc:spChg>
        <pc:picChg chg="add">
          <ac:chgData name="Thiago Braga" userId="b8ae3cd4b4e11fb0" providerId="LiveId" clId="{34F78F04-CFBA-4077-80D4-676E50007F86}" dt="2020-01-19T20:25:04.713" v="93"/>
          <ac:picMkLst>
            <pc:docMk/>
            <pc:sldMk cId="2783733021" sldId="299"/>
            <ac:picMk id="4" creationId="{46D8AF06-6968-4FCE-B712-B02CA7F5AA0A}"/>
          </ac:picMkLst>
        </pc:picChg>
      </pc:sldChg>
      <pc:sldChg chg="addSp modSp add">
        <pc:chgData name="Thiago Braga" userId="b8ae3cd4b4e11fb0" providerId="LiveId" clId="{34F78F04-CFBA-4077-80D4-676E50007F86}" dt="2020-01-21T16:08:46.092" v="171" actId="948"/>
        <pc:sldMkLst>
          <pc:docMk/>
          <pc:sldMk cId="3429366135" sldId="300"/>
        </pc:sldMkLst>
        <pc:spChg chg="mod">
          <ac:chgData name="Thiago Braga" userId="b8ae3cd4b4e11fb0" providerId="LiveId" clId="{34F78F04-CFBA-4077-80D4-676E50007F86}" dt="2020-01-21T16:08:46.092" v="171" actId="948"/>
          <ac:spMkLst>
            <pc:docMk/>
            <pc:sldMk cId="3429366135" sldId="300"/>
            <ac:spMk id="3" creationId="{00000000-0000-0000-0000-000000000000}"/>
          </ac:spMkLst>
        </pc:spChg>
        <pc:spChg chg="add">
          <ac:chgData name="Thiago Braga" userId="b8ae3cd4b4e11fb0" providerId="LiveId" clId="{34F78F04-CFBA-4077-80D4-676E50007F86}" dt="2020-01-19T20:25:17.463" v="100"/>
          <ac:spMkLst>
            <pc:docMk/>
            <pc:sldMk cId="3429366135" sldId="300"/>
            <ac:spMk id="5" creationId="{0741B8CE-9CB3-448C-8ED5-39F335D529CC}"/>
          </ac:spMkLst>
        </pc:spChg>
        <pc:picChg chg="add">
          <ac:chgData name="Thiago Braga" userId="b8ae3cd4b4e11fb0" providerId="LiveId" clId="{34F78F04-CFBA-4077-80D4-676E50007F86}" dt="2020-01-19T20:25:17.463" v="100"/>
          <ac:picMkLst>
            <pc:docMk/>
            <pc:sldMk cId="3429366135" sldId="300"/>
            <ac:picMk id="4" creationId="{3CB6D315-550F-46A9-9143-D36DF4E745BD}"/>
          </ac:picMkLst>
        </pc:picChg>
      </pc:sldChg>
      <pc:sldChg chg="addSp modSp add">
        <pc:chgData name="Thiago Braga" userId="b8ae3cd4b4e11fb0" providerId="LiveId" clId="{34F78F04-CFBA-4077-80D4-676E50007F86}" dt="2020-01-21T17:05:23.473" v="186" actId="20577"/>
        <pc:sldMkLst>
          <pc:docMk/>
          <pc:sldMk cId="1744756342" sldId="301"/>
        </pc:sldMkLst>
        <pc:spChg chg="mod">
          <ac:chgData name="Thiago Braga" userId="b8ae3cd4b4e11fb0" providerId="LiveId" clId="{34F78F04-CFBA-4077-80D4-676E50007F86}" dt="2020-01-21T17:05:23.473" v="186" actId="20577"/>
          <ac:spMkLst>
            <pc:docMk/>
            <pc:sldMk cId="1744756342" sldId="301"/>
            <ac:spMk id="3" creationId="{00000000-0000-0000-0000-000000000000}"/>
          </ac:spMkLst>
        </pc:spChg>
        <pc:spChg chg="add">
          <ac:chgData name="Thiago Braga" userId="b8ae3cd4b4e11fb0" providerId="LiveId" clId="{34F78F04-CFBA-4077-80D4-676E50007F86}" dt="2020-01-19T20:25:34.947" v="109"/>
          <ac:spMkLst>
            <pc:docMk/>
            <pc:sldMk cId="1744756342" sldId="301"/>
            <ac:spMk id="5" creationId="{F5449275-6ECB-4173-80AC-84AB666D18E5}"/>
          </ac:spMkLst>
        </pc:spChg>
        <pc:picChg chg="add">
          <ac:chgData name="Thiago Braga" userId="b8ae3cd4b4e11fb0" providerId="LiveId" clId="{34F78F04-CFBA-4077-80D4-676E50007F86}" dt="2020-01-19T20:25:34.947" v="109"/>
          <ac:picMkLst>
            <pc:docMk/>
            <pc:sldMk cId="1744756342" sldId="301"/>
            <ac:picMk id="4" creationId="{F1385085-8868-432A-AAFA-26B9BEB63AE3}"/>
          </ac:picMkLst>
        </pc:picChg>
      </pc:sldChg>
      <pc:sldChg chg="addSp add">
        <pc:chgData name="Thiago Braga" userId="b8ae3cd4b4e11fb0" providerId="LiveId" clId="{34F78F04-CFBA-4077-80D4-676E50007F86}" dt="2020-01-19T20:25:28.389" v="105"/>
        <pc:sldMkLst>
          <pc:docMk/>
          <pc:sldMk cId="3019366096" sldId="302"/>
        </pc:sldMkLst>
        <pc:spChg chg="add">
          <ac:chgData name="Thiago Braga" userId="b8ae3cd4b4e11fb0" providerId="LiveId" clId="{34F78F04-CFBA-4077-80D4-676E50007F86}" dt="2020-01-19T20:25:28.389" v="105"/>
          <ac:spMkLst>
            <pc:docMk/>
            <pc:sldMk cId="3019366096" sldId="302"/>
            <ac:spMk id="5" creationId="{88497B2C-7F7F-49BD-9376-DED51140C86E}"/>
          </ac:spMkLst>
        </pc:spChg>
        <pc:picChg chg="add">
          <ac:chgData name="Thiago Braga" userId="b8ae3cd4b4e11fb0" providerId="LiveId" clId="{34F78F04-CFBA-4077-80D4-676E50007F86}" dt="2020-01-19T20:25:28.389" v="105"/>
          <ac:picMkLst>
            <pc:docMk/>
            <pc:sldMk cId="3019366096" sldId="302"/>
            <ac:picMk id="4" creationId="{22C039D4-71CB-4C08-AA20-44884B845229}"/>
          </ac:picMkLst>
        </pc:picChg>
      </pc:sldChg>
      <pc:sldChg chg="modSp">
        <pc:chgData name="Thiago Braga" userId="b8ae3cd4b4e11fb0" providerId="LiveId" clId="{34F78F04-CFBA-4077-80D4-676E50007F86}" dt="2020-01-19T20:21:08.759" v="27" actId="6549"/>
        <pc:sldMkLst>
          <pc:docMk/>
          <pc:sldMk cId="64307814" sldId="425"/>
        </pc:sldMkLst>
        <pc:spChg chg="mod">
          <ac:chgData name="Thiago Braga" userId="b8ae3cd4b4e11fb0" providerId="LiveId" clId="{34F78F04-CFBA-4077-80D4-676E50007F86}" dt="2020-01-19T20:21:08.759" v="27" actId="6549"/>
          <ac:spMkLst>
            <pc:docMk/>
            <pc:sldMk cId="64307814" sldId="425"/>
            <ac:spMk id="2" creationId="{00000000-0000-0000-0000-000000000000}"/>
          </ac:spMkLst>
        </pc:spChg>
      </pc:sldChg>
      <pc:sldChg chg="del">
        <pc:chgData name="Thiago Braga" userId="b8ae3cd4b4e11fb0" providerId="LiveId" clId="{34F78F04-CFBA-4077-80D4-676E50007F86}" dt="2020-01-19T20:21:01.407" v="6" actId="47"/>
        <pc:sldMkLst>
          <pc:docMk/>
          <pc:sldMk cId="859660308" sldId="426"/>
        </pc:sldMkLst>
      </pc:sldChg>
      <pc:sldChg chg="del">
        <pc:chgData name="Thiago Braga" userId="b8ae3cd4b4e11fb0" providerId="LiveId" clId="{34F78F04-CFBA-4077-80D4-676E50007F86}" dt="2020-01-19T20:21:01.407" v="6" actId="47"/>
        <pc:sldMkLst>
          <pc:docMk/>
          <pc:sldMk cId="2572945696" sldId="427"/>
        </pc:sldMkLst>
      </pc:sldChg>
      <pc:sldChg chg="addSp add">
        <pc:chgData name="Thiago Braga" userId="b8ae3cd4b4e11fb0" providerId="LiveId" clId="{34F78F04-CFBA-4077-80D4-676E50007F86}" dt="2020-01-19T20:23:25.899" v="54"/>
        <pc:sldMkLst>
          <pc:docMk/>
          <pc:sldMk cId="2892282712" sldId="428"/>
        </pc:sldMkLst>
        <pc:spChg chg="add">
          <ac:chgData name="Thiago Braga" userId="b8ae3cd4b4e11fb0" providerId="LiveId" clId="{34F78F04-CFBA-4077-80D4-676E50007F86}" dt="2020-01-19T20:23:25.899" v="54"/>
          <ac:spMkLst>
            <pc:docMk/>
            <pc:sldMk cId="2892282712" sldId="428"/>
            <ac:spMk id="5" creationId="{0A16EDBC-B43E-4D4F-9C5E-BA17B7F1B5FE}"/>
          </ac:spMkLst>
        </pc:spChg>
        <pc:picChg chg="add">
          <ac:chgData name="Thiago Braga" userId="b8ae3cd4b4e11fb0" providerId="LiveId" clId="{34F78F04-CFBA-4077-80D4-676E50007F86}" dt="2020-01-19T20:23:25.899" v="54"/>
          <ac:picMkLst>
            <pc:docMk/>
            <pc:sldMk cId="2892282712" sldId="428"/>
            <ac:picMk id="4" creationId="{CF965CF7-419C-46B9-9A1A-6495B543DBD3}"/>
          </ac:picMkLst>
        </pc:picChg>
      </pc:sldChg>
      <pc:sldChg chg="addSp add">
        <pc:chgData name="Thiago Braga" userId="b8ae3cd4b4e11fb0" providerId="LiveId" clId="{34F78F04-CFBA-4077-80D4-676E50007F86}" dt="2020-01-19T20:23:28.479" v="56"/>
        <pc:sldMkLst>
          <pc:docMk/>
          <pc:sldMk cId="2792150941" sldId="429"/>
        </pc:sldMkLst>
        <pc:spChg chg="add">
          <ac:chgData name="Thiago Braga" userId="b8ae3cd4b4e11fb0" providerId="LiveId" clId="{34F78F04-CFBA-4077-80D4-676E50007F86}" dt="2020-01-19T20:23:28.479" v="56"/>
          <ac:spMkLst>
            <pc:docMk/>
            <pc:sldMk cId="2792150941" sldId="429"/>
            <ac:spMk id="5" creationId="{CE5E2571-8720-4E22-A825-733EB8D7BCEE}"/>
          </ac:spMkLst>
        </pc:spChg>
        <pc:picChg chg="add">
          <ac:chgData name="Thiago Braga" userId="b8ae3cd4b4e11fb0" providerId="LiveId" clId="{34F78F04-CFBA-4077-80D4-676E50007F86}" dt="2020-01-19T20:23:28.479" v="56"/>
          <ac:picMkLst>
            <pc:docMk/>
            <pc:sldMk cId="2792150941" sldId="429"/>
            <ac:picMk id="4" creationId="{48E2EAD4-45B2-49A3-AD9B-CB92D0992B7A}"/>
          </ac:picMkLst>
        </pc:picChg>
      </pc:sldChg>
      <pc:sldChg chg="addSp add">
        <pc:chgData name="Thiago Braga" userId="b8ae3cd4b4e11fb0" providerId="LiveId" clId="{34F78F04-CFBA-4077-80D4-676E50007F86}" dt="2020-01-19T20:23:29.332" v="57"/>
        <pc:sldMkLst>
          <pc:docMk/>
          <pc:sldMk cId="639415888" sldId="430"/>
        </pc:sldMkLst>
        <pc:spChg chg="add">
          <ac:chgData name="Thiago Braga" userId="b8ae3cd4b4e11fb0" providerId="LiveId" clId="{34F78F04-CFBA-4077-80D4-676E50007F86}" dt="2020-01-19T20:23:29.332" v="57"/>
          <ac:spMkLst>
            <pc:docMk/>
            <pc:sldMk cId="639415888" sldId="430"/>
            <ac:spMk id="5" creationId="{D281FAC3-2F09-4642-AC39-F4B62100F40E}"/>
          </ac:spMkLst>
        </pc:spChg>
        <pc:picChg chg="add">
          <ac:chgData name="Thiago Braga" userId="b8ae3cd4b4e11fb0" providerId="LiveId" clId="{34F78F04-CFBA-4077-80D4-676E50007F86}" dt="2020-01-19T20:23:29.332" v="57"/>
          <ac:picMkLst>
            <pc:docMk/>
            <pc:sldMk cId="639415888" sldId="430"/>
            <ac:picMk id="4" creationId="{E9F79236-DDBC-4548-9013-7397F575A331}"/>
          </ac:picMkLst>
        </pc:picChg>
      </pc:sldChg>
      <pc:sldChg chg="addSp modSp add">
        <pc:chgData name="Thiago Braga" userId="b8ae3cd4b4e11fb0" providerId="LiveId" clId="{34F78F04-CFBA-4077-80D4-676E50007F86}" dt="2020-01-22T09:19:29.639" v="189" actId="20577"/>
        <pc:sldMkLst>
          <pc:docMk/>
          <pc:sldMk cId="1495751608" sldId="431"/>
        </pc:sldMkLst>
        <pc:spChg chg="mod">
          <ac:chgData name="Thiago Braga" userId="b8ae3cd4b4e11fb0" providerId="LiveId" clId="{34F78F04-CFBA-4077-80D4-676E50007F86}" dt="2020-01-22T09:19:29.639" v="189" actId="20577"/>
          <ac:spMkLst>
            <pc:docMk/>
            <pc:sldMk cId="1495751608" sldId="431"/>
            <ac:spMk id="3" creationId="{00000000-0000-0000-0000-000000000000}"/>
          </ac:spMkLst>
        </pc:spChg>
        <pc:spChg chg="add">
          <ac:chgData name="Thiago Braga" userId="b8ae3cd4b4e11fb0" providerId="LiveId" clId="{34F78F04-CFBA-4077-80D4-676E50007F86}" dt="2020-01-19T20:23:30.764" v="58"/>
          <ac:spMkLst>
            <pc:docMk/>
            <pc:sldMk cId="1495751608" sldId="431"/>
            <ac:spMk id="5" creationId="{437A050D-E9E7-4808-A265-5E246E812258}"/>
          </ac:spMkLst>
        </pc:spChg>
        <pc:picChg chg="add">
          <ac:chgData name="Thiago Braga" userId="b8ae3cd4b4e11fb0" providerId="LiveId" clId="{34F78F04-CFBA-4077-80D4-676E50007F86}" dt="2020-01-19T20:23:30.764" v="58"/>
          <ac:picMkLst>
            <pc:docMk/>
            <pc:sldMk cId="1495751608" sldId="431"/>
            <ac:picMk id="4" creationId="{6B434D05-9109-4837-A57A-C20738D6FF83}"/>
          </ac:picMkLst>
        </pc:picChg>
      </pc:sldChg>
      <pc:sldChg chg="addSp modSp add">
        <pc:chgData name="Thiago Braga" userId="b8ae3cd4b4e11fb0" providerId="LiveId" clId="{34F78F04-CFBA-4077-80D4-676E50007F86}" dt="2020-01-22T09:19:45.799" v="191" actId="20577"/>
        <pc:sldMkLst>
          <pc:docMk/>
          <pc:sldMk cId="1315430692" sldId="432"/>
        </pc:sldMkLst>
        <pc:spChg chg="mod">
          <ac:chgData name="Thiago Braga" userId="b8ae3cd4b4e11fb0" providerId="LiveId" clId="{34F78F04-CFBA-4077-80D4-676E50007F86}" dt="2020-01-22T09:19:45.799" v="191" actId="20577"/>
          <ac:spMkLst>
            <pc:docMk/>
            <pc:sldMk cId="1315430692" sldId="432"/>
            <ac:spMk id="3" creationId="{00000000-0000-0000-0000-000000000000}"/>
          </ac:spMkLst>
        </pc:spChg>
        <pc:spChg chg="add">
          <ac:chgData name="Thiago Braga" userId="b8ae3cd4b4e11fb0" providerId="LiveId" clId="{34F78F04-CFBA-4077-80D4-676E50007F86}" dt="2020-01-19T20:23:31.985" v="59"/>
          <ac:spMkLst>
            <pc:docMk/>
            <pc:sldMk cId="1315430692" sldId="432"/>
            <ac:spMk id="5" creationId="{465BFC46-67CB-4B53-B76D-9945B86E8688}"/>
          </ac:spMkLst>
        </pc:spChg>
        <pc:picChg chg="add">
          <ac:chgData name="Thiago Braga" userId="b8ae3cd4b4e11fb0" providerId="LiveId" clId="{34F78F04-CFBA-4077-80D4-676E50007F86}" dt="2020-01-19T20:23:31.985" v="59"/>
          <ac:picMkLst>
            <pc:docMk/>
            <pc:sldMk cId="1315430692" sldId="432"/>
            <ac:picMk id="4" creationId="{D2D80379-3FA2-435F-B61E-4776E557EE46}"/>
          </ac:picMkLst>
        </pc:picChg>
      </pc:sldChg>
      <pc:sldChg chg="addSp add">
        <pc:chgData name="Thiago Braga" userId="b8ae3cd4b4e11fb0" providerId="LiveId" clId="{34F78F04-CFBA-4077-80D4-676E50007F86}" dt="2020-01-19T20:23:33.011" v="60"/>
        <pc:sldMkLst>
          <pc:docMk/>
          <pc:sldMk cId="2657663637" sldId="433"/>
        </pc:sldMkLst>
        <pc:spChg chg="add">
          <ac:chgData name="Thiago Braga" userId="b8ae3cd4b4e11fb0" providerId="LiveId" clId="{34F78F04-CFBA-4077-80D4-676E50007F86}" dt="2020-01-19T20:23:33.011" v="60"/>
          <ac:spMkLst>
            <pc:docMk/>
            <pc:sldMk cId="2657663637" sldId="433"/>
            <ac:spMk id="5" creationId="{11EDF1E6-EAA8-4AE5-BB04-15FF5A445051}"/>
          </ac:spMkLst>
        </pc:spChg>
        <pc:picChg chg="add">
          <ac:chgData name="Thiago Braga" userId="b8ae3cd4b4e11fb0" providerId="LiveId" clId="{34F78F04-CFBA-4077-80D4-676E50007F86}" dt="2020-01-19T20:23:33.011" v="60"/>
          <ac:picMkLst>
            <pc:docMk/>
            <pc:sldMk cId="2657663637" sldId="433"/>
            <ac:picMk id="4" creationId="{4C66ACD3-F152-4447-929F-F42FF974E88C}"/>
          </ac:picMkLst>
        </pc:picChg>
      </pc:sldChg>
      <pc:sldChg chg="addSp add">
        <pc:chgData name="Thiago Braga" userId="b8ae3cd4b4e11fb0" providerId="LiveId" clId="{34F78F04-CFBA-4077-80D4-676E50007F86}" dt="2020-01-19T20:23:34.056" v="61"/>
        <pc:sldMkLst>
          <pc:docMk/>
          <pc:sldMk cId="715793955" sldId="434"/>
        </pc:sldMkLst>
        <pc:spChg chg="add">
          <ac:chgData name="Thiago Braga" userId="b8ae3cd4b4e11fb0" providerId="LiveId" clId="{34F78F04-CFBA-4077-80D4-676E50007F86}" dt="2020-01-19T20:23:34.056" v="61"/>
          <ac:spMkLst>
            <pc:docMk/>
            <pc:sldMk cId="715793955" sldId="434"/>
            <ac:spMk id="5" creationId="{7A1495DF-0354-4699-9426-89602E15FCB2}"/>
          </ac:spMkLst>
        </pc:spChg>
        <pc:picChg chg="add">
          <ac:chgData name="Thiago Braga" userId="b8ae3cd4b4e11fb0" providerId="LiveId" clId="{34F78F04-CFBA-4077-80D4-676E50007F86}" dt="2020-01-19T20:23:34.056" v="61"/>
          <ac:picMkLst>
            <pc:docMk/>
            <pc:sldMk cId="715793955" sldId="434"/>
            <ac:picMk id="4" creationId="{58C58E95-42B7-446F-B05D-247CC2627997}"/>
          </ac:picMkLst>
        </pc:picChg>
      </pc:sldChg>
      <pc:sldChg chg="delSp add del">
        <pc:chgData name="Thiago Braga" userId="b8ae3cd4b4e11fb0" providerId="LiveId" clId="{34F78F04-CFBA-4077-80D4-676E50007F86}" dt="2020-01-19T21:16:13.608" v="132" actId="47"/>
        <pc:sldMkLst>
          <pc:docMk/>
          <pc:sldMk cId="1317866554" sldId="435"/>
        </pc:sldMkLst>
        <pc:picChg chg="del">
          <ac:chgData name="Thiago Braga" userId="b8ae3cd4b4e11fb0" providerId="LiveId" clId="{34F78F04-CFBA-4077-80D4-676E50007F86}" dt="2020-01-19T21:14:38.760" v="119" actId="478"/>
          <ac:picMkLst>
            <pc:docMk/>
            <pc:sldMk cId="1317866554" sldId="435"/>
            <ac:picMk id="5" creationId="{C4A4A249-D84F-420B-9474-2940593C24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21381-FE8B-4B93-9B42-C079EE571F00}" type="datetimeFigureOut">
              <a:rPr lang="en-IE" smtClean="0"/>
              <a:t>22/01/2025</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F8667-BFCA-434E-9AF4-03878928B3CB}" type="slidenum">
              <a:rPr lang="en-IE" smtClean="0"/>
              <a:t>‹#›</a:t>
            </a:fld>
            <a:endParaRPr lang="en-IE"/>
          </a:p>
        </p:txBody>
      </p:sp>
    </p:spTree>
    <p:extLst>
      <p:ext uri="{BB962C8B-B14F-4D97-AF65-F5344CB8AC3E}">
        <p14:creationId xmlns:p14="http://schemas.microsoft.com/office/powerpoint/2010/main" val="134737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pt-BR" baseline="0" dirty="0"/>
          </a:p>
        </p:txBody>
      </p:sp>
      <p:sp>
        <p:nvSpPr>
          <p:cNvPr id="4" name="Slide Number Placeholder 3"/>
          <p:cNvSpPr>
            <a:spLocks noGrp="1"/>
          </p:cNvSpPr>
          <p:nvPr>
            <p:ph type="sldNum" sz="quarter" idx="10"/>
          </p:nvPr>
        </p:nvSpPr>
        <p:spPr/>
        <p:txBody>
          <a:bodyPr/>
          <a:lstStyle/>
          <a:p>
            <a:fld id="{B6B334DC-9352-4F01-998D-79A5A7F7DEC1}" type="slidenum">
              <a:rPr lang="pt-BR" smtClean="0"/>
              <a:pPr/>
              <a:t>1</a:t>
            </a:fld>
            <a:endParaRPr lang="pt-BR" dirty="0"/>
          </a:p>
        </p:txBody>
      </p:sp>
    </p:spTree>
    <p:extLst>
      <p:ext uri="{BB962C8B-B14F-4D97-AF65-F5344CB8AC3E}">
        <p14:creationId xmlns:p14="http://schemas.microsoft.com/office/powerpoint/2010/main" val="340219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3DDD75B-8D7A-4216-820D-ED4584242A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eaLnBrk="0" hangingPunct="0">
              <a:defRPr sz="2400">
                <a:solidFill>
                  <a:schemeClr val="tx1"/>
                </a:solidFill>
                <a:latin typeface="Arial" panose="020B0604020202020204" pitchFamily="34" charset="0"/>
              </a:defRPr>
            </a:lvl1pPr>
            <a:lvl2pPr marL="742950" indent="-285750" defTabSz="904875" eaLnBrk="0" hangingPunct="0">
              <a:defRPr sz="2400">
                <a:solidFill>
                  <a:schemeClr val="tx1"/>
                </a:solidFill>
                <a:latin typeface="Arial" panose="020B0604020202020204" pitchFamily="34" charset="0"/>
              </a:defRPr>
            </a:lvl2pPr>
            <a:lvl3pPr marL="1143000" indent="-228600" defTabSz="904875" eaLnBrk="0" hangingPunct="0">
              <a:defRPr sz="2400">
                <a:solidFill>
                  <a:schemeClr val="tx1"/>
                </a:solidFill>
                <a:latin typeface="Arial" panose="020B0604020202020204" pitchFamily="34" charset="0"/>
              </a:defRPr>
            </a:lvl3pPr>
            <a:lvl4pPr marL="1600200" indent="-228600" defTabSz="904875" eaLnBrk="0" hangingPunct="0">
              <a:defRPr sz="2400">
                <a:solidFill>
                  <a:schemeClr val="tx1"/>
                </a:solidFill>
                <a:latin typeface="Arial" panose="020B0604020202020204" pitchFamily="34" charset="0"/>
              </a:defRPr>
            </a:lvl4pPr>
            <a:lvl5pPr marL="2057400" indent="-228600" defTabSz="904875" eaLnBrk="0" hangingPunct="0">
              <a:defRPr sz="2400">
                <a:solidFill>
                  <a:schemeClr val="tx1"/>
                </a:solidFill>
                <a:latin typeface="Arial" panose="020B0604020202020204" pitchFamily="34" charset="0"/>
              </a:defRPr>
            </a:lvl5pPr>
            <a:lvl6pPr marL="2514600" indent="-228600" algn="ctr" defTabSz="9048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048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048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04875" eaLnBrk="0" fontAlgn="base" hangingPunct="0">
              <a:spcBef>
                <a:spcPct val="0"/>
              </a:spcBef>
              <a:spcAft>
                <a:spcPct val="0"/>
              </a:spcAft>
              <a:defRPr sz="2400">
                <a:solidFill>
                  <a:schemeClr val="tx1"/>
                </a:solidFill>
                <a:latin typeface="Arial" panose="020B0604020202020204" pitchFamily="34" charset="0"/>
              </a:defRPr>
            </a:lvl9pPr>
          </a:lstStyle>
          <a:p>
            <a:fld id="{8C09BC2C-743E-4EAF-8ED9-D33D0BA07FB4}"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32771" name="Rectangle 2">
            <a:extLst>
              <a:ext uri="{FF2B5EF4-FFF2-40B4-BE49-F238E27FC236}">
                <a16:creationId xmlns:a16="http://schemas.microsoft.com/office/drawing/2014/main" id="{DA02C7D6-DA2F-4D28-8DA6-B4A18B16AFF1}"/>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38A56C6-E884-4C16-83AC-E3B3DC334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5" y="381000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tângulo 23"/>
          <p:cNvSpPr/>
          <p:nvPr/>
        </p:nvSpPr>
        <p:spPr>
          <a:xfrm flipV="1">
            <a:off x="5410203"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tângulo 24"/>
          <p:cNvSpPr/>
          <p:nvPr/>
        </p:nvSpPr>
        <p:spPr>
          <a:xfrm flipV="1">
            <a:off x="5410203"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tângulo 9"/>
          <p:cNvSpPr/>
          <p:nvPr/>
        </p:nvSpPr>
        <p:spPr>
          <a:xfrm>
            <a:off x="3" y="3675533"/>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ítulo 7"/>
          <p:cNvSpPr>
            <a:spLocks noGrp="1"/>
          </p:cNvSpPr>
          <p:nvPr>
            <p:ph type="ctrTitle"/>
          </p:nvPr>
        </p:nvSpPr>
        <p:spPr>
          <a:xfrm>
            <a:off x="457200" y="2401893"/>
            <a:ext cx="8458200" cy="1470025"/>
          </a:xfrm>
        </p:spPr>
        <p:txBody>
          <a:bodyPr anchor="b"/>
          <a:lstStyle>
            <a:lvl1pPr>
              <a:defRPr sz="4400">
                <a:solidFill>
                  <a:schemeClr val="bg1"/>
                </a:solidFill>
              </a:defRPr>
            </a:lvl1pPr>
          </a:lstStyle>
          <a:p>
            <a:r>
              <a:rPr kumimoji="0" lang="en-US"/>
              <a:t>Click to edit Master title style</a:t>
            </a:r>
          </a:p>
        </p:txBody>
      </p:sp>
      <p:sp>
        <p:nvSpPr>
          <p:cNvPr id="9" name="Subtítulo 8"/>
          <p:cNvSpPr>
            <a:spLocks noGrp="1"/>
          </p:cNvSpPr>
          <p:nvPr>
            <p:ph type="subTitle" idx="1"/>
          </p:nvPr>
        </p:nvSpPr>
        <p:spPr>
          <a:xfrm>
            <a:off x="457200" y="3899938"/>
            <a:ext cx="4953000" cy="1752600"/>
          </a:xfrm>
        </p:spPr>
        <p:txBody>
          <a:bodyPr/>
          <a:lstStyle>
            <a:lvl1pPr marL="64006" indent="0" algn="l">
              <a:buNone/>
              <a:defRPr sz="2400">
                <a:solidFill>
                  <a:schemeClr val="tx2"/>
                </a:solidFill>
              </a:defRPr>
            </a:lvl1pPr>
            <a:lvl2pPr marL="457189" indent="0" algn="ctr">
              <a:buNone/>
            </a:lvl2pPr>
            <a:lvl3pPr marL="914377" indent="0" algn="ctr">
              <a:buNone/>
            </a:lvl3pPr>
            <a:lvl4pPr marL="1371566" indent="0" algn="ctr">
              <a:buNone/>
            </a:lvl4pPr>
            <a:lvl5pPr marL="1828754" indent="0" algn="ctr">
              <a:buNone/>
            </a:lvl5pPr>
            <a:lvl6pPr marL="2285943" indent="0" algn="ctr">
              <a:buNone/>
            </a:lvl6pPr>
            <a:lvl7pPr marL="2743131" indent="0" algn="ctr">
              <a:buNone/>
            </a:lvl7pPr>
            <a:lvl8pPr marL="3200320" indent="0" algn="ctr">
              <a:buNone/>
            </a:lvl8pPr>
            <a:lvl9pPr marL="3657509" indent="0" algn="ctr">
              <a:buNone/>
            </a:lvl9pPr>
          </a:lstStyle>
          <a:p>
            <a:r>
              <a:rPr kumimoji="0" lang="en-US"/>
              <a:t>Click to edit Master subtitle style</a:t>
            </a:r>
          </a:p>
        </p:txBody>
      </p:sp>
      <p:sp>
        <p:nvSpPr>
          <p:cNvPr id="28" name="Espaço Reservado para Data 27"/>
          <p:cNvSpPr>
            <a:spLocks noGrp="1"/>
          </p:cNvSpPr>
          <p:nvPr>
            <p:ph type="dt" sz="half" idx="10"/>
          </p:nvPr>
        </p:nvSpPr>
        <p:spPr>
          <a:xfrm>
            <a:off x="6705600" y="4206240"/>
            <a:ext cx="960120" cy="457200"/>
          </a:xfrm>
        </p:spPr>
        <p:txBody>
          <a:bodyPr/>
          <a:lstStyle/>
          <a:p>
            <a:fld id="{21043E89-032A-416D-906D-F3840E8B724A}" type="datetimeFigureOut">
              <a:rPr lang="en-IE" smtClean="0"/>
              <a:t>22/01/2025</a:t>
            </a:fld>
            <a:endParaRPr lang="en-IE"/>
          </a:p>
        </p:txBody>
      </p:sp>
      <p:sp>
        <p:nvSpPr>
          <p:cNvPr id="17" name="Espaço Reservado para Rodapé 16"/>
          <p:cNvSpPr>
            <a:spLocks noGrp="1"/>
          </p:cNvSpPr>
          <p:nvPr>
            <p:ph type="ftr" sz="quarter" idx="11"/>
          </p:nvPr>
        </p:nvSpPr>
        <p:spPr>
          <a:xfrm>
            <a:off x="5410200" y="4205288"/>
            <a:ext cx="1295400" cy="457200"/>
          </a:xfrm>
        </p:spPr>
        <p:txBody>
          <a:bodyPr/>
          <a:lstStyle/>
          <a:p>
            <a:endParaRPr lang="en-IE"/>
          </a:p>
        </p:txBody>
      </p:sp>
      <p:sp>
        <p:nvSpPr>
          <p:cNvPr id="29" name="Espaço Reservado para Número de Slide 28"/>
          <p:cNvSpPr>
            <a:spLocks noGrp="1"/>
          </p:cNvSpPr>
          <p:nvPr>
            <p:ph type="sldNum" sz="quarter" idx="12"/>
          </p:nvPr>
        </p:nvSpPr>
        <p:spPr>
          <a:xfrm>
            <a:off x="8320089" y="1136"/>
            <a:ext cx="747712" cy="365760"/>
          </a:xfrm>
        </p:spPr>
        <p:txBody>
          <a:bodyPr/>
          <a:lstStyle>
            <a:lvl1pPr algn="r">
              <a:defRPr sz="1800">
                <a:solidFill>
                  <a:schemeClr val="bg1"/>
                </a:solidFill>
              </a:defRPr>
            </a:lvl1pPr>
          </a:lstStyle>
          <a:p>
            <a:fld id="{8333C07C-40EF-41A6-BF9B-97B423D46694}" type="slidenum">
              <a:rPr lang="en-IE" smtClean="0"/>
              <a:t>‹#›</a:t>
            </a:fld>
            <a:endParaRPr lang="en-IE"/>
          </a:p>
        </p:txBody>
      </p:sp>
    </p:spTree>
    <p:extLst>
      <p:ext uri="{BB962C8B-B14F-4D97-AF65-F5344CB8AC3E}">
        <p14:creationId xmlns:p14="http://schemas.microsoft.com/office/powerpoint/2010/main" val="2182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a:t>Click to edit Master title style</a:t>
            </a:r>
          </a:p>
        </p:txBody>
      </p:sp>
      <p:sp>
        <p:nvSpPr>
          <p:cNvPr id="3" name="Espaço Reservado para Texto Vertical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Espaço Reservado para Data 3"/>
          <p:cNvSpPr>
            <a:spLocks noGrp="1"/>
          </p:cNvSpPr>
          <p:nvPr>
            <p:ph type="dt" sz="half" idx="10"/>
          </p:nvPr>
        </p:nvSpPr>
        <p:spPr/>
        <p:txBody>
          <a:bodyPr/>
          <a:lstStyle/>
          <a:p>
            <a:fld id="{21043E89-032A-416D-906D-F3840E8B724A}" type="datetimeFigureOut">
              <a:rPr lang="en-IE" smtClean="0"/>
              <a:t>22/01/2025</a:t>
            </a:fld>
            <a:endParaRPr lang="en-IE"/>
          </a:p>
        </p:txBody>
      </p:sp>
      <p:sp>
        <p:nvSpPr>
          <p:cNvPr id="5" name="Espaço Reservado para Rodapé 4"/>
          <p:cNvSpPr>
            <a:spLocks noGrp="1"/>
          </p:cNvSpPr>
          <p:nvPr>
            <p:ph type="ftr" sz="quarter" idx="11"/>
          </p:nvPr>
        </p:nvSpPr>
        <p:spPr/>
        <p:txBody>
          <a:bodyPr/>
          <a:lstStyle/>
          <a:p>
            <a:endParaRPr lang="en-IE"/>
          </a:p>
        </p:txBody>
      </p:sp>
      <p:sp>
        <p:nvSpPr>
          <p:cNvPr id="6" name="Espaço Reservado para Número de Slide 5"/>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119782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Espaço Reservado para Data 3"/>
          <p:cNvSpPr>
            <a:spLocks noGrp="1"/>
          </p:cNvSpPr>
          <p:nvPr>
            <p:ph type="dt" sz="half" idx="10"/>
          </p:nvPr>
        </p:nvSpPr>
        <p:spPr/>
        <p:txBody>
          <a:bodyPr/>
          <a:lstStyle/>
          <a:p>
            <a:fld id="{21043E89-032A-416D-906D-F3840E8B724A}" type="datetimeFigureOut">
              <a:rPr lang="en-IE" smtClean="0"/>
              <a:t>22/01/2025</a:t>
            </a:fld>
            <a:endParaRPr lang="en-IE"/>
          </a:p>
        </p:txBody>
      </p:sp>
      <p:sp>
        <p:nvSpPr>
          <p:cNvPr id="5" name="Espaço Reservado para Rodapé 4"/>
          <p:cNvSpPr>
            <a:spLocks noGrp="1"/>
          </p:cNvSpPr>
          <p:nvPr>
            <p:ph type="ftr" sz="quarter" idx="11"/>
          </p:nvPr>
        </p:nvSpPr>
        <p:spPr/>
        <p:txBody>
          <a:bodyPr/>
          <a:lstStyle/>
          <a:p>
            <a:endParaRPr lang="en-IE"/>
          </a:p>
        </p:txBody>
      </p:sp>
      <p:sp>
        <p:nvSpPr>
          <p:cNvPr id="6" name="Espaço Reservado para Número de Slide 5"/>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50784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0C22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5623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a:t>Click to edit Master title style</a:t>
            </a:r>
          </a:p>
        </p:txBody>
      </p:sp>
      <p:sp>
        <p:nvSpPr>
          <p:cNvPr id="3" name="Espaço Reservado para Conteúdo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Espaço Reservado para Data 3"/>
          <p:cNvSpPr>
            <a:spLocks noGrp="1"/>
          </p:cNvSpPr>
          <p:nvPr>
            <p:ph type="dt" sz="half" idx="10"/>
          </p:nvPr>
        </p:nvSpPr>
        <p:spPr/>
        <p:txBody>
          <a:bodyPr/>
          <a:lstStyle/>
          <a:p>
            <a:fld id="{21043E89-032A-416D-906D-F3840E8B724A}" type="datetimeFigureOut">
              <a:rPr lang="en-IE" smtClean="0"/>
              <a:t>22/01/2025</a:t>
            </a:fld>
            <a:endParaRPr lang="en-IE"/>
          </a:p>
        </p:txBody>
      </p:sp>
      <p:sp>
        <p:nvSpPr>
          <p:cNvPr id="5" name="Espaço Reservado para Rodapé 4"/>
          <p:cNvSpPr>
            <a:spLocks noGrp="1"/>
          </p:cNvSpPr>
          <p:nvPr>
            <p:ph type="ftr" sz="quarter" idx="11"/>
          </p:nvPr>
        </p:nvSpPr>
        <p:spPr/>
        <p:txBody>
          <a:bodyPr/>
          <a:lstStyle/>
          <a:p>
            <a:endParaRPr lang="en-IE"/>
          </a:p>
        </p:txBody>
      </p:sp>
      <p:sp>
        <p:nvSpPr>
          <p:cNvPr id="6" name="Espaço Reservado para Número de Slide 5"/>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243168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6"/>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Espaço Reservado para Texto 2"/>
          <p:cNvSpPr>
            <a:spLocks noGrp="1"/>
          </p:cNvSpPr>
          <p:nvPr>
            <p:ph type="body" idx="1"/>
          </p:nvPr>
        </p:nvSpPr>
        <p:spPr>
          <a:xfrm>
            <a:off x="722313" y="3367088"/>
            <a:ext cx="7772400" cy="1509712"/>
          </a:xfrm>
        </p:spPr>
        <p:txBody>
          <a:bodyPr anchor="t"/>
          <a:lstStyle>
            <a:lvl1pPr marL="45719"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Espaço Reservado para Data 3"/>
          <p:cNvSpPr>
            <a:spLocks noGrp="1"/>
          </p:cNvSpPr>
          <p:nvPr>
            <p:ph type="dt" sz="half" idx="10"/>
          </p:nvPr>
        </p:nvSpPr>
        <p:spPr/>
        <p:txBody>
          <a:bodyPr/>
          <a:lstStyle/>
          <a:p>
            <a:fld id="{21043E89-032A-416D-906D-F3840E8B724A}" type="datetimeFigureOut">
              <a:rPr lang="en-IE" smtClean="0"/>
              <a:t>22/01/2025</a:t>
            </a:fld>
            <a:endParaRPr lang="en-IE"/>
          </a:p>
        </p:txBody>
      </p:sp>
      <p:sp>
        <p:nvSpPr>
          <p:cNvPr id="5" name="Espaço Reservado para Rodapé 4"/>
          <p:cNvSpPr>
            <a:spLocks noGrp="1"/>
          </p:cNvSpPr>
          <p:nvPr>
            <p:ph type="ftr" sz="quarter" idx="11"/>
          </p:nvPr>
        </p:nvSpPr>
        <p:spPr/>
        <p:txBody>
          <a:bodyPr/>
          <a:lstStyle/>
          <a:p>
            <a:endParaRPr lang="en-IE"/>
          </a:p>
        </p:txBody>
      </p:sp>
      <p:sp>
        <p:nvSpPr>
          <p:cNvPr id="6" name="Espaço Reservado para Número de Slide 5"/>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192449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a:t>Click to edit Master title style</a:t>
            </a:r>
          </a:p>
        </p:txBody>
      </p:sp>
      <p:sp>
        <p:nvSpPr>
          <p:cNvPr id="3" name="Espaço Reservado para Conteúdo 2"/>
          <p:cNvSpPr>
            <a:spLocks noGrp="1"/>
          </p:cNvSpPr>
          <p:nvPr>
            <p:ph sz="half" idx="1"/>
          </p:nvPr>
        </p:nvSpPr>
        <p:spPr>
          <a:xfrm>
            <a:off x="457200" y="224943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Espaço Reservado para Conteúdo 3"/>
          <p:cNvSpPr>
            <a:spLocks noGrp="1"/>
          </p:cNvSpPr>
          <p:nvPr>
            <p:ph sz="half" idx="2"/>
          </p:nvPr>
        </p:nvSpPr>
        <p:spPr>
          <a:xfrm>
            <a:off x="4648200" y="224943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Espaço Reservado para Data 4"/>
          <p:cNvSpPr>
            <a:spLocks noGrp="1"/>
          </p:cNvSpPr>
          <p:nvPr>
            <p:ph type="dt" sz="half" idx="10"/>
          </p:nvPr>
        </p:nvSpPr>
        <p:spPr/>
        <p:txBody>
          <a:bodyPr/>
          <a:lstStyle/>
          <a:p>
            <a:fld id="{21043E89-032A-416D-906D-F3840E8B724A}" type="datetimeFigureOut">
              <a:rPr lang="en-IE" smtClean="0"/>
              <a:t>22/01/2025</a:t>
            </a:fld>
            <a:endParaRPr lang="en-IE"/>
          </a:p>
        </p:txBody>
      </p:sp>
      <p:sp>
        <p:nvSpPr>
          <p:cNvPr id="6" name="Espaço Reservado para Rodapé 5"/>
          <p:cNvSpPr>
            <a:spLocks noGrp="1"/>
          </p:cNvSpPr>
          <p:nvPr>
            <p:ph type="ftr" sz="quarter" idx="11"/>
          </p:nvPr>
        </p:nvSpPr>
        <p:spPr/>
        <p:txBody>
          <a:bodyPr/>
          <a:lstStyle/>
          <a:p>
            <a:endParaRPr lang="en-IE"/>
          </a:p>
        </p:txBody>
      </p:sp>
      <p:sp>
        <p:nvSpPr>
          <p:cNvPr id="7" name="Espaço Reservado para Número de Slide 6"/>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41979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Espaço Reservado para Texto 3"/>
          <p:cNvSpPr>
            <a:spLocks noGrp="1"/>
          </p:cNvSpPr>
          <p:nvPr>
            <p:ph type="body" sz="half" idx="3"/>
          </p:nvPr>
        </p:nvSpPr>
        <p:spPr>
          <a:xfrm>
            <a:off x="4721228" y="2244970"/>
            <a:ext cx="4041775" cy="457200"/>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Espaço Reservado para Conteúdo 5"/>
          <p:cNvSpPr>
            <a:spLocks noGrp="1"/>
          </p:cNvSpPr>
          <p:nvPr>
            <p:ph sz="quarter" idx="4"/>
          </p:nvPr>
        </p:nvSpPr>
        <p:spPr>
          <a:xfrm>
            <a:off x="4718307"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Espaço Reservado para Data 25"/>
          <p:cNvSpPr>
            <a:spLocks noGrp="1"/>
          </p:cNvSpPr>
          <p:nvPr>
            <p:ph type="dt" sz="half" idx="10"/>
          </p:nvPr>
        </p:nvSpPr>
        <p:spPr/>
        <p:txBody>
          <a:bodyPr rtlCol="0"/>
          <a:lstStyle/>
          <a:p>
            <a:fld id="{21043E89-032A-416D-906D-F3840E8B724A}" type="datetimeFigureOut">
              <a:rPr lang="en-IE" smtClean="0"/>
              <a:t>22/01/2025</a:t>
            </a:fld>
            <a:endParaRPr lang="en-IE"/>
          </a:p>
        </p:txBody>
      </p:sp>
      <p:sp>
        <p:nvSpPr>
          <p:cNvPr id="27" name="Espaço Reservado para Número de Slide 26"/>
          <p:cNvSpPr>
            <a:spLocks noGrp="1"/>
          </p:cNvSpPr>
          <p:nvPr>
            <p:ph type="sldNum" sz="quarter" idx="11"/>
          </p:nvPr>
        </p:nvSpPr>
        <p:spPr/>
        <p:txBody>
          <a:bodyPr rtlCol="0"/>
          <a:lstStyle/>
          <a:p>
            <a:fld id="{8333C07C-40EF-41A6-BF9B-97B423D46694}" type="slidenum">
              <a:rPr lang="en-IE" smtClean="0"/>
              <a:t>‹#›</a:t>
            </a:fld>
            <a:endParaRPr lang="en-IE"/>
          </a:p>
        </p:txBody>
      </p:sp>
      <p:sp>
        <p:nvSpPr>
          <p:cNvPr id="28" name="Espaço Reservado para Rodapé 27"/>
          <p:cNvSpPr>
            <a:spLocks noGrp="1"/>
          </p:cNvSpPr>
          <p:nvPr>
            <p:ph type="ftr" sz="quarter" idx="12"/>
          </p:nvPr>
        </p:nvSpPr>
        <p:spPr/>
        <p:txBody>
          <a:bodyPr rtlCol="0"/>
          <a:lstStyle/>
          <a:p>
            <a:endParaRPr lang="en-IE"/>
          </a:p>
        </p:txBody>
      </p:sp>
    </p:spTree>
    <p:extLst>
      <p:ext uri="{BB962C8B-B14F-4D97-AF65-F5344CB8AC3E}">
        <p14:creationId xmlns:p14="http://schemas.microsoft.com/office/powerpoint/2010/main" val="328522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Espaço Reservado para Data 2"/>
          <p:cNvSpPr>
            <a:spLocks noGrp="1"/>
          </p:cNvSpPr>
          <p:nvPr>
            <p:ph type="dt" sz="half" idx="10"/>
          </p:nvPr>
        </p:nvSpPr>
        <p:spPr>
          <a:xfrm>
            <a:off x="6583680" y="612648"/>
            <a:ext cx="957264" cy="457200"/>
          </a:xfrm>
        </p:spPr>
        <p:txBody>
          <a:bodyPr/>
          <a:lstStyle/>
          <a:p>
            <a:fld id="{21043E89-032A-416D-906D-F3840E8B724A}" type="datetimeFigureOut">
              <a:rPr lang="en-IE" smtClean="0"/>
              <a:t>22/01/2025</a:t>
            </a:fld>
            <a:endParaRPr lang="en-IE"/>
          </a:p>
        </p:txBody>
      </p:sp>
      <p:sp>
        <p:nvSpPr>
          <p:cNvPr id="4" name="Espaço Reservado para Rodapé 3"/>
          <p:cNvSpPr>
            <a:spLocks noGrp="1"/>
          </p:cNvSpPr>
          <p:nvPr>
            <p:ph type="ftr" sz="quarter" idx="11"/>
          </p:nvPr>
        </p:nvSpPr>
        <p:spPr>
          <a:xfrm>
            <a:off x="5257800" y="612648"/>
            <a:ext cx="1325880" cy="457200"/>
          </a:xfrm>
        </p:spPr>
        <p:txBody>
          <a:bodyPr/>
          <a:lstStyle/>
          <a:p>
            <a:endParaRPr lang="en-IE"/>
          </a:p>
        </p:txBody>
      </p:sp>
      <p:sp>
        <p:nvSpPr>
          <p:cNvPr id="5" name="Espaço Reservado para Número de Slide 4"/>
          <p:cNvSpPr>
            <a:spLocks noGrp="1"/>
          </p:cNvSpPr>
          <p:nvPr>
            <p:ph type="sldNum" sz="quarter" idx="12"/>
          </p:nvPr>
        </p:nvSpPr>
        <p:spPr>
          <a:xfrm>
            <a:off x="8174736" y="2272"/>
            <a:ext cx="762000" cy="365760"/>
          </a:xfrm>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40575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1043E89-032A-416D-906D-F3840E8B724A}" type="datetimeFigureOut">
              <a:rPr lang="en-IE" smtClean="0"/>
              <a:t>22/01/2025</a:t>
            </a:fld>
            <a:endParaRPr lang="en-IE"/>
          </a:p>
        </p:txBody>
      </p:sp>
      <p:sp>
        <p:nvSpPr>
          <p:cNvPr id="3" name="Espaço Reservado para Rodapé 2"/>
          <p:cNvSpPr>
            <a:spLocks noGrp="1"/>
          </p:cNvSpPr>
          <p:nvPr>
            <p:ph type="ftr" sz="quarter" idx="11"/>
          </p:nvPr>
        </p:nvSpPr>
        <p:spPr/>
        <p:txBody>
          <a:bodyPr/>
          <a:lstStyle/>
          <a:p>
            <a:endParaRPr lang="en-IE"/>
          </a:p>
        </p:txBody>
      </p:sp>
      <p:sp>
        <p:nvSpPr>
          <p:cNvPr id="4" name="Espaço Reservado para Número de Slide 3"/>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400187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Espaço Reservado para Data 4"/>
          <p:cNvSpPr>
            <a:spLocks noGrp="1"/>
          </p:cNvSpPr>
          <p:nvPr>
            <p:ph type="dt" sz="half" idx="10"/>
          </p:nvPr>
        </p:nvSpPr>
        <p:spPr/>
        <p:txBody>
          <a:bodyPr/>
          <a:lstStyle/>
          <a:p>
            <a:fld id="{21043E89-032A-416D-906D-F3840E8B724A}" type="datetimeFigureOut">
              <a:rPr lang="en-IE" smtClean="0"/>
              <a:t>22/01/2025</a:t>
            </a:fld>
            <a:endParaRPr lang="en-IE"/>
          </a:p>
        </p:txBody>
      </p:sp>
      <p:sp>
        <p:nvSpPr>
          <p:cNvPr id="6" name="Espaço Reservado para Rodapé 5"/>
          <p:cNvSpPr>
            <a:spLocks noGrp="1"/>
          </p:cNvSpPr>
          <p:nvPr>
            <p:ph type="ftr" sz="quarter" idx="11"/>
          </p:nvPr>
        </p:nvSpPr>
        <p:spPr/>
        <p:txBody>
          <a:bodyPr/>
          <a:lstStyle/>
          <a:p>
            <a:endParaRPr lang="en-IE"/>
          </a:p>
        </p:txBody>
      </p:sp>
      <p:sp>
        <p:nvSpPr>
          <p:cNvPr id="7" name="Espaço Reservado para Número de Slide 6"/>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2244645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6" y="1109162"/>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Espaço Reservado para Texto 3"/>
          <p:cNvSpPr>
            <a:spLocks noGrp="1"/>
          </p:cNvSpPr>
          <p:nvPr>
            <p:ph type="body" sz="half" idx="2"/>
          </p:nvPr>
        </p:nvSpPr>
        <p:spPr>
          <a:xfrm>
            <a:off x="6088443" y="3274314"/>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Espaço Reservado para Data 4"/>
          <p:cNvSpPr>
            <a:spLocks noGrp="1"/>
          </p:cNvSpPr>
          <p:nvPr>
            <p:ph type="dt" sz="half" idx="10"/>
          </p:nvPr>
        </p:nvSpPr>
        <p:spPr/>
        <p:txBody>
          <a:bodyPr/>
          <a:lstStyle/>
          <a:p>
            <a:fld id="{21043E89-032A-416D-906D-F3840E8B724A}" type="datetimeFigureOut">
              <a:rPr lang="en-IE" smtClean="0"/>
              <a:t>22/01/2025</a:t>
            </a:fld>
            <a:endParaRPr lang="en-IE"/>
          </a:p>
        </p:txBody>
      </p:sp>
      <p:sp>
        <p:nvSpPr>
          <p:cNvPr id="6" name="Espaço Reservado para Rodapé 5"/>
          <p:cNvSpPr>
            <a:spLocks noGrp="1"/>
          </p:cNvSpPr>
          <p:nvPr>
            <p:ph type="ftr" sz="quarter" idx="11"/>
          </p:nvPr>
        </p:nvSpPr>
        <p:spPr/>
        <p:txBody>
          <a:bodyPr/>
          <a:lstStyle/>
          <a:p>
            <a:endParaRPr lang="en-IE"/>
          </a:p>
        </p:txBody>
      </p:sp>
      <p:sp>
        <p:nvSpPr>
          <p:cNvPr id="7" name="Espaço Reservado para Número de Slide 6"/>
          <p:cNvSpPr>
            <a:spLocks noGrp="1"/>
          </p:cNvSpPr>
          <p:nvPr>
            <p:ph type="sldNum" sz="quarter" idx="12"/>
          </p:nvPr>
        </p:nvSpPr>
        <p:spPr/>
        <p:txBody>
          <a:bodyPr/>
          <a:lstStyle/>
          <a:p>
            <a:fld id="{8333C07C-40EF-41A6-BF9B-97B423D46694}" type="slidenum">
              <a:rPr lang="en-IE" smtClean="0"/>
              <a:t>‹#›</a:t>
            </a:fld>
            <a:endParaRPr lang="en-IE"/>
          </a:p>
        </p:txBody>
      </p:sp>
    </p:spTree>
    <p:extLst>
      <p:ext uri="{BB962C8B-B14F-4D97-AF65-F5344CB8AC3E}">
        <p14:creationId xmlns:p14="http://schemas.microsoft.com/office/powerpoint/2010/main" val="180856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24"/>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tângulo 29"/>
          <p:cNvSpPr/>
          <p:nvPr/>
        </p:nvSpPr>
        <p:spPr>
          <a:xfrm>
            <a:off x="3" y="308282"/>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tângulo 30"/>
          <p:cNvSpPr/>
          <p:nvPr/>
        </p:nvSpPr>
        <p:spPr>
          <a:xfrm flipV="1">
            <a:off x="5410185" y="360252"/>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tângulo 31"/>
          <p:cNvSpPr/>
          <p:nvPr/>
        </p:nvSpPr>
        <p:spPr>
          <a:xfrm flipV="1">
            <a:off x="5410203" y="440118"/>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tângulo 34"/>
          <p:cNvSpPr/>
          <p:nvPr/>
        </p:nvSpPr>
        <p:spPr bwMode="invGray">
          <a:xfrm>
            <a:off x="9084967"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1043E89-032A-416D-906D-F3840E8B724A}" type="datetimeFigureOut">
              <a:rPr lang="en-IE" smtClean="0"/>
              <a:t>22/01/2025</a:t>
            </a:fld>
            <a:endParaRPr lang="en-IE"/>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E"/>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333C07C-40EF-41A6-BF9B-97B423D46694}" type="slidenum">
              <a:rPr lang="en-IE" smtClean="0"/>
              <a:t>‹#›</a:t>
            </a:fld>
            <a:endParaRPr lang="en-IE"/>
          </a:p>
        </p:txBody>
      </p:sp>
    </p:spTree>
    <p:extLst>
      <p:ext uri="{BB962C8B-B14F-4D97-AF65-F5344CB8AC3E}">
        <p14:creationId xmlns:p14="http://schemas.microsoft.com/office/powerpoint/2010/main" val="35598584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51" indent="-256026"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52" indent="-246882"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21" indent="-219451"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47" indent="-201163"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53" indent="-182875"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04" indent="-182875"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754" indent="-182875"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17" indent="-182875"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24" indent="-182875"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7"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1"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160412"/>
            <a:ext cx="9144000" cy="1495321"/>
          </a:xfrm>
        </p:spPr>
        <p:txBody>
          <a:bodyPr>
            <a:normAutofit/>
          </a:bodyPr>
          <a:lstStyle/>
          <a:p>
            <a:pPr algn="ctr"/>
            <a:r>
              <a:rPr lang="en-GB" sz="4000" dirty="0">
                <a:effectLst>
                  <a:outerShdw blurRad="38100" dist="38100" dir="2700000" algn="tl">
                    <a:srgbClr val="000000">
                      <a:alpha val="43137"/>
                    </a:srgbClr>
                  </a:outerShdw>
                </a:effectLst>
              </a:rPr>
              <a:t>Distributed Systems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Week 3 – Multithreaded File Server</a:t>
            </a:r>
            <a:endParaRPr lang="pt-BR" sz="4000" dirty="0">
              <a:effectLst>
                <a:outerShdw blurRad="38100" dist="38100" dir="2700000" algn="tl">
                  <a:srgbClr val="000000">
                    <a:alpha val="43137"/>
                  </a:srgbClr>
                </a:outerShdw>
              </a:effectLst>
            </a:endParaRPr>
          </a:p>
        </p:txBody>
      </p:sp>
      <p:sp>
        <p:nvSpPr>
          <p:cNvPr id="6" name="CaixaDeTexto 5"/>
          <p:cNvSpPr txBox="1"/>
          <p:nvPr/>
        </p:nvSpPr>
        <p:spPr>
          <a:xfrm>
            <a:off x="0" y="6107504"/>
            <a:ext cx="9144000" cy="584775"/>
          </a:xfrm>
          <a:prstGeom prst="rect">
            <a:avLst/>
          </a:prstGeom>
          <a:noFill/>
        </p:spPr>
        <p:txBody>
          <a:bodyPr wrap="square" rtlCol="0">
            <a:spAutoFit/>
          </a:bodyPr>
          <a:lstStyle/>
          <a:p>
            <a:pPr algn="ctr"/>
            <a:r>
              <a:rPr lang="pt-BR" sz="1600" b="1" dirty="0"/>
              <a:t>Athlone Institute of Technology</a:t>
            </a:r>
          </a:p>
          <a:p>
            <a:pPr algn="ctr"/>
            <a:r>
              <a:rPr lang="pt-BR" sz="1600" b="1" dirty="0"/>
              <a:t>2021</a:t>
            </a:r>
          </a:p>
        </p:txBody>
      </p:sp>
    </p:spTree>
    <p:extLst>
      <p:ext uri="{BB962C8B-B14F-4D97-AF65-F5344CB8AC3E}">
        <p14:creationId xmlns:p14="http://schemas.microsoft.com/office/powerpoint/2010/main" val="643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868961"/>
            <a:ext cx="6999290" cy="625171"/>
          </a:xfrm>
          <a:prstGeom prst="rect">
            <a:avLst/>
          </a:prstGeom>
        </p:spPr>
        <p:txBody>
          <a:bodyPr vert="horz" wrap="square" lIns="0" tIns="9525" rIns="0" bIns="0" rtlCol="0" anchor="ctr">
            <a:spAutoFit/>
          </a:bodyPr>
          <a:lstStyle/>
          <a:p>
            <a:pPr marL="9525">
              <a:spcBef>
                <a:spcPts val="75"/>
              </a:spcBef>
            </a:pPr>
            <a:r>
              <a:rPr spc="-4" dirty="0"/>
              <a:t>Multi-Threaded </a:t>
            </a:r>
            <a:r>
              <a:rPr spc="-45" dirty="0"/>
              <a:t>Web</a:t>
            </a:r>
            <a:r>
              <a:rPr spc="-49" dirty="0"/>
              <a:t> </a:t>
            </a:r>
            <a:r>
              <a:rPr dirty="0"/>
              <a:t>Server</a:t>
            </a:r>
          </a:p>
        </p:txBody>
      </p:sp>
      <p:sp>
        <p:nvSpPr>
          <p:cNvPr id="3" name="object 3"/>
          <p:cNvSpPr/>
          <p:nvPr/>
        </p:nvSpPr>
        <p:spPr>
          <a:xfrm>
            <a:off x="4249960" y="2286285"/>
            <a:ext cx="1285875" cy="685800"/>
          </a:xfrm>
          <a:custGeom>
            <a:avLst/>
            <a:gdLst/>
            <a:ahLst/>
            <a:cxnLst/>
            <a:rect l="l" t="t" r="r" b="b"/>
            <a:pathLst>
              <a:path w="1714500" h="914400">
                <a:moveTo>
                  <a:pt x="857250" y="0"/>
                </a:moveTo>
                <a:lnTo>
                  <a:pt x="783281" y="559"/>
                </a:lnTo>
                <a:lnTo>
                  <a:pt x="711061" y="2206"/>
                </a:lnTo>
                <a:lnTo>
                  <a:pt x="640845" y="4895"/>
                </a:lnTo>
                <a:lnTo>
                  <a:pt x="572891" y="8580"/>
                </a:lnTo>
                <a:lnTo>
                  <a:pt x="507457" y="13217"/>
                </a:lnTo>
                <a:lnTo>
                  <a:pt x="444799" y="18759"/>
                </a:lnTo>
                <a:lnTo>
                  <a:pt x="385175" y="25160"/>
                </a:lnTo>
                <a:lnTo>
                  <a:pt x="328843" y="32375"/>
                </a:lnTo>
                <a:lnTo>
                  <a:pt x="276059" y="40359"/>
                </a:lnTo>
                <a:lnTo>
                  <a:pt x="227081" y="49065"/>
                </a:lnTo>
                <a:lnTo>
                  <a:pt x="182167" y="58447"/>
                </a:lnTo>
                <a:lnTo>
                  <a:pt x="141573" y="68462"/>
                </a:lnTo>
                <a:lnTo>
                  <a:pt x="74375" y="90201"/>
                </a:lnTo>
                <a:lnTo>
                  <a:pt x="27546" y="113917"/>
                </a:lnTo>
                <a:lnTo>
                  <a:pt x="0" y="152400"/>
                </a:lnTo>
                <a:lnTo>
                  <a:pt x="0" y="762000"/>
                </a:lnTo>
                <a:lnTo>
                  <a:pt x="27546" y="800482"/>
                </a:lnTo>
                <a:lnTo>
                  <a:pt x="74375" y="824198"/>
                </a:lnTo>
                <a:lnTo>
                  <a:pt x="141573" y="845937"/>
                </a:lnTo>
                <a:lnTo>
                  <a:pt x="182167" y="855952"/>
                </a:lnTo>
                <a:lnTo>
                  <a:pt x="227081" y="865334"/>
                </a:lnTo>
                <a:lnTo>
                  <a:pt x="276059" y="874040"/>
                </a:lnTo>
                <a:lnTo>
                  <a:pt x="328843" y="882024"/>
                </a:lnTo>
                <a:lnTo>
                  <a:pt x="385175" y="889239"/>
                </a:lnTo>
                <a:lnTo>
                  <a:pt x="444799" y="895640"/>
                </a:lnTo>
                <a:lnTo>
                  <a:pt x="507457" y="901182"/>
                </a:lnTo>
                <a:lnTo>
                  <a:pt x="572891" y="905819"/>
                </a:lnTo>
                <a:lnTo>
                  <a:pt x="640845" y="909504"/>
                </a:lnTo>
                <a:lnTo>
                  <a:pt x="711061" y="912193"/>
                </a:lnTo>
                <a:lnTo>
                  <a:pt x="783281" y="913840"/>
                </a:lnTo>
                <a:lnTo>
                  <a:pt x="857250" y="914400"/>
                </a:lnTo>
                <a:lnTo>
                  <a:pt x="931218" y="913840"/>
                </a:lnTo>
                <a:lnTo>
                  <a:pt x="1003438" y="912193"/>
                </a:lnTo>
                <a:lnTo>
                  <a:pt x="1073654" y="909504"/>
                </a:lnTo>
                <a:lnTo>
                  <a:pt x="1141608" y="905819"/>
                </a:lnTo>
                <a:lnTo>
                  <a:pt x="1207042" y="901182"/>
                </a:lnTo>
                <a:lnTo>
                  <a:pt x="1269700" y="895640"/>
                </a:lnTo>
                <a:lnTo>
                  <a:pt x="1329324" y="889239"/>
                </a:lnTo>
                <a:lnTo>
                  <a:pt x="1385656" y="882024"/>
                </a:lnTo>
                <a:lnTo>
                  <a:pt x="1438440" y="874040"/>
                </a:lnTo>
                <a:lnTo>
                  <a:pt x="1487418" y="865334"/>
                </a:lnTo>
                <a:lnTo>
                  <a:pt x="1532332" y="855952"/>
                </a:lnTo>
                <a:lnTo>
                  <a:pt x="1572926" y="845937"/>
                </a:lnTo>
                <a:lnTo>
                  <a:pt x="1640124" y="824198"/>
                </a:lnTo>
                <a:lnTo>
                  <a:pt x="1686953" y="800482"/>
                </a:lnTo>
                <a:lnTo>
                  <a:pt x="1714500" y="762000"/>
                </a:lnTo>
                <a:lnTo>
                  <a:pt x="1714500" y="152400"/>
                </a:lnTo>
                <a:lnTo>
                  <a:pt x="1686953" y="113917"/>
                </a:lnTo>
                <a:lnTo>
                  <a:pt x="1640124" y="90201"/>
                </a:lnTo>
                <a:lnTo>
                  <a:pt x="1572926" y="68462"/>
                </a:lnTo>
                <a:lnTo>
                  <a:pt x="1532332" y="58447"/>
                </a:lnTo>
                <a:lnTo>
                  <a:pt x="1487418" y="49065"/>
                </a:lnTo>
                <a:lnTo>
                  <a:pt x="1438440" y="40359"/>
                </a:lnTo>
                <a:lnTo>
                  <a:pt x="1385656" y="32375"/>
                </a:lnTo>
                <a:lnTo>
                  <a:pt x="1329324" y="25160"/>
                </a:lnTo>
                <a:lnTo>
                  <a:pt x="1269700" y="18759"/>
                </a:lnTo>
                <a:lnTo>
                  <a:pt x="1207042" y="13217"/>
                </a:lnTo>
                <a:lnTo>
                  <a:pt x="1141608" y="8580"/>
                </a:lnTo>
                <a:lnTo>
                  <a:pt x="1073654" y="4895"/>
                </a:lnTo>
                <a:lnTo>
                  <a:pt x="1003438" y="2206"/>
                </a:lnTo>
                <a:lnTo>
                  <a:pt x="931218" y="559"/>
                </a:lnTo>
                <a:lnTo>
                  <a:pt x="857250" y="0"/>
                </a:lnTo>
                <a:close/>
              </a:path>
            </a:pathLst>
          </a:custGeom>
          <a:solidFill>
            <a:srgbClr val="90C225"/>
          </a:solidFill>
        </p:spPr>
        <p:txBody>
          <a:bodyPr wrap="square" lIns="0" tIns="0" rIns="0" bIns="0" rtlCol="0"/>
          <a:lstStyle/>
          <a:p>
            <a:endParaRPr sz="1350"/>
          </a:p>
        </p:txBody>
      </p:sp>
      <p:sp>
        <p:nvSpPr>
          <p:cNvPr id="4" name="object 4"/>
          <p:cNvSpPr/>
          <p:nvPr/>
        </p:nvSpPr>
        <p:spPr>
          <a:xfrm>
            <a:off x="4249960" y="2400585"/>
            <a:ext cx="1285875" cy="114300"/>
          </a:xfrm>
          <a:custGeom>
            <a:avLst/>
            <a:gdLst/>
            <a:ahLst/>
            <a:cxnLst/>
            <a:rect l="l" t="t" r="r" b="b"/>
            <a:pathLst>
              <a:path w="1714500" h="152400">
                <a:moveTo>
                  <a:pt x="1714500" y="0"/>
                </a:moveTo>
                <a:lnTo>
                  <a:pt x="1686953" y="38482"/>
                </a:lnTo>
                <a:lnTo>
                  <a:pt x="1640124" y="62198"/>
                </a:lnTo>
                <a:lnTo>
                  <a:pt x="1572926" y="83937"/>
                </a:lnTo>
                <a:lnTo>
                  <a:pt x="1532332" y="93952"/>
                </a:lnTo>
                <a:lnTo>
                  <a:pt x="1487418" y="103334"/>
                </a:lnTo>
                <a:lnTo>
                  <a:pt x="1438440" y="112040"/>
                </a:lnTo>
                <a:lnTo>
                  <a:pt x="1385656" y="120024"/>
                </a:lnTo>
                <a:lnTo>
                  <a:pt x="1329324" y="127239"/>
                </a:lnTo>
                <a:lnTo>
                  <a:pt x="1269700" y="133640"/>
                </a:lnTo>
                <a:lnTo>
                  <a:pt x="1207042" y="139182"/>
                </a:lnTo>
                <a:lnTo>
                  <a:pt x="1141608" y="143819"/>
                </a:lnTo>
                <a:lnTo>
                  <a:pt x="1073654" y="147504"/>
                </a:lnTo>
                <a:lnTo>
                  <a:pt x="1003438" y="150193"/>
                </a:lnTo>
                <a:lnTo>
                  <a:pt x="931218" y="151840"/>
                </a:lnTo>
                <a:lnTo>
                  <a:pt x="857250" y="152400"/>
                </a:lnTo>
                <a:lnTo>
                  <a:pt x="783281" y="151840"/>
                </a:lnTo>
                <a:lnTo>
                  <a:pt x="711061" y="150193"/>
                </a:lnTo>
                <a:lnTo>
                  <a:pt x="640845" y="147504"/>
                </a:lnTo>
                <a:lnTo>
                  <a:pt x="572891" y="143819"/>
                </a:lnTo>
                <a:lnTo>
                  <a:pt x="507457" y="139182"/>
                </a:lnTo>
                <a:lnTo>
                  <a:pt x="444799" y="133640"/>
                </a:lnTo>
                <a:lnTo>
                  <a:pt x="385175" y="127239"/>
                </a:lnTo>
                <a:lnTo>
                  <a:pt x="328843" y="120024"/>
                </a:lnTo>
                <a:lnTo>
                  <a:pt x="276059" y="112040"/>
                </a:lnTo>
                <a:lnTo>
                  <a:pt x="227081" y="103334"/>
                </a:lnTo>
                <a:lnTo>
                  <a:pt x="182167" y="93952"/>
                </a:lnTo>
                <a:lnTo>
                  <a:pt x="141573" y="83937"/>
                </a:lnTo>
                <a:lnTo>
                  <a:pt x="74375" y="62198"/>
                </a:lnTo>
                <a:lnTo>
                  <a:pt x="27546" y="38482"/>
                </a:lnTo>
                <a:lnTo>
                  <a:pt x="3146" y="13154"/>
                </a:lnTo>
                <a:lnTo>
                  <a:pt x="0" y="0"/>
                </a:lnTo>
              </a:path>
            </a:pathLst>
          </a:custGeom>
          <a:ln w="19050">
            <a:solidFill>
              <a:srgbClr val="688E18"/>
            </a:solidFill>
          </a:ln>
        </p:spPr>
        <p:txBody>
          <a:bodyPr wrap="square" lIns="0" tIns="0" rIns="0" bIns="0" rtlCol="0"/>
          <a:lstStyle/>
          <a:p>
            <a:endParaRPr sz="1350"/>
          </a:p>
        </p:txBody>
      </p:sp>
      <p:sp>
        <p:nvSpPr>
          <p:cNvPr id="5" name="object 5"/>
          <p:cNvSpPr/>
          <p:nvPr/>
        </p:nvSpPr>
        <p:spPr>
          <a:xfrm>
            <a:off x="4249960" y="2286285"/>
            <a:ext cx="1285875" cy="685800"/>
          </a:xfrm>
          <a:custGeom>
            <a:avLst/>
            <a:gdLst/>
            <a:ahLst/>
            <a:cxnLst/>
            <a:rect l="l" t="t" r="r" b="b"/>
            <a:pathLst>
              <a:path w="1714500" h="914400">
                <a:moveTo>
                  <a:pt x="0" y="152400"/>
                </a:moveTo>
                <a:lnTo>
                  <a:pt x="27546" y="113917"/>
                </a:lnTo>
                <a:lnTo>
                  <a:pt x="74375" y="90201"/>
                </a:lnTo>
                <a:lnTo>
                  <a:pt x="141573" y="68462"/>
                </a:lnTo>
                <a:lnTo>
                  <a:pt x="182167" y="58447"/>
                </a:lnTo>
                <a:lnTo>
                  <a:pt x="227081" y="49065"/>
                </a:lnTo>
                <a:lnTo>
                  <a:pt x="276059" y="40359"/>
                </a:lnTo>
                <a:lnTo>
                  <a:pt x="328843" y="32375"/>
                </a:lnTo>
                <a:lnTo>
                  <a:pt x="385175" y="25160"/>
                </a:lnTo>
                <a:lnTo>
                  <a:pt x="444799" y="18759"/>
                </a:lnTo>
                <a:lnTo>
                  <a:pt x="507457" y="13217"/>
                </a:lnTo>
                <a:lnTo>
                  <a:pt x="572891" y="8580"/>
                </a:lnTo>
                <a:lnTo>
                  <a:pt x="640845" y="4895"/>
                </a:lnTo>
                <a:lnTo>
                  <a:pt x="711061" y="2206"/>
                </a:lnTo>
                <a:lnTo>
                  <a:pt x="783281" y="559"/>
                </a:lnTo>
                <a:lnTo>
                  <a:pt x="857250" y="0"/>
                </a:lnTo>
                <a:lnTo>
                  <a:pt x="931218" y="559"/>
                </a:lnTo>
                <a:lnTo>
                  <a:pt x="1003438" y="2206"/>
                </a:lnTo>
                <a:lnTo>
                  <a:pt x="1073654" y="4895"/>
                </a:lnTo>
                <a:lnTo>
                  <a:pt x="1141608" y="8580"/>
                </a:lnTo>
                <a:lnTo>
                  <a:pt x="1207042" y="13217"/>
                </a:lnTo>
                <a:lnTo>
                  <a:pt x="1269700" y="18759"/>
                </a:lnTo>
                <a:lnTo>
                  <a:pt x="1329324" y="25160"/>
                </a:lnTo>
                <a:lnTo>
                  <a:pt x="1385656" y="32375"/>
                </a:lnTo>
                <a:lnTo>
                  <a:pt x="1438440" y="40359"/>
                </a:lnTo>
                <a:lnTo>
                  <a:pt x="1487418" y="49065"/>
                </a:lnTo>
                <a:lnTo>
                  <a:pt x="1532332" y="58447"/>
                </a:lnTo>
                <a:lnTo>
                  <a:pt x="1572926" y="68462"/>
                </a:lnTo>
                <a:lnTo>
                  <a:pt x="1640124" y="90201"/>
                </a:lnTo>
                <a:lnTo>
                  <a:pt x="1686953" y="113917"/>
                </a:lnTo>
                <a:lnTo>
                  <a:pt x="1714500" y="152400"/>
                </a:lnTo>
                <a:lnTo>
                  <a:pt x="1714500" y="762000"/>
                </a:lnTo>
                <a:lnTo>
                  <a:pt x="1686953" y="800482"/>
                </a:lnTo>
                <a:lnTo>
                  <a:pt x="1640124" y="824198"/>
                </a:lnTo>
                <a:lnTo>
                  <a:pt x="1572926" y="845937"/>
                </a:lnTo>
                <a:lnTo>
                  <a:pt x="1532332" y="855952"/>
                </a:lnTo>
                <a:lnTo>
                  <a:pt x="1487418" y="865334"/>
                </a:lnTo>
                <a:lnTo>
                  <a:pt x="1438440" y="874040"/>
                </a:lnTo>
                <a:lnTo>
                  <a:pt x="1385656" y="882024"/>
                </a:lnTo>
                <a:lnTo>
                  <a:pt x="1329324" y="889239"/>
                </a:lnTo>
                <a:lnTo>
                  <a:pt x="1269700" y="895640"/>
                </a:lnTo>
                <a:lnTo>
                  <a:pt x="1207042" y="901182"/>
                </a:lnTo>
                <a:lnTo>
                  <a:pt x="1141608" y="905819"/>
                </a:lnTo>
                <a:lnTo>
                  <a:pt x="1073654" y="909504"/>
                </a:lnTo>
                <a:lnTo>
                  <a:pt x="1003438" y="912193"/>
                </a:lnTo>
                <a:lnTo>
                  <a:pt x="931218" y="913840"/>
                </a:lnTo>
                <a:lnTo>
                  <a:pt x="857250" y="914400"/>
                </a:lnTo>
                <a:lnTo>
                  <a:pt x="783281" y="913840"/>
                </a:lnTo>
                <a:lnTo>
                  <a:pt x="711061" y="912193"/>
                </a:lnTo>
                <a:lnTo>
                  <a:pt x="640845" y="909504"/>
                </a:lnTo>
                <a:lnTo>
                  <a:pt x="572891" y="905819"/>
                </a:lnTo>
                <a:lnTo>
                  <a:pt x="507457" y="901182"/>
                </a:lnTo>
                <a:lnTo>
                  <a:pt x="444799" y="895640"/>
                </a:lnTo>
                <a:lnTo>
                  <a:pt x="385175" y="889239"/>
                </a:lnTo>
                <a:lnTo>
                  <a:pt x="328843" y="882024"/>
                </a:lnTo>
                <a:lnTo>
                  <a:pt x="276059" y="874040"/>
                </a:lnTo>
                <a:lnTo>
                  <a:pt x="227081" y="865334"/>
                </a:lnTo>
                <a:lnTo>
                  <a:pt x="182167" y="855952"/>
                </a:lnTo>
                <a:lnTo>
                  <a:pt x="141573" y="845937"/>
                </a:lnTo>
                <a:lnTo>
                  <a:pt x="74375" y="824198"/>
                </a:lnTo>
                <a:lnTo>
                  <a:pt x="27546" y="800482"/>
                </a:lnTo>
                <a:lnTo>
                  <a:pt x="0" y="762000"/>
                </a:lnTo>
                <a:lnTo>
                  <a:pt x="0" y="152400"/>
                </a:lnTo>
                <a:close/>
              </a:path>
            </a:pathLst>
          </a:custGeom>
          <a:solidFill>
            <a:schemeClr val="bg2">
              <a:lumMod val="75000"/>
            </a:schemeClr>
          </a:solidFill>
          <a:ln w="19050">
            <a:solidFill>
              <a:srgbClr val="688E18"/>
            </a:solidFill>
          </a:ln>
        </p:spPr>
        <p:txBody>
          <a:bodyPr wrap="square" lIns="0" tIns="0" rIns="0" bIns="0" rtlCol="0"/>
          <a:lstStyle/>
          <a:p>
            <a:endParaRPr sz="1350"/>
          </a:p>
        </p:txBody>
      </p:sp>
      <p:sp>
        <p:nvSpPr>
          <p:cNvPr id="6" name="object 6"/>
          <p:cNvSpPr/>
          <p:nvPr/>
        </p:nvSpPr>
        <p:spPr>
          <a:xfrm>
            <a:off x="3684746" y="3577876"/>
            <a:ext cx="1222058" cy="635794"/>
          </a:xfrm>
          <a:custGeom>
            <a:avLst/>
            <a:gdLst/>
            <a:ahLst/>
            <a:cxnLst/>
            <a:rect l="l" t="t" r="r" b="b"/>
            <a:pathLst>
              <a:path w="1629409" h="847725">
                <a:moveTo>
                  <a:pt x="0" y="847344"/>
                </a:moveTo>
                <a:lnTo>
                  <a:pt x="1629155" y="847344"/>
                </a:lnTo>
                <a:lnTo>
                  <a:pt x="1629155" y="0"/>
                </a:lnTo>
                <a:lnTo>
                  <a:pt x="0" y="0"/>
                </a:lnTo>
                <a:lnTo>
                  <a:pt x="0" y="847344"/>
                </a:lnTo>
                <a:close/>
              </a:path>
            </a:pathLst>
          </a:custGeom>
          <a:solidFill>
            <a:schemeClr val="bg2"/>
          </a:solidFill>
        </p:spPr>
        <p:txBody>
          <a:bodyPr wrap="square" lIns="0" tIns="0" rIns="0" bIns="0" rtlCol="0"/>
          <a:lstStyle/>
          <a:p>
            <a:endParaRPr sz="1350"/>
          </a:p>
        </p:txBody>
      </p:sp>
      <p:sp>
        <p:nvSpPr>
          <p:cNvPr id="7" name="object 7"/>
          <p:cNvSpPr/>
          <p:nvPr/>
        </p:nvSpPr>
        <p:spPr>
          <a:xfrm>
            <a:off x="3684746" y="3577876"/>
            <a:ext cx="1222058" cy="635794"/>
          </a:xfrm>
          <a:custGeom>
            <a:avLst/>
            <a:gdLst/>
            <a:ahLst/>
            <a:cxnLst/>
            <a:rect l="l" t="t" r="r" b="b"/>
            <a:pathLst>
              <a:path w="1629409" h="847725">
                <a:moveTo>
                  <a:pt x="0" y="847344"/>
                </a:moveTo>
                <a:lnTo>
                  <a:pt x="1629155" y="847344"/>
                </a:lnTo>
                <a:lnTo>
                  <a:pt x="1629155" y="0"/>
                </a:lnTo>
                <a:lnTo>
                  <a:pt x="0" y="0"/>
                </a:lnTo>
                <a:lnTo>
                  <a:pt x="0" y="847344"/>
                </a:lnTo>
                <a:close/>
              </a:path>
            </a:pathLst>
          </a:custGeom>
          <a:ln w="19050">
            <a:solidFill>
              <a:srgbClr val="688E18"/>
            </a:solidFill>
          </a:ln>
        </p:spPr>
        <p:txBody>
          <a:bodyPr wrap="square" lIns="0" tIns="0" rIns="0" bIns="0" rtlCol="0"/>
          <a:lstStyle/>
          <a:p>
            <a:endParaRPr sz="1350"/>
          </a:p>
        </p:txBody>
      </p:sp>
      <p:sp>
        <p:nvSpPr>
          <p:cNvPr id="8" name="object 8"/>
          <p:cNvSpPr txBox="1"/>
          <p:nvPr/>
        </p:nvSpPr>
        <p:spPr>
          <a:xfrm>
            <a:off x="3684746" y="3577876"/>
            <a:ext cx="1222058" cy="352019"/>
          </a:xfrm>
          <a:prstGeom prst="rect">
            <a:avLst/>
          </a:prstGeom>
          <a:solidFill>
            <a:schemeClr val="bg2"/>
          </a:solidFill>
          <a:ln w="19050">
            <a:noFill/>
          </a:ln>
        </p:spPr>
        <p:txBody>
          <a:bodyPr vert="horz" wrap="square" lIns="0" tIns="142875" rIns="0" bIns="0" rtlCol="0">
            <a:spAutoFit/>
          </a:bodyPr>
          <a:lstStyle/>
          <a:p>
            <a:pPr marL="260509">
              <a:spcBef>
                <a:spcPts val="1125"/>
              </a:spcBef>
            </a:pPr>
            <a:r>
              <a:rPr sz="1350" dirty="0">
                <a:latin typeface="Trebuchet MS"/>
                <a:cs typeface="Trebuchet MS"/>
              </a:rPr>
              <a:t>Thread</a:t>
            </a:r>
            <a:r>
              <a:rPr sz="1350" spc="-83" dirty="0">
                <a:latin typeface="Trebuchet MS"/>
                <a:cs typeface="Trebuchet MS"/>
              </a:rPr>
              <a:t> </a:t>
            </a:r>
            <a:r>
              <a:rPr sz="1350" dirty="0">
                <a:latin typeface="Trebuchet MS"/>
                <a:cs typeface="Trebuchet MS"/>
              </a:rPr>
              <a:t>A</a:t>
            </a:r>
          </a:p>
        </p:txBody>
      </p:sp>
      <p:sp>
        <p:nvSpPr>
          <p:cNvPr id="9" name="object 9"/>
          <p:cNvSpPr/>
          <p:nvPr/>
        </p:nvSpPr>
        <p:spPr>
          <a:xfrm>
            <a:off x="2679477" y="2071973"/>
            <a:ext cx="685800" cy="1114425"/>
          </a:xfrm>
          <a:custGeom>
            <a:avLst/>
            <a:gdLst/>
            <a:ahLst/>
            <a:cxnLst/>
            <a:rect l="l" t="t" r="r" b="b"/>
            <a:pathLst>
              <a:path w="914400" h="1485900">
                <a:moveTo>
                  <a:pt x="457200" y="0"/>
                </a:moveTo>
                <a:lnTo>
                  <a:pt x="386498" y="8830"/>
                </a:lnTo>
                <a:lnTo>
                  <a:pt x="319210" y="34441"/>
                </a:lnTo>
                <a:lnTo>
                  <a:pt x="256147" y="75511"/>
                </a:lnTo>
                <a:lnTo>
                  <a:pt x="226455" y="101430"/>
                </a:lnTo>
                <a:lnTo>
                  <a:pt x="198124" y="130719"/>
                </a:lnTo>
                <a:lnTo>
                  <a:pt x="171256" y="163212"/>
                </a:lnTo>
                <a:lnTo>
                  <a:pt x="145954" y="198744"/>
                </a:lnTo>
                <a:lnTo>
                  <a:pt x="122318" y="237150"/>
                </a:lnTo>
                <a:lnTo>
                  <a:pt x="100450" y="278265"/>
                </a:lnTo>
                <a:lnTo>
                  <a:pt x="80453" y="321924"/>
                </a:lnTo>
                <a:lnTo>
                  <a:pt x="62427" y="367961"/>
                </a:lnTo>
                <a:lnTo>
                  <a:pt x="46475" y="416211"/>
                </a:lnTo>
                <a:lnTo>
                  <a:pt x="32698" y="466510"/>
                </a:lnTo>
                <a:lnTo>
                  <a:pt x="21198" y="518692"/>
                </a:lnTo>
                <a:lnTo>
                  <a:pt x="12076" y="572593"/>
                </a:lnTo>
                <a:lnTo>
                  <a:pt x="5435" y="628045"/>
                </a:lnTo>
                <a:lnTo>
                  <a:pt x="1375" y="684886"/>
                </a:lnTo>
                <a:lnTo>
                  <a:pt x="0" y="742950"/>
                </a:lnTo>
                <a:lnTo>
                  <a:pt x="1375" y="801013"/>
                </a:lnTo>
                <a:lnTo>
                  <a:pt x="5435" y="857854"/>
                </a:lnTo>
                <a:lnTo>
                  <a:pt x="12076" y="913306"/>
                </a:lnTo>
                <a:lnTo>
                  <a:pt x="21198" y="967207"/>
                </a:lnTo>
                <a:lnTo>
                  <a:pt x="32698" y="1019389"/>
                </a:lnTo>
                <a:lnTo>
                  <a:pt x="46475" y="1069688"/>
                </a:lnTo>
                <a:lnTo>
                  <a:pt x="62427" y="1117938"/>
                </a:lnTo>
                <a:lnTo>
                  <a:pt x="80453" y="1163975"/>
                </a:lnTo>
                <a:lnTo>
                  <a:pt x="100450" y="1207634"/>
                </a:lnTo>
                <a:lnTo>
                  <a:pt x="122318" y="1248749"/>
                </a:lnTo>
                <a:lnTo>
                  <a:pt x="145954" y="1287155"/>
                </a:lnTo>
                <a:lnTo>
                  <a:pt x="171256" y="1322687"/>
                </a:lnTo>
                <a:lnTo>
                  <a:pt x="198124" y="1355180"/>
                </a:lnTo>
                <a:lnTo>
                  <a:pt x="226455" y="1384469"/>
                </a:lnTo>
                <a:lnTo>
                  <a:pt x="256147" y="1410388"/>
                </a:lnTo>
                <a:lnTo>
                  <a:pt x="287099" y="1432773"/>
                </a:lnTo>
                <a:lnTo>
                  <a:pt x="352377" y="1466279"/>
                </a:lnTo>
                <a:lnTo>
                  <a:pt x="421473" y="1483664"/>
                </a:lnTo>
                <a:lnTo>
                  <a:pt x="457200" y="1485900"/>
                </a:lnTo>
                <a:lnTo>
                  <a:pt x="492926" y="1483664"/>
                </a:lnTo>
                <a:lnTo>
                  <a:pt x="562022" y="1466279"/>
                </a:lnTo>
                <a:lnTo>
                  <a:pt x="627300" y="1432773"/>
                </a:lnTo>
                <a:lnTo>
                  <a:pt x="658252" y="1410388"/>
                </a:lnTo>
                <a:lnTo>
                  <a:pt x="687944" y="1384469"/>
                </a:lnTo>
                <a:lnTo>
                  <a:pt x="716275" y="1355180"/>
                </a:lnTo>
                <a:lnTo>
                  <a:pt x="743143" y="1322687"/>
                </a:lnTo>
                <a:lnTo>
                  <a:pt x="768445" y="1287155"/>
                </a:lnTo>
                <a:lnTo>
                  <a:pt x="792081" y="1248749"/>
                </a:lnTo>
                <a:lnTo>
                  <a:pt x="813949" y="1207634"/>
                </a:lnTo>
                <a:lnTo>
                  <a:pt x="833946" y="1163975"/>
                </a:lnTo>
                <a:lnTo>
                  <a:pt x="851972" y="1117938"/>
                </a:lnTo>
                <a:lnTo>
                  <a:pt x="867924" y="1069688"/>
                </a:lnTo>
                <a:lnTo>
                  <a:pt x="881701" y="1019389"/>
                </a:lnTo>
                <a:lnTo>
                  <a:pt x="893201" y="967207"/>
                </a:lnTo>
                <a:lnTo>
                  <a:pt x="902323" y="913306"/>
                </a:lnTo>
                <a:lnTo>
                  <a:pt x="908964" y="857854"/>
                </a:lnTo>
                <a:lnTo>
                  <a:pt x="913024" y="801013"/>
                </a:lnTo>
                <a:lnTo>
                  <a:pt x="914400" y="742950"/>
                </a:lnTo>
                <a:lnTo>
                  <a:pt x="913024" y="684886"/>
                </a:lnTo>
                <a:lnTo>
                  <a:pt x="908964" y="628045"/>
                </a:lnTo>
                <a:lnTo>
                  <a:pt x="902323" y="572593"/>
                </a:lnTo>
                <a:lnTo>
                  <a:pt x="893201" y="518692"/>
                </a:lnTo>
                <a:lnTo>
                  <a:pt x="881701" y="466510"/>
                </a:lnTo>
                <a:lnTo>
                  <a:pt x="867924" y="416211"/>
                </a:lnTo>
                <a:lnTo>
                  <a:pt x="851972" y="367961"/>
                </a:lnTo>
                <a:lnTo>
                  <a:pt x="833946" y="321924"/>
                </a:lnTo>
                <a:lnTo>
                  <a:pt x="813949" y="278265"/>
                </a:lnTo>
                <a:lnTo>
                  <a:pt x="792081" y="237150"/>
                </a:lnTo>
                <a:lnTo>
                  <a:pt x="768445" y="198744"/>
                </a:lnTo>
                <a:lnTo>
                  <a:pt x="743143" y="163212"/>
                </a:lnTo>
                <a:lnTo>
                  <a:pt x="716275" y="130719"/>
                </a:lnTo>
                <a:lnTo>
                  <a:pt x="687944" y="101430"/>
                </a:lnTo>
                <a:lnTo>
                  <a:pt x="658252" y="75511"/>
                </a:lnTo>
                <a:lnTo>
                  <a:pt x="627300" y="53126"/>
                </a:lnTo>
                <a:lnTo>
                  <a:pt x="562022" y="19620"/>
                </a:lnTo>
                <a:lnTo>
                  <a:pt x="492926" y="2235"/>
                </a:lnTo>
                <a:lnTo>
                  <a:pt x="457200" y="0"/>
                </a:lnTo>
                <a:close/>
              </a:path>
            </a:pathLst>
          </a:custGeom>
          <a:solidFill>
            <a:schemeClr val="tx2"/>
          </a:solidFill>
        </p:spPr>
        <p:txBody>
          <a:bodyPr wrap="square" lIns="0" tIns="0" rIns="0" bIns="0" rtlCol="0"/>
          <a:lstStyle/>
          <a:p>
            <a:endParaRPr sz="1350"/>
          </a:p>
        </p:txBody>
      </p:sp>
      <p:sp>
        <p:nvSpPr>
          <p:cNvPr id="10" name="object 10"/>
          <p:cNvSpPr/>
          <p:nvPr/>
        </p:nvSpPr>
        <p:spPr>
          <a:xfrm>
            <a:off x="2679477" y="2071973"/>
            <a:ext cx="685800" cy="1114425"/>
          </a:xfrm>
          <a:custGeom>
            <a:avLst/>
            <a:gdLst/>
            <a:ahLst/>
            <a:cxnLst/>
            <a:rect l="l" t="t" r="r" b="b"/>
            <a:pathLst>
              <a:path w="914400" h="1485900">
                <a:moveTo>
                  <a:pt x="0" y="742950"/>
                </a:moveTo>
                <a:lnTo>
                  <a:pt x="1375" y="684886"/>
                </a:lnTo>
                <a:lnTo>
                  <a:pt x="5435" y="628045"/>
                </a:lnTo>
                <a:lnTo>
                  <a:pt x="12076" y="572593"/>
                </a:lnTo>
                <a:lnTo>
                  <a:pt x="21198" y="518692"/>
                </a:lnTo>
                <a:lnTo>
                  <a:pt x="32698" y="466510"/>
                </a:lnTo>
                <a:lnTo>
                  <a:pt x="46475" y="416211"/>
                </a:lnTo>
                <a:lnTo>
                  <a:pt x="62427" y="367961"/>
                </a:lnTo>
                <a:lnTo>
                  <a:pt x="80453" y="321924"/>
                </a:lnTo>
                <a:lnTo>
                  <a:pt x="100450" y="278265"/>
                </a:lnTo>
                <a:lnTo>
                  <a:pt x="122318" y="237150"/>
                </a:lnTo>
                <a:lnTo>
                  <a:pt x="145954" y="198744"/>
                </a:lnTo>
                <a:lnTo>
                  <a:pt x="171256" y="163212"/>
                </a:lnTo>
                <a:lnTo>
                  <a:pt x="198124" y="130719"/>
                </a:lnTo>
                <a:lnTo>
                  <a:pt x="226455" y="101430"/>
                </a:lnTo>
                <a:lnTo>
                  <a:pt x="256147" y="75511"/>
                </a:lnTo>
                <a:lnTo>
                  <a:pt x="287099" y="53126"/>
                </a:lnTo>
                <a:lnTo>
                  <a:pt x="352377" y="19620"/>
                </a:lnTo>
                <a:lnTo>
                  <a:pt x="421473" y="2235"/>
                </a:lnTo>
                <a:lnTo>
                  <a:pt x="457200" y="0"/>
                </a:lnTo>
                <a:lnTo>
                  <a:pt x="492926" y="2235"/>
                </a:lnTo>
                <a:lnTo>
                  <a:pt x="562022" y="19620"/>
                </a:lnTo>
                <a:lnTo>
                  <a:pt x="627300" y="53126"/>
                </a:lnTo>
                <a:lnTo>
                  <a:pt x="658252" y="75511"/>
                </a:lnTo>
                <a:lnTo>
                  <a:pt x="687944" y="101430"/>
                </a:lnTo>
                <a:lnTo>
                  <a:pt x="716275" y="130719"/>
                </a:lnTo>
                <a:lnTo>
                  <a:pt x="743143" y="163212"/>
                </a:lnTo>
                <a:lnTo>
                  <a:pt x="768445" y="198744"/>
                </a:lnTo>
                <a:lnTo>
                  <a:pt x="792081" y="237150"/>
                </a:lnTo>
                <a:lnTo>
                  <a:pt x="813949" y="278265"/>
                </a:lnTo>
                <a:lnTo>
                  <a:pt x="833946" y="321924"/>
                </a:lnTo>
                <a:lnTo>
                  <a:pt x="851972" y="367961"/>
                </a:lnTo>
                <a:lnTo>
                  <a:pt x="867924" y="416211"/>
                </a:lnTo>
                <a:lnTo>
                  <a:pt x="881701" y="466510"/>
                </a:lnTo>
                <a:lnTo>
                  <a:pt x="893201" y="518692"/>
                </a:lnTo>
                <a:lnTo>
                  <a:pt x="902323" y="572593"/>
                </a:lnTo>
                <a:lnTo>
                  <a:pt x="908964" y="628045"/>
                </a:lnTo>
                <a:lnTo>
                  <a:pt x="913024" y="684886"/>
                </a:lnTo>
                <a:lnTo>
                  <a:pt x="914400" y="742950"/>
                </a:lnTo>
                <a:lnTo>
                  <a:pt x="913024" y="801013"/>
                </a:lnTo>
                <a:lnTo>
                  <a:pt x="908964" y="857854"/>
                </a:lnTo>
                <a:lnTo>
                  <a:pt x="902323" y="913306"/>
                </a:lnTo>
                <a:lnTo>
                  <a:pt x="893201" y="967207"/>
                </a:lnTo>
                <a:lnTo>
                  <a:pt x="881701" y="1019389"/>
                </a:lnTo>
                <a:lnTo>
                  <a:pt x="867924" y="1069688"/>
                </a:lnTo>
                <a:lnTo>
                  <a:pt x="851972" y="1117938"/>
                </a:lnTo>
                <a:lnTo>
                  <a:pt x="833946" y="1163975"/>
                </a:lnTo>
                <a:lnTo>
                  <a:pt x="813949" y="1207634"/>
                </a:lnTo>
                <a:lnTo>
                  <a:pt x="792081" y="1248749"/>
                </a:lnTo>
                <a:lnTo>
                  <a:pt x="768445" y="1287155"/>
                </a:lnTo>
                <a:lnTo>
                  <a:pt x="743143" y="1322687"/>
                </a:lnTo>
                <a:lnTo>
                  <a:pt x="716275" y="1355180"/>
                </a:lnTo>
                <a:lnTo>
                  <a:pt x="687944" y="1384469"/>
                </a:lnTo>
                <a:lnTo>
                  <a:pt x="658252" y="1410388"/>
                </a:lnTo>
                <a:lnTo>
                  <a:pt x="627300" y="1432773"/>
                </a:lnTo>
                <a:lnTo>
                  <a:pt x="562022" y="1466279"/>
                </a:lnTo>
                <a:lnTo>
                  <a:pt x="492926" y="1483664"/>
                </a:lnTo>
                <a:lnTo>
                  <a:pt x="457200" y="1485900"/>
                </a:lnTo>
                <a:lnTo>
                  <a:pt x="421473" y="1483664"/>
                </a:lnTo>
                <a:lnTo>
                  <a:pt x="352377" y="1466279"/>
                </a:lnTo>
                <a:lnTo>
                  <a:pt x="287099" y="1432773"/>
                </a:lnTo>
                <a:lnTo>
                  <a:pt x="256147" y="1410388"/>
                </a:lnTo>
                <a:lnTo>
                  <a:pt x="226455" y="1384469"/>
                </a:lnTo>
                <a:lnTo>
                  <a:pt x="198124" y="1355180"/>
                </a:lnTo>
                <a:lnTo>
                  <a:pt x="171256" y="1322687"/>
                </a:lnTo>
                <a:lnTo>
                  <a:pt x="145954" y="1287155"/>
                </a:lnTo>
                <a:lnTo>
                  <a:pt x="122318" y="1248749"/>
                </a:lnTo>
                <a:lnTo>
                  <a:pt x="100450" y="1207634"/>
                </a:lnTo>
                <a:lnTo>
                  <a:pt x="80453" y="1163975"/>
                </a:lnTo>
                <a:lnTo>
                  <a:pt x="62427" y="1117938"/>
                </a:lnTo>
                <a:lnTo>
                  <a:pt x="46475" y="1069688"/>
                </a:lnTo>
                <a:lnTo>
                  <a:pt x="32698" y="1019389"/>
                </a:lnTo>
                <a:lnTo>
                  <a:pt x="21198" y="967207"/>
                </a:lnTo>
                <a:lnTo>
                  <a:pt x="12076" y="913306"/>
                </a:lnTo>
                <a:lnTo>
                  <a:pt x="5435" y="857854"/>
                </a:lnTo>
                <a:lnTo>
                  <a:pt x="1375" y="801013"/>
                </a:lnTo>
                <a:lnTo>
                  <a:pt x="0" y="742950"/>
                </a:lnTo>
                <a:close/>
              </a:path>
            </a:pathLst>
          </a:custGeom>
          <a:ln w="19050">
            <a:solidFill>
              <a:srgbClr val="688E18"/>
            </a:solidFill>
          </a:ln>
        </p:spPr>
        <p:txBody>
          <a:bodyPr wrap="square" lIns="0" tIns="0" rIns="0" bIns="0" rtlCol="0"/>
          <a:lstStyle/>
          <a:p>
            <a:endParaRPr sz="1350"/>
          </a:p>
        </p:txBody>
      </p:sp>
      <p:sp>
        <p:nvSpPr>
          <p:cNvPr id="11" name="object 11"/>
          <p:cNvSpPr/>
          <p:nvPr/>
        </p:nvSpPr>
        <p:spPr>
          <a:xfrm>
            <a:off x="4403693" y="3983641"/>
            <a:ext cx="1221581" cy="636270"/>
          </a:xfrm>
          <a:custGeom>
            <a:avLst/>
            <a:gdLst/>
            <a:ahLst/>
            <a:cxnLst/>
            <a:rect l="l" t="t" r="r" b="b"/>
            <a:pathLst>
              <a:path w="1628775" h="848360">
                <a:moveTo>
                  <a:pt x="0" y="848105"/>
                </a:moveTo>
                <a:lnTo>
                  <a:pt x="1628393" y="848105"/>
                </a:lnTo>
                <a:lnTo>
                  <a:pt x="1628393" y="0"/>
                </a:lnTo>
                <a:lnTo>
                  <a:pt x="0" y="0"/>
                </a:lnTo>
                <a:lnTo>
                  <a:pt x="0" y="848105"/>
                </a:lnTo>
                <a:close/>
              </a:path>
            </a:pathLst>
          </a:custGeom>
          <a:solidFill>
            <a:srgbClr val="90C225"/>
          </a:solidFill>
        </p:spPr>
        <p:txBody>
          <a:bodyPr wrap="square" lIns="0" tIns="0" rIns="0" bIns="0" rtlCol="0"/>
          <a:lstStyle/>
          <a:p>
            <a:endParaRPr sz="1350"/>
          </a:p>
        </p:txBody>
      </p:sp>
      <p:sp>
        <p:nvSpPr>
          <p:cNvPr id="12" name="object 12"/>
          <p:cNvSpPr/>
          <p:nvPr/>
        </p:nvSpPr>
        <p:spPr>
          <a:xfrm>
            <a:off x="4403693" y="3983641"/>
            <a:ext cx="1221581" cy="636270"/>
          </a:xfrm>
          <a:custGeom>
            <a:avLst/>
            <a:gdLst/>
            <a:ahLst/>
            <a:cxnLst/>
            <a:rect l="l" t="t" r="r" b="b"/>
            <a:pathLst>
              <a:path w="1628775" h="848360">
                <a:moveTo>
                  <a:pt x="0" y="848105"/>
                </a:moveTo>
                <a:lnTo>
                  <a:pt x="1628393" y="848105"/>
                </a:lnTo>
                <a:lnTo>
                  <a:pt x="1628393" y="0"/>
                </a:lnTo>
                <a:lnTo>
                  <a:pt x="0" y="0"/>
                </a:lnTo>
                <a:lnTo>
                  <a:pt x="0" y="848105"/>
                </a:lnTo>
                <a:close/>
              </a:path>
            </a:pathLst>
          </a:custGeom>
          <a:solidFill>
            <a:schemeClr val="bg2">
              <a:lumMod val="90000"/>
            </a:schemeClr>
          </a:solidFill>
          <a:ln w="19050">
            <a:solidFill>
              <a:srgbClr val="688E18"/>
            </a:solidFill>
          </a:ln>
        </p:spPr>
        <p:txBody>
          <a:bodyPr wrap="square" lIns="0" tIns="0" rIns="0" bIns="0" rtlCol="0"/>
          <a:lstStyle/>
          <a:p>
            <a:endParaRPr sz="1350"/>
          </a:p>
        </p:txBody>
      </p:sp>
      <p:sp>
        <p:nvSpPr>
          <p:cNvPr id="13" name="object 13"/>
          <p:cNvSpPr txBox="1"/>
          <p:nvPr/>
        </p:nvSpPr>
        <p:spPr>
          <a:xfrm>
            <a:off x="4410836" y="4117657"/>
            <a:ext cx="1214438" cy="217367"/>
          </a:xfrm>
          <a:prstGeom prst="rect">
            <a:avLst/>
          </a:prstGeom>
        </p:spPr>
        <p:txBody>
          <a:bodyPr vert="horz" wrap="square" lIns="0" tIns="9525" rIns="0" bIns="0" rtlCol="0">
            <a:spAutoFit/>
          </a:bodyPr>
          <a:lstStyle/>
          <a:p>
            <a:pPr marL="253365">
              <a:spcBef>
                <a:spcPts val="75"/>
              </a:spcBef>
            </a:pPr>
            <a:r>
              <a:rPr sz="1350" dirty="0">
                <a:latin typeface="Trebuchet MS"/>
                <a:cs typeface="Trebuchet MS"/>
              </a:rPr>
              <a:t>Thread</a:t>
            </a:r>
            <a:r>
              <a:rPr sz="1350" spc="-15" dirty="0">
                <a:latin typeface="Trebuchet MS"/>
                <a:cs typeface="Trebuchet MS"/>
              </a:rPr>
              <a:t> </a:t>
            </a:r>
            <a:r>
              <a:rPr sz="1350" dirty="0">
                <a:latin typeface="Trebuchet MS"/>
                <a:cs typeface="Trebuchet MS"/>
              </a:rPr>
              <a:t>B</a:t>
            </a:r>
          </a:p>
        </p:txBody>
      </p:sp>
      <p:sp>
        <p:nvSpPr>
          <p:cNvPr id="14" name="object 14"/>
          <p:cNvSpPr/>
          <p:nvPr/>
        </p:nvSpPr>
        <p:spPr>
          <a:xfrm>
            <a:off x="5143213" y="4396263"/>
            <a:ext cx="1222058" cy="636270"/>
          </a:xfrm>
          <a:custGeom>
            <a:avLst/>
            <a:gdLst/>
            <a:ahLst/>
            <a:cxnLst/>
            <a:rect l="l" t="t" r="r" b="b"/>
            <a:pathLst>
              <a:path w="1629409" h="848360">
                <a:moveTo>
                  <a:pt x="0" y="848105"/>
                </a:moveTo>
                <a:lnTo>
                  <a:pt x="1629155" y="848105"/>
                </a:lnTo>
                <a:lnTo>
                  <a:pt x="1629155" y="0"/>
                </a:lnTo>
                <a:lnTo>
                  <a:pt x="0" y="0"/>
                </a:lnTo>
                <a:lnTo>
                  <a:pt x="0" y="848105"/>
                </a:lnTo>
                <a:close/>
              </a:path>
            </a:pathLst>
          </a:custGeom>
          <a:solidFill>
            <a:schemeClr val="bg2"/>
          </a:solidFill>
        </p:spPr>
        <p:txBody>
          <a:bodyPr wrap="square" lIns="0" tIns="0" rIns="0" bIns="0" rtlCol="0"/>
          <a:lstStyle/>
          <a:p>
            <a:endParaRPr sz="1350"/>
          </a:p>
        </p:txBody>
      </p:sp>
      <p:sp>
        <p:nvSpPr>
          <p:cNvPr id="15" name="object 15"/>
          <p:cNvSpPr/>
          <p:nvPr/>
        </p:nvSpPr>
        <p:spPr>
          <a:xfrm>
            <a:off x="5143213" y="4396263"/>
            <a:ext cx="1222058" cy="636270"/>
          </a:xfrm>
          <a:custGeom>
            <a:avLst/>
            <a:gdLst/>
            <a:ahLst/>
            <a:cxnLst/>
            <a:rect l="l" t="t" r="r" b="b"/>
            <a:pathLst>
              <a:path w="1629409" h="848360">
                <a:moveTo>
                  <a:pt x="0" y="848105"/>
                </a:moveTo>
                <a:lnTo>
                  <a:pt x="1629155" y="848105"/>
                </a:lnTo>
                <a:lnTo>
                  <a:pt x="1629155" y="0"/>
                </a:lnTo>
                <a:lnTo>
                  <a:pt x="0" y="0"/>
                </a:lnTo>
                <a:lnTo>
                  <a:pt x="0" y="848105"/>
                </a:lnTo>
                <a:close/>
              </a:path>
            </a:pathLst>
          </a:custGeom>
          <a:ln w="19050">
            <a:solidFill>
              <a:srgbClr val="688E18"/>
            </a:solidFill>
          </a:ln>
        </p:spPr>
        <p:txBody>
          <a:bodyPr wrap="square" lIns="0" tIns="0" rIns="0" bIns="0" rtlCol="0"/>
          <a:lstStyle/>
          <a:p>
            <a:endParaRPr sz="1350"/>
          </a:p>
        </p:txBody>
      </p:sp>
      <p:sp>
        <p:nvSpPr>
          <p:cNvPr id="16" name="object 16"/>
          <p:cNvSpPr txBox="1"/>
          <p:nvPr/>
        </p:nvSpPr>
        <p:spPr>
          <a:xfrm>
            <a:off x="5143213" y="4619721"/>
            <a:ext cx="1222058" cy="135935"/>
          </a:xfrm>
          <a:prstGeom prst="rect">
            <a:avLst/>
          </a:prstGeom>
          <a:ln w="19050">
            <a:noFill/>
          </a:ln>
        </p:spPr>
        <p:txBody>
          <a:bodyPr vert="horz" wrap="square" lIns="0" tIns="0" rIns="0" bIns="0" rtlCol="0">
            <a:spAutoFit/>
          </a:bodyPr>
          <a:lstStyle/>
          <a:p>
            <a:pPr marL="260509">
              <a:lnSpc>
                <a:spcPts val="994"/>
              </a:lnSpc>
            </a:pPr>
            <a:r>
              <a:rPr sz="1350" dirty="0">
                <a:latin typeface="Trebuchet MS"/>
                <a:cs typeface="Trebuchet MS"/>
              </a:rPr>
              <a:t>Thread</a:t>
            </a:r>
            <a:r>
              <a:rPr sz="1350" spc="-19" dirty="0">
                <a:latin typeface="Trebuchet MS"/>
                <a:cs typeface="Trebuchet MS"/>
              </a:rPr>
              <a:t> </a:t>
            </a:r>
            <a:r>
              <a:rPr sz="1350" dirty="0">
                <a:latin typeface="Trebuchet MS"/>
                <a:cs typeface="Trebuchet MS"/>
              </a:rPr>
              <a:t>C</a:t>
            </a:r>
          </a:p>
        </p:txBody>
      </p:sp>
      <p:sp>
        <p:nvSpPr>
          <p:cNvPr id="17" name="object 17"/>
          <p:cNvSpPr/>
          <p:nvPr/>
        </p:nvSpPr>
        <p:spPr>
          <a:xfrm>
            <a:off x="5799868" y="4875180"/>
            <a:ext cx="1221581" cy="635794"/>
          </a:xfrm>
          <a:custGeom>
            <a:avLst/>
            <a:gdLst/>
            <a:ahLst/>
            <a:cxnLst/>
            <a:rect l="l" t="t" r="r" b="b"/>
            <a:pathLst>
              <a:path w="1628775" h="847725">
                <a:moveTo>
                  <a:pt x="0" y="847344"/>
                </a:moveTo>
                <a:lnTo>
                  <a:pt x="1628394" y="847344"/>
                </a:lnTo>
                <a:lnTo>
                  <a:pt x="1628394" y="0"/>
                </a:lnTo>
                <a:lnTo>
                  <a:pt x="0" y="0"/>
                </a:lnTo>
                <a:lnTo>
                  <a:pt x="0" y="847344"/>
                </a:lnTo>
                <a:close/>
              </a:path>
            </a:pathLst>
          </a:custGeom>
          <a:solidFill>
            <a:schemeClr val="bg2">
              <a:lumMod val="90000"/>
            </a:schemeClr>
          </a:solidFill>
        </p:spPr>
        <p:txBody>
          <a:bodyPr wrap="square" lIns="0" tIns="0" rIns="0" bIns="0" rtlCol="0"/>
          <a:lstStyle/>
          <a:p>
            <a:endParaRPr sz="1350"/>
          </a:p>
        </p:txBody>
      </p:sp>
      <p:sp>
        <p:nvSpPr>
          <p:cNvPr id="18" name="object 18"/>
          <p:cNvSpPr/>
          <p:nvPr/>
        </p:nvSpPr>
        <p:spPr>
          <a:xfrm>
            <a:off x="5799868" y="4875180"/>
            <a:ext cx="1221581" cy="635794"/>
          </a:xfrm>
          <a:custGeom>
            <a:avLst/>
            <a:gdLst/>
            <a:ahLst/>
            <a:cxnLst/>
            <a:rect l="l" t="t" r="r" b="b"/>
            <a:pathLst>
              <a:path w="1628775" h="847725">
                <a:moveTo>
                  <a:pt x="0" y="847344"/>
                </a:moveTo>
                <a:lnTo>
                  <a:pt x="1628394" y="847344"/>
                </a:lnTo>
                <a:lnTo>
                  <a:pt x="1628394" y="0"/>
                </a:lnTo>
                <a:lnTo>
                  <a:pt x="0" y="0"/>
                </a:lnTo>
                <a:lnTo>
                  <a:pt x="0" y="847344"/>
                </a:lnTo>
                <a:close/>
              </a:path>
            </a:pathLst>
          </a:custGeom>
          <a:ln w="19050">
            <a:solidFill>
              <a:srgbClr val="688E18"/>
            </a:solidFill>
          </a:ln>
        </p:spPr>
        <p:txBody>
          <a:bodyPr wrap="square" lIns="0" tIns="0" rIns="0" bIns="0" rtlCol="0"/>
          <a:lstStyle/>
          <a:p>
            <a:endParaRPr sz="1350"/>
          </a:p>
        </p:txBody>
      </p:sp>
      <p:sp>
        <p:nvSpPr>
          <p:cNvPr id="19" name="object 19"/>
          <p:cNvSpPr txBox="1"/>
          <p:nvPr/>
        </p:nvSpPr>
        <p:spPr>
          <a:xfrm>
            <a:off x="5799868" y="5032343"/>
            <a:ext cx="1221581" cy="192360"/>
          </a:xfrm>
          <a:prstGeom prst="rect">
            <a:avLst/>
          </a:prstGeom>
          <a:solidFill>
            <a:schemeClr val="bg2">
              <a:lumMod val="90000"/>
            </a:schemeClr>
          </a:solidFill>
          <a:ln w="19050">
            <a:noFill/>
          </a:ln>
        </p:spPr>
        <p:txBody>
          <a:bodyPr vert="horz" wrap="square" lIns="0" tIns="0" rIns="0" bIns="0" rtlCol="0">
            <a:spAutoFit/>
          </a:bodyPr>
          <a:lstStyle/>
          <a:p>
            <a:pPr marL="260509">
              <a:lnSpc>
                <a:spcPts val="1511"/>
              </a:lnSpc>
            </a:pPr>
            <a:r>
              <a:rPr sz="1350" dirty="0">
                <a:latin typeface="Trebuchet MS"/>
                <a:cs typeface="Trebuchet MS"/>
              </a:rPr>
              <a:t>Thread</a:t>
            </a:r>
            <a:r>
              <a:rPr sz="1350" spc="-19" dirty="0">
                <a:latin typeface="Trebuchet MS"/>
                <a:cs typeface="Trebuchet MS"/>
              </a:rPr>
              <a:t> </a:t>
            </a:r>
            <a:r>
              <a:rPr sz="1350" dirty="0">
                <a:latin typeface="Trebuchet MS"/>
                <a:cs typeface="Trebuchet MS"/>
              </a:rPr>
              <a:t>D</a:t>
            </a:r>
          </a:p>
        </p:txBody>
      </p:sp>
      <p:sp>
        <p:nvSpPr>
          <p:cNvPr id="20" name="object 20"/>
          <p:cNvSpPr/>
          <p:nvPr/>
        </p:nvSpPr>
        <p:spPr>
          <a:xfrm>
            <a:off x="3350704" y="2586038"/>
            <a:ext cx="899636" cy="85725"/>
          </a:xfrm>
          <a:custGeom>
            <a:avLst/>
            <a:gdLst/>
            <a:ahLst/>
            <a:cxnLst/>
            <a:rect l="l" t="t" r="r" b="b"/>
            <a:pathLst>
              <a:path w="1199514" h="114300">
                <a:moveTo>
                  <a:pt x="1084834" y="0"/>
                </a:moveTo>
                <a:lnTo>
                  <a:pt x="1084834" y="114300"/>
                </a:lnTo>
                <a:lnTo>
                  <a:pt x="1161034" y="76200"/>
                </a:lnTo>
                <a:lnTo>
                  <a:pt x="1103884" y="76200"/>
                </a:lnTo>
                <a:lnTo>
                  <a:pt x="1111253" y="74705"/>
                </a:lnTo>
                <a:lnTo>
                  <a:pt x="1117314" y="70627"/>
                </a:lnTo>
                <a:lnTo>
                  <a:pt x="1121421" y="64573"/>
                </a:lnTo>
                <a:lnTo>
                  <a:pt x="1122934" y="57150"/>
                </a:lnTo>
                <a:lnTo>
                  <a:pt x="1121421" y="49726"/>
                </a:lnTo>
                <a:lnTo>
                  <a:pt x="1117314" y="43672"/>
                </a:lnTo>
                <a:lnTo>
                  <a:pt x="1111253" y="39594"/>
                </a:lnTo>
                <a:lnTo>
                  <a:pt x="1103884" y="38100"/>
                </a:lnTo>
                <a:lnTo>
                  <a:pt x="1161034" y="38100"/>
                </a:lnTo>
                <a:lnTo>
                  <a:pt x="1084834" y="0"/>
                </a:lnTo>
                <a:close/>
              </a:path>
              <a:path w="1199514" h="114300">
                <a:moveTo>
                  <a:pt x="1084834" y="38100"/>
                </a:moveTo>
                <a:lnTo>
                  <a:pt x="19050" y="38100"/>
                </a:lnTo>
                <a:lnTo>
                  <a:pt x="11626" y="39594"/>
                </a:lnTo>
                <a:lnTo>
                  <a:pt x="5572" y="43672"/>
                </a:lnTo>
                <a:lnTo>
                  <a:pt x="1494" y="49726"/>
                </a:lnTo>
                <a:lnTo>
                  <a:pt x="0" y="57150"/>
                </a:lnTo>
                <a:lnTo>
                  <a:pt x="1494" y="64573"/>
                </a:lnTo>
                <a:lnTo>
                  <a:pt x="5572" y="70627"/>
                </a:lnTo>
                <a:lnTo>
                  <a:pt x="11626" y="74705"/>
                </a:lnTo>
                <a:lnTo>
                  <a:pt x="19050" y="76200"/>
                </a:lnTo>
                <a:lnTo>
                  <a:pt x="1084834" y="76200"/>
                </a:lnTo>
                <a:lnTo>
                  <a:pt x="1084834" y="38100"/>
                </a:lnTo>
                <a:close/>
              </a:path>
              <a:path w="1199514" h="114300">
                <a:moveTo>
                  <a:pt x="1161034" y="38100"/>
                </a:moveTo>
                <a:lnTo>
                  <a:pt x="1103884" y="38100"/>
                </a:lnTo>
                <a:lnTo>
                  <a:pt x="1111253" y="39594"/>
                </a:lnTo>
                <a:lnTo>
                  <a:pt x="1117314" y="43672"/>
                </a:lnTo>
                <a:lnTo>
                  <a:pt x="1121421" y="49726"/>
                </a:lnTo>
                <a:lnTo>
                  <a:pt x="1122934" y="57150"/>
                </a:lnTo>
                <a:lnTo>
                  <a:pt x="1121421" y="64573"/>
                </a:lnTo>
                <a:lnTo>
                  <a:pt x="1117314" y="70627"/>
                </a:lnTo>
                <a:lnTo>
                  <a:pt x="1111253" y="74705"/>
                </a:lnTo>
                <a:lnTo>
                  <a:pt x="1103884" y="76200"/>
                </a:lnTo>
                <a:lnTo>
                  <a:pt x="1161034" y="76200"/>
                </a:lnTo>
                <a:lnTo>
                  <a:pt x="1199134" y="57150"/>
                </a:lnTo>
                <a:lnTo>
                  <a:pt x="1161034" y="38100"/>
                </a:lnTo>
                <a:close/>
              </a:path>
            </a:pathLst>
          </a:custGeom>
          <a:solidFill>
            <a:srgbClr val="000000"/>
          </a:solidFill>
        </p:spPr>
        <p:txBody>
          <a:bodyPr wrap="square" lIns="0" tIns="0" rIns="0" bIns="0" rtlCol="0"/>
          <a:lstStyle/>
          <a:p>
            <a:endParaRPr sz="1350"/>
          </a:p>
        </p:txBody>
      </p:sp>
      <p:sp>
        <p:nvSpPr>
          <p:cNvPr id="21" name="object 21"/>
          <p:cNvSpPr/>
          <p:nvPr/>
        </p:nvSpPr>
        <p:spPr>
          <a:xfrm>
            <a:off x="4295394" y="2957560"/>
            <a:ext cx="524351" cy="620077"/>
          </a:xfrm>
          <a:custGeom>
            <a:avLst/>
            <a:gdLst/>
            <a:ahLst/>
            <a:cxnLst/>
            <a:rect l="l" t="t" r="r" b="b"/>
            <a:pathLst>
              <a:path w="699135" h="826770">
                <a:moveTo>
                  <a:pt x="29972" y="702246"/>
                </a:moveTo>
                <a:lnTo>
                  <a:pt x="0" y="826452"/>
                </a:lnTo>
                <a:lnTo>
                  <a:pt x="117348" y="775906"/>
                </a:lnTo>
                <a:lnTo>
                  <a:pt x="113412" y="772588"/>
                </a:lnTo>
                <a:lnTo>
                  <a:pt x="62960" y="772588"/>
                </a:lnTo>
                <a:lnTo>
                  <a:pt x="55693" y="771820"/>
                </a:lnTo>
                <a:lnTo>
                  <a:pt x="49022" y="768159"/>
                </a:lnTo>
                <a:lnTo>
                  <a:pt x="44342" y="762257"/>
                </a:lnTo>
                <a:lnTo>
                  <a:pt x="42354" y="755237"/>
                </a:lnTo>
                <a:lnTo>
                  <a:pt x="43128" y="747978"/>
                </a:lnTo>
                <a:lnTo>
                  <a:pt x="46736" y="741362"/>
                </a:lnTo>
                <a:lnTo>
                  <a:pt x="59039" y="726750"/>
                </a:lnTo>
                <a:lnTo>
                  <a:pt x="29972" y="702246"/>
                </a:lnTo>
                <a:close/>
              </a:path>
              <a:path w="699135" h="826770">
                <a:moveTo>
                  <a:pt x="59039" y="726750"/>
                </a:moveTo>
                <a:lnTo>
                  <a:pt x="46736" y="741362"/>
                </a:lnTo>
                <a:lnTo>
                  <a:pt x="43128" y="747978"/>
                </a:lnTo>
                <a:lnTo>
                  <a:pt x="42354" y="755237"/>
                </a:lnTo>
                <a:lnTo>
                  <a:pt x="44342" y="762257"/>
                </a:lnTo>
                <a:lnTo>
                  <a:pt x="49022" y="768159"/>
                </a:lnTo>
                <a:lnTo>
                  <a:pt x="55693" y="771820"/>
                </a:lnTo>
                <a:lnTo>
                  <a:pt x="62960" y="772588"/>
                </a:lnTo>
                <a:lnTo>
                  <a:pt x="69988" y="770570"/>
                </a:lnTo>
                <a:lnTo>
                  <a:pt x="75946" y="765873"/>
                </a:lnTo>
                <a:lnTo>
                  <a:pt x="88194" y="751329"/>
                </a:lnTo>
                <a:lnTo>
                  <a:pt x="59039" y="726750"/>
                </a:lnTo>
                <a:close/>
              </a:path>
              <a:path w="699135" h="826770">
                <a:moveTo>
                  <a:pt x="88194" y="751329"/>
                </a:moveTo>
                <a:lnTo>
                  <a:pt x="75946" y="765873"/>
                </a:lnTo>
                <a:lnTo>
                  <a:pt x="69988" y="770570"/>
                </a:lnTo>
                <a:lnTo>
                  <a:pt x="62960" y="772588"/>
                </a:lnTo>
                <a:lnTo>
                  <a:pt x="113412" y="772588"/>
                </a:lnTo>
                <a:lnTo>
                  <a:pt x="88194" y="751329"/>
                </a:lnTo>
                <a:close/>
              </a:path>
              <a:path w="699135" h="826770">
                <a:moveTo>
                  <a:pt x="678338" y="0"/>
                </a:moveTo>
                <a:lnTo>
                  <a:pt x="671310" y="1988"/>
                </a:lnTo>
                <a:lnTo>
                  <a:pt x="665353" y="6667"/>
                </a:lnTo>
                <a:lnTo>
                  <a:pt x="59039" y="726750"/>
                </a:lnTo>
                <a:lnTo>
                  <a:pt x="88194" y="751329"/>
                </a:lnTo>
                <a:lnTo>
                  <a:pt x="694563" y="31305"/>
                </a:lnTo>
                <a:lnTo>
                  <a:pt x="698170" y="24634"/>
                </a:lnTo>
                <a:lnTo>
                  <a:pt x="698944" y="17367"/>
                </a:lnTo>
                <a:lnTo>
                  <a:pt x="696956" y="10338"/>
                </a:lnTo>
                <a:lnTo>
                  <a:pt x="692277" y="4381"/>
                </a:lnTo>
                <a:lnTo>
                  <a:pt x="685605" y="773"/>
                </a:lnTo>
                <a:lnTo>
                  <a:pt x="678338" y="0"/>
                </a:lnTo>
                <a:close/>
              </a:path>
            </a:pathLst>
          </a:custGeom>
          <a:solidFill>
            <a:srgbClr val="000000"/>
          </a:solidFill>
        </p:spPr>
        <p:txBody>
          <a:bodyPr wrap="square" lIns="0" tIns="0" rIns="0" bIns="0" rtlCol="0"/>
          <a:lstStyle/>
          <a:p>
            <a:endParaRPr sz="1350"/>
          </a:p>
        </p:txBody>
      </p:sp>
      <p:sp>
        <p:nvSpPr>
          <p:cNvPr id="22" name="object 22"/>
          <p:cNvSpPr/>
          <p:nvPr/>
        </p:nvSpPr>
        <p:spPr>
          <a:xfrm>
            <a:off x="4969993" y="2983459"/>
            <a:ext cx="246698" cy="985361"/>
          </a:xfrm>
          <a:custGeom>
            <a:avLst/>
            <a:gdLst/>
            <a:ahLst/>
            <a:cxnLst/>
            <a:rect l="l" t="t" r="r" b="b"/>
            <a:pathLst>
              <a:path w="328929" h="1313814">
                <a:moveTo>
                  <a:pt x="254383" y="1205829"/>
                </a:moveTo>
                <a:lnTo>
                  <a:pt x="217245" y="1213814"/>
                </a:lnTo>
                <a:lnTo>
                  <a:pt x="297128" y="1313509"/>
                </a:lnTo>
                <a:lnTo>
                  <a:pt x="316211" y="1239162"/>
                </a:lnTo>
                <a:lnTo>
                  <a:pt x="273556" y="1239162"/>
                </a:lnTo>
                <a:lnTo>
                  <a:pt x="266759" y="1236452"/>
                </a:lnTo>
                <a:lnTo>
                  <a:pt x="261463" y="1231407"/>
                </a:lnTo>
                <a:lnTo>
                  <a:pt x="258393" y="1224482"/>
                </a:lnTo>
                <a:lnTo>
                  <a:pt x="254383" y="1205829"/>
                </a:lnTo>
                <a:close/>
              </a:path>
              <a:path w="328929" h="1313814">
                <a:moveTo>
                  <a:pt x="291716" y="1197801"/>
                </a:moveTo>
                <a:lnTo>
                  <a:pt x="254383" y="1205829"/>
                </a:lnTo>
                <a:lnTo>
                  <a:pt x="258393" y="1224482"/>
                </a:lnTo>
                <a:lnTo>
                  <a:pt x="261463" y="1231407"/>
                </a:lnTo>
                <a:lnTo>
                  <a:pt x="266759" y="1236452"/>
                </a:lnTo>
                <a:lnTo>
                  <a:pt x="273556" y="1239162"/>
                </a:lnTo>
                <a:lnTo>
                  <a:pt x="281126" y="1239087"/>
                </a:lnTo>
                <a:lnTo>
                  <a:pt x="288051" y="1236037"/>
                </a:lnTo>
                <a:lnTo>
                  <a:pt x="293096" y="1230784"/>
                </a:lnTo>
                <a:lnTo>
                  <a:pt x="295806" y="1224031"/>
                </a:lnTo>
                <a:lnTo>
                  <a:pt x="295731" y="1216481"/>
                </a:lnTo>
                <a:lnTo>
                  <a:pt x="291716" y="1197801"/>
                </a:lnTo>
                <a:close/>
              </a:path>
              <a:path w="328929" h="1313814">
                <a:moveTo>
                  <a:pt x="328878" y="1189811"/>
                </a:moveTo>
                <a:lnTo>
                  <a:pt x="291716" y="1197801"/>
                </a:lnTo>
                <a:lnTo>
                  <a:pt x="295731" y="1216481"/>
                </a:lnTo>
                <a:lnTo>
                  <a:pt x="295806" y="1224031"/>
                </a:lnTo>
                <a:lnTo>
                  <a:pt x="293096" y="1230784"/>
                </a:lnTo>
                <a:lnTo>
                  <a:pt x="288051" y="1236037"/>
                </a:lnTo>
                <a:lnTo>
                  <a:pt x="281126" y="1239087"/>
                </a:lnTo>
                <a:lnTo>
                  <a:pt x="273556" y="1239162"/>
                </a:lnTo>
                <a:lnTo>
                  <a:pt x="316211" y="1239162"/>
                </a:lnTo>
                <a:lnTo>
                  <a:pt x="328878" y="1189811"/>
                </a:lnTo>
                <a:close/>
              </a:path>
              <a:path w="328929" h="1313814">
                <a:moveTo>
                  <a:pt x="22250" y="0"/>
                </a:moveTo>
                <a:lnTo>
                  <a:pt x="14680" y="75"/>
                </a:lnTo>
                <a:lnTo>
                  <a:pt x="7754" y="3145"/>
                </a:lnTo>
                <a:lnTo>
                  <a:pt x="2710" y="8441"/>
                </a:lnTo>
                <a:lnTo>
                  <a:pt x="0" y="15238"/>
                </a:lnTo>
                <a:lnTo>
                  <a:pt x="75" y="22808"/>
                </a:lnTo>
                <a:lnTo>
                  <a:pt x="254383" y="1205829"/>
                </a:lnTo>
                <a:lnTo>
                  <a:pt x="291716" y="1197801"/>
                </a:lnTo>
                <a:lnTo>
                  <a:pt x="37413" y="14680"/>
                </a:lnTo>
                <a:lnTo>
                  <a:pt x="34343" y="7754"/>
                </a:lnTo>
                <a:lnTo>
                  <a:pt x="29047" y="2710"/>
                </a:lnTo>
                <a:lnTo>
                  <a:pt x="22250" y="0"/>
                </a:lnTo>
                <a:close/>
              </a:path>
            </a:pathLst>
          </a:custGeom>
          <a:solidFill>
            <a:srgbClr val="000000"/>
          </a:solidFill>
        </p:spPr>
        <p:txBody>
          <a:bodyPr wrap="square" lIns="0" tIns="0" rIns="0" bIns="0" rtlCol="0"/>
          <a:lstStyle/>
          <a:p>
            <a:endParaRPr sz="1350"/>
          </a:p>
        </p:txBody>
      </p:sp>
      <p:sp>
        <p:nvSpPr>
          <p:cNvPr id="23" name="object 23"/>
          <p:cNvSpPr/>
          <p:nvPr/>
        </p:nvSpPr>
        <p:spPr>
          <a:xfrm>
            <a:off x="5216657" y="2983234"/>
            <a:ext cx="708183" cy="1423035"/>
          </a:xfrm>
          <a:custGeom>
            <a:avLst/>
            <a:gdLst/>
            <a:ahLst/>
            <a:cxnLst/>
            <a:rect l="l" t="t" r="r" b="b"/>
            <a:pathLst>
              <a:path w="944245" h="1897379">
                <a:moveTo>
                  <a:pt x="875396" y="1803101"/>
                </a:moveTo>
                <a:lnTo>
                  <a:pt x="841242" y="1819904"/>
                </a:lnTo>
                <a:lnTo>
                  <a:pt x="942969" y="1897247"/>
                </a:lnTo>
                <a:lnTo>
                  <a:pt x="943365" y="1830820"/>
                </a:lnTo>
                <a:lnTo>
                  <a:pt x="902021" y="1830820"/>
                </a:lnTo>
                <a:lnTo>
                  <a:pt x="894788" y="1829825"/>
                </a:lnTo>
                <a:lnTo>
                  <a:pt x="888436" y="1826188"/>
                </a:lnTo>
                <a:lnTo>
                  <a:pt x="883787" y="1820158"/>
                </a:lnTo>
                <a:lnTo>
                  <a:pt x="875396" y="1803101"/>
                </a:lnTo>
                <a:close/>
              </a:path>
              <a:path w="944245" h="1897379">
                <a:moveTo>
                  <a:pt x="909645" y="1786253"/>
                </a:moveTo>
                <a:lnTo>
                  <a:pt x="875396" y="1803101"/>
                </a:lnTo>
                <a:lnTo>
                  <a:pt x="883787" y="1820158"/>
                </a:lnTo>
                <a:lnTo>
                  <a:pt x="888436" y="1826188"/>
                </a:lnTo>
                <a:lnTo>
                  <a:pt x="894788" y="1829825"/>
                </a:lnTo>
                <a:lnTo>
                  <a:pt x="902021" y="1830820"/>
                </a:lnTo>
                <a:lnTo>
                  <a:pt x="909314" y="1828921"/>
                </a:lnTo>
                <a:lnTo>
                  <a:pt x="915290" y="1824271"/>
                </a:lnTo>
                <a:lnTo>
                  <a:pt x="918934" y="1817919"/>
                </a:lnTo>
                <a:lnTo>
                  <a:pt x="919958" y="1810686"/>
                </a:lnTo>
                <a:lnTo>
                  <a:pt x="918077" y="1803394"/>
                </a:lnTo>
                <a:lnTo>
                  <a:pt x="909645" y="1786253"/>
                </a:lnTo>
                <a:close/>
              </a:path>
              <a:path w="944245" h="1897379">
                <a:moveTo>
                  <a:pt x="943731" y="1769485"/>
                </a:moveTo>
                <a:lnTo>
                  <a:pt x="909645" y="1786253"/>
                </a:lnTo>
                <a:lnTo>
                  <a:pt x="918077" y="1803394"/>
                </a:lnTo>
                <a:lnTo>
                  <a:pt x="919958" y="1810686"/>
                </a:lnTo>
                <a:lnTo>
                  <a:pt x="918934" y="1817919"/>
                </a:lnTo>
                <a:lnTo>
                  <a:pt x="915290" y="1824271"/>
                </a:lnTo>
                <a:lnTo>
                  <a:pt x="909314" y="1828921"/>
                </a:lnTo>
                <a:lnTo>
                  <a:pt x="902021" y="1830820"/>
                </a:lnTo>
                <a:lnTo>
                  <a:pt x="943365" y="1830820"/>
                </a:lnTo>
                <a:lnTo>
                  <a:pt x="943731" y="1769485"/>
                </a:lnTo>
                <a:close/>
              </a:path>
              <a:path w="944245" h="1897379">
                <a:moveTo>
                  <a:pt x="17954" y="0"/>
                </a:moveTo>
                <a:lnTo>
                  <a:pt x="10662" y="1899"/>
                </a:lnTo>
                <a:lnTo>
                  <a:pt x="4631" y="6548"/>
                </a:lnTo>
                <a:lnTo>
                  <a:pt x="994" y="12900"/>
                </a:lnTo>
                <a:lnTo>
                  <a:pt x="0" y="20133"/>
                </a:lnTo>
                <a:lnTo>
                  <a:pt x="1899" y="27426"/>
                </a:lnTo>
                <a:lnTo>
                  <a:pt x="875396" y="1803101"/>
                </a:lnTo>
                <a:lnTo>
                  <a:pt x="909645" y="1786253"/>
                </a:lnTo>
                <a:lnTo>
                  <a:pt x="36189" y="10662"/>
                </a:lnTo>
                <a:lnTo>
                  <a:pt x="31539" y="4631"/>
                </a:lnTo>
                <a:lnTo>
                  <a:pt x="25187" y="994"/>
                </a:lnTo>
                <a:lnTo>
                  <a:pt x="17954" y="0"/>
                </a:lnTo>
                <a:close/>
              </a:path>
            </a:pathLst>
          </a:custGeom>
          <a:solidFill>
            <a:srgbClr val="000000"/>
          </a:solidFill>
        </p:spPr>
        <p:txBody>
          <a:bodyPr wrap="square" lIns="0" tIns="0" rIns="0" bIns="0" rtlCol="0"/>
          <a:lstStyle/>
          <a:p>
            <a:endParaRPr sz="1350"/>
          </a:p>
        </p:txBody>
      </p:sp>
      <p:sp>
        <p:nvSpPr>
          <p:cNvPr id="24" name="object 24"/>
          <p:cNvSpPr/>
          <p:nvPr/>
        </p:nvSpPr>
        <p:spPr>
          <a:xfrm>
            <a:off x="5464337" y="2932605"/>
            <a:ext cx="1343978" cy="1942624"/>
          </a:xfrm>
          <a:custGeom>
            <a:avLst/>
            <a:gdLst/>
            <a:ahLst/>
            <a:cxnLst/>
            <a:rect l="l" t="t" r="r" b="b"/>
            <a:pathLst>
              <a:path w="1791970" h="2590165">
                <a:moveTo>
                  <a:pt x="1710892" y="2506495"/>
                </a:moveTo>
                <a:lnTo>
                  <a:pt x="1679527" y="2528125"/>
                </a:lnTo>
                <a:lnTo>
                  <a:pt x="1791414" y="2589847"/>
                </a:lnTo>
                <a:lnTo>
                  <a:pt x="1783032" y="2530157"/>
                </a:lnTo>
                <a:lnTo>
                  <a:pt x="1733962" y="2530157"/>
                </a:lnTo>
                <a:lnTo>
                  <a:pt x="1727142" y="2527466"/>
                </a:lnTo>
                <a:lnTo>
                  <a:pt x="1721691" y="2522156"/>
                </a:lnTo>
                <a:lnTo>
                  <a:pt x="1710892" y="2506495"/>
                </a:lnTo>
                <a:close/>
              </a:path>
              <a:path w="1791970" h="2590165">
                <a:moveTo>
                  <a:pt x="1742242" y="2484876"/>
                </a:moveTo>
                <a:lnTo>
                  <a:pt x="1710892" y="2506495"/>
                </a:lnTo>
                <a:lnTo>
                  <a:pt x="1721691" y="2522156"/>
                </a:lnTo>
                <a:lnTo>
                  <a:pt x="1727142" y="2527466"/>
                </a:lnTo>
                <a:lnTo>
                  <a:pt x="1733962" y="2530157"/>
                </a:lnTo>
                <a:lnTo>
                  <a:pt x="1741283" y="2530086"/>
                </a:lnTo>
                <a:lnTo>
                  <a:pt x="1748234" y="2527109"/>
                </a:lnTo>
                <a:lnTo>
                  <a:pt x="1753471" y="2521658"/>
                </a:lnTo>
                <a:lnTo>
                  <a:pt x="1756124" y="2514838"/>
                </a:lnTo>
                <a:lnTo>
                  <a:pt x="1756038" y="2507517"/>
                </a:lnTo>
                <a:lnTo>
                  <a:pt x="1753060" y="2500566"/>
                </a:lnTo>
                <a:lnTo>
                  <a:pt x="1742242" y="2484876"/>
                </a:lnTo>
                <a:close/>
              </a:path>
              <a:path w="1791970" h="2590165">
                <a:moveTo>
                  <a:pt x="1773634" y="2463228"/>
                </a:moveTo>
                <a:lnTo>
                  <a:pt x="1742242" y="2484876"/>
                </a:lnTo>
                <a:lnTo>
                  <a:pt x="1753060" y="2500566"/>
                </a:lnTo>
                <a:lnTo>
                  <a:pt x="1756038" y="2507517"/>
                </a:lnTo>
                <a:lnTo>
                  <a:pt x="1733962" y="2530157"/>
                </a:lnTo>
                <a:lnTo>
                  <a:pt x="1783032" y="2530157"/>
                </a:lnTo>
                <a:lnTo>
                  <a:pt x="1773634" y="2463228"/>
                </a:lnTo>
                <a:close/>
              </a:path>
              <a:path w="1791970" h="2590165">
                <a:moveTo>
                  <a:pt x="22161" y="0"/>
                </a:moveTo>
                <a:lnTo>
                  <a:pt x="14884" y="79"/>
                </a:lnTo>
                <a:lnTo>
                  <a:pt x="7953" y="3111"/>
                </a:lnTo>
                <a:lnTo>
                  <a:pt x="2696" y="8542"/>
                </a:lnTo>
                <a:lnTo>
                  <a:pt x="0" y="15319"/>
                </a:lnTo>
                <a:lnTo>
                  <a:pt x="41" y="22596"/>
                </a:lnTo>
                <a:lnTo>
                  <a:pt x="3000" y="29527"/>
                </a:lnTo>
                <a:lnTo>
                  <a:pt x="1710892" y="2506495"/>
                </a:lnTo>
                <a:lnTo>
                  <a:pt x="1742242" y="2484876"/>
                </a:lnTo>
                <a:lnTo>
                  <a:pt x="34369" y="7937"/>
                </a:lnTo>
                <a:lnTo>
                  <a:pt x="28938" y="2682"/>
                </a:lnTo>
                <a:lnTo>
                  <a:pt x="22161" y="0"/>
                </a:lnTo>
                <a:close/>
              </a:path>
            </a:pathLst>
          </a:custGeom>
          <a:solidFill>
            <a:srgbClr val="000000"/>
          </a:solidFill>
        </p:spPr>
        <p:txBody>
          <a:bodyPr wrap="square" lIns="0" tIns="0" rIns="0" bIns="0" rtlCol="0"/>
          <a:lstStyle/>
          <a:p>
            <a:endParaRPr sz="1350"/>
          </a:p>
        </p:txBody>
      </p:sp>
      <p:sp>
        <p:nvSpPr>
          <p:cNvPr id="25" name="object 25"/>
          <p:cNvSpPr txBox="1"/>
          <p:nvPr/>
        </p:nvSpPr>
        <p:spPr>
          <a:xfrm>
            <a:off x="719138" y="2091499"/>
            <a:ext cx="1443990" cy="217367"/>
          </a:xfrm>
          <a:prstGeom prst="rect">
            <a:avLst/>
          </a:prstGeom>
        </p:spPr>
        <p:txBody>
          <a:bodyPr vert="horz" wrap="square" lIns="0" tIns="9525" rIns="0" bIns="0" rtlCol="0">
            <a:spAutoFit/>
          </a:bodyPr>
          <a:lstStyle/>
          <a:p>
            <a:pPr marL="9525">
              <a:spcBef>
                <a:spcPts val="75"/>
              </a:spcBef>
            </a:pPr>
            <a:r>
              <a:rPr sz="1350" spc="-4" dirty="0">
                <a:latin typeface="Trebuchet MS"/>
                <a:cs typeface="Trebuchet MS"/>
              </a:rPr>
              <a:t>Accept</a:t>
            </a:r>
            <a:r>
              <a:rPr sz="1350" spc="-41" dirty="0">
                <a:latin typeface="Trebuchet MS"/>
                <a:cs typeface="Trebuchet MS"/>
              </a:rPr>
              <a:t> </a:t>
            </a:r>
            <a:r>
              <a:rPr sz="1350" spc="-4" dirty="0">
                <a:latin typeface="Trebuchet MS"/>
                <a:cs typeface="Trebuchet MS"/>
              </a:rPr>
              <a:t>connection</a:t>
            </a:r>
            <a:endParaRPr sz="1350">
              <a:latin typeface="Trebuchet MS"/>
              <a:cs typeface="Trebuchet MS"/>
            </a:endParaRPr>
          </a:p>
        </p:txBody>
      </p:sp>
      <p:sp>
        <p:nvSpPr>
          <p:cNvPr id="26" name="object 26"/>
          <p:cNvSpPr/>
          <p:nvPr/>
        </p:nvSpPr>
        <p:spPr>
          <a:xfrm>
            <a:off x="4459414" y="3098673"/>
            <a:ext cx="1323023" cy="277178"/>
          </a:xfrm>
          <a:custGeom>
            <a:avLst/>
            <a:gdLst/>
            <a:ahLst/>
            <a:cxnLst/>
            <a:rect l="l" t="t" r="r" b="b"/>
            <a:pathLst>
              <a:path w="1764029" h="369570">
                <a:moveTo>
                  <a:pt x="0" y="369570"/>
                </a:moveTo>
                <a:lnTo>
                  <a:pt x="1764030" y="369570"/>
                </a:lnTo>
                <a:lnTo>
                  <a:pt x="1764030" y="0"/>
                </a:lnTo>
                <a:lnTo>
                  <a:pt x="0" y="0"/>
                </a:lnTo>
                <a:lnTo>
                  <a:pt x="0" y="369570"/>
                </a:lnTo>
                <a:close/>
              </a:path>
            </a:pathLst>
          </a:custGeom>
          <a:solidFill>
            <a:srgbClr val="FFFFFF"/>
          </a:solidFill>
        </p:spPr>
        <p:txBody>
          <a:bodyPr wrap="square" lIns="0" tIns="0" rIns="0" bIns="0" rtlCol="0"/>
          <a:lstStyle/>
          <a:p>
            <a:endParaRPr sz="1350"/>
          </a:p>
        </p:txBody>
      </p:sp>
      <p:sp>
        <p:nvSpPr>
          <p:cNvPr id="27" name="object 27"/>
          <p:cNvSpPr txBox="1"/>
          <p:nvPr/>
        </p:nvSpPr>
        <p:spPr>
          <a:xfrm>
            <a:off x="4518851" y="2506789"/>
            <a:ext cx="1192054" cy="840615"/>
          </a:xfrm>
          <a:prstGeom prst="rect">
            <a:avLst/>
          </a:prstGeom>
        </p:spPr>
        <p:txBody>
          <a:bodyPr vert="horz" wrap="square" lIns="0" tIns="9525" rIns="0" bIns="0" rtlCol="0">
            <a:spAutoFit/>
          </a:bodyPr>
          <a:lstStyle/>
          <a:p>
            <a:pPr marL="99536" marR="509111">
              <a:spcBef>
                <a:spcPts val="75"/>
              </a:spcBef>
            </a:pPr>
            <a:r>
              <a:rPr sz="1350" dirty="0">
                <a:latin typeface="Trebuchet MS"/>
                <a:cs typeface="Trebuchet MS"/>
              </a:rPr>
              <a:t>Thread  Factory</a:t>
            </a:r>
          </a:p>
          <a:p>
            <a:pPr>
              <a:spcBef>
                <a:spcPts val="23"/>
              </a:spcBef>
            </a:pPr>
            <a:endParaRPr sz="1350" dirty="0">
              <a:latin typeface="Times New Roman"/>
              <a:cs typeface="Times New Roman"/>
            </a:endParaRPr>
          </a:p>
          <a:p>
            <a:pPr marL="9525">
              <a:spcBef>
                <a:spcPts val="4"/>
              </a:spcBef>
            </a:pPr>
            <a:r>
              <a:rPr sz="1350" spc="-4" dirty="0">
                <a:latin typeface="Trebuchet MS"/>
                <a:cs typeface="Trebuchet MS"/>
              </a:rPr>
              <a:t>Create</a:t>
            </a:r>
            <a:r>
              <a:rPr sz="1350" spc="-60" dirty="0">
                <a:latin typeface="Trebuchet MS"/>
                <a:cs typeface="Trebuchet MS"/>
              </a:rPr>
              <a:t> </a:t>
            </a:r>
            <a:r>
              <a:rPr sz="1350" spc="-4" dirty="0">
                <a:latin typeface="Trebuchet MS"/>
                <a:cs typeface="Trebuchet MS"/>
              </a:rPr>
              <a:t>Threads</a:t>
            </a:r>
            <a:endParaRPr sz="1350" dirty="0">
              <a:latin typeface="Trebuchet MS"/>
              <a:cs typeface="Trebuchet MS"/>
            </a:endParaRPr>
          </a:p>
        </p:txBody>
      </p:sp>
      <p:sp>
        <p:nvSpPr>
          <p:cNvPr id="28" name="object 28"/>
          <p:cNvSpPr/>
          <p:nvPr/>
        </p:nvSpPr>
        <p:spPr>
          <a:xfrm>
            <a:off x="6456235" y="3563302"/>
            <a:ext cx="1403033" cy="277178"/>
          </a:xfrm>
          <a:custGeom>
            <a:avLst/>
            <a:gdLst/>
            <a:ahLst/>
            <a:cxnLst/>
            <a:rect l="l" t="t" r="r" b="b"/>
            <a:pathLst>
              <a:path w="1870709" h="369570">
                <a:moveTo>
                  <a:pt x="0" y="369569"/>
                </a:moveTo>
                <a:lnTo>
                  <a:pt x="1870710" y="369569"/>
                </a:lnTo>
                <a:lnTo>
                  <a:pt x="1870710" y="0"/>
                </a:lnTo>
                <a:lnTo>
                  <a:pt x="0" y="0"/>
                </a:lnTo>
                <a:lnTo>
                  <a:pt x="0" y="369569"/>
                </a:lnTo>
                <a:close/>
              </a:path>
            </a:pathLst>
          </a:custGeom>
          <a:solidFill>
            <a:srgbClr val="FFFFFF"/>
          </a:solidFill>
        </p:spPr>
        <p:txBody>
          <a:bodyPr wrap="square" lIns="0" tIns="0" rIns="0" bIns="0" rtlCol="0"/>
          <a:lstStyle/>
          <a:p>
            <a:endParaRPr sz="1350"/>
          </a:p>
        </p:txBody>
      </p:sp>
      <p:sp>
        <p:nvSpPr>
          <p:cNvPr id="29" name="object 29"/>
          <p:cNvSpPr txBox="1"/>
          <p:nvPr/>
        </p:nvSpPr>
        <p:spPr>
          <a:xfrm>
            <a:off x="6515481" y="3583305"/>
            <a:ext cx="1221581" cy="217367"/>
          </a:xfrm>
          <a:prstGeom prst="rect">
            <a:avLst/>
          </a:prstGeom>
        </p:spPr>
        <p:txBody>
          <a:bodyPr vert="horz" wrap="square" lIns="0" tIns="9525" rIns="0" bIns="0" rtlCol="0">
            <a:spAutoFit/>
          </a:bodyPr>
          <a:lstStyle/>
          <a:p>
            <a:pPr marL="9525">
              <a:spcBef>
                <a:spcPts val="75"/>
              </a:spcBef>
            </a:pPr>
            <a:r>
              <a:rPr sz="1350" spc="-11" dirty="0">
                <a:latin typeface="Trebuchet MS"/>
                <a:cs typeface="Trebuchet MS"/>
              </a:rPr>
              <a:t>Worker</a:t>
            </a:r>
            <a:r>
              <a:rPr sz="1350" spc="-64" dirty="0">
                <a:latin typeface="Trebuchet MS"/>
                <a:cs typeface="Trebuchet MS"/>
              </a:rPr>
              <a:t> </a:t>
            </a:r>
            <a:r>
              <a:rPr sz="1350" spc="-4" dirty="0">
                <a:latin typeface="Trebuchet MS"/>
                <a:cs typeface="Trebuchet MS"/>
              </a:rPr>
              <a:t>Threads</a:t>
            </a:r>
            <a:endParaRPr sz="1350">
              <a:latin typeface="Trebuchet MS"/>
              <a:cs typeface="Trebuchet MS"/>
            </a:endParaRPr>
          </a:p>
        </p:txBody>
      </p:sp>
      <p:sp>
        <p:nvSpPr>
          <p:cNvPr id="30" name="object 30"/>
          <p:cNvSpPr/>
          <p:nvPr/>
        </p:nvSpPr>
        <p:spPr>
          <a:xfrm>
            <a:off x="1050416" y="2585466"/>
            <a:ext cx="1628775" cy="85725"/>
          </a:xfrm>
          <a:custGeom>
            <a:avLst/>
            <a:gdLst/>
            <a:ahLst/>
            <a:cxnLst/>
            <a:rect l="l" t="t" r="r" b="b"/>
            <a:pathLst>
              <a:path w="2171700" h="114300">
                <a:moveTo>
                  <a:pt x="2057399" y="0"/>
                </a:moveTo>
                <a:lnTo>
                  <a:pt x="2057019" y="38035"/>
                </a:lnTo>
                <a:lnTo>
                  <a:pt x="2076069" y="38226"/>
                </a:lnTo>
                <a:lnTo>
                  <a:pt x="2083490" y="39814"/>
                </a:lnTo>
                <a:lnTo>
                  <a:pt x="2089530" y="43973"/>
                </a:lnTo>
                <a:lnTo>
                  <a:pt x="2093571" y="50085"/>
                </a:lnTo>
                <a:lnTo>
                  <a:pt x="2094992" y="57531"/>
                </a:lnTo>
                <a:lnTo>
                  <a:pt x="2093404" y="64932"/>
                </a:lnTo>
                <a:lnTo>
                  <a:pt x="2089245" y="70929"/>
                </a:lnTo>
                <a:lnTo>
                  <a:pt x="2083133" y="74926"/>
                </a:lnTo>
                <a:lnTo>
                  <a:pt x="2075688" y="76326"/>
                </a:lnTo>
                <a:lnTo>
                  <a:pt x="2056636" y="76326"/>
                </a:lnTo>
                <a:lnTo>
                  <a:pt x="2056257" y="114300"/>
                </a:lnTo>
                <a:lnTo>
                  <a:pt x="2134183" y="76326"/>
                </a:lnTo>
                <a:lnTo>
                  <a:pt x="2075688" y="76326"/>
                </a:lnTo>
                <a:lnTo>
                  <a:pt x="2056638" y="76135"/>
                </a:lnTo>
                <a:lnTo>
                  <a:pt x="2134576" y="76135"/>
                </a:lnTo>
                <a:lnTo>
                  <a:pt x="2171192" y="58292"/>
                </a:lnTo>
                <a:lnTo>
                  <a:pt x="2057399" y="0"/>
                </a:lnTo>
                <a:close/>
              </a:path>
              <a:path w="2171700" h="114300">
                <a:moveTo>
                  <a:pt x="2057019" y="38035"/>
                </a:moveTo>
                <a:lnTo>
                  <a:pt x="2056638" y="76135"/>
                </a:lnTo>
                <a:lnTo>
                  <a:pt x="2075688" y="76326"/>
                </a:lnTo>
                <a:lnTo>
                  <a:pt x="2083133" y="74926"/>
                </a:lnTo>
                <a:lnTo>
                  <a:pt x="2089245" y="70929"/>
                </a:lnTo>
                <a:lnTo>
                  <a:pt x="2093404" y="64932"/>
                </a:lnTo>
                <a:lnTo>
                  <a:pt x="2094992" y="57531"/>
                </a:lnTo>
                <a:lnTo>
                  <a:pt x="2093571" y="50085"/>
                </a:lnTo>
                <a:lnTo>
                  <a:pt x="2089530" y="43973"/>
                </a:lnTo>
                <a:lnTo>
                  <a:pt x="2083490" y="39814"/>
                </a:lnTo>
                <a:lnTo>
                  <a:pt x="2076069" y="38226"/>
                </a:lnTo>
                <a:lnTo>
                  <a:pt x="2057019" y="38035"/>
                </a:lnTo>
                <a:close/>
              </a:path>
              <a:path w="2171700" h="114300">
                <a:moveTo>
                  <a:pt x="19303" y="17525"/>
                </a:moveTo>
                <a:lnTo>
                  <a:pt x="11858" y="18944"/>
                </a:lnTo>
                <a:lnTo>
                  <a:pt x="5746" y="22971"/>
                </a:lnTo>
                <a:lnTo>
                  <a:pt x="1587" y="28973"/>
                </a:lnTo>
                <a:lnTo>
                  <a:pt x="0" y="36322"/>
                </a:lnTo>
                <a:lnTo>
                  <a:pt x="1418" y="43767"/>
                </a:lnTo>
                <a:lnTo>
                  <a:pt x="5445" y="49879"/>
                </a:lnTo>
                <a:lnTo>
                  <a:pt x="11447" y="54038"/>
                </a:lnTo>
                <a:lnTo>
                  <a:pt x="18795" y="55625"/>
                </a:lnTo>
                <a:lnTo>
                  <a:pt x="2056638" y="76135"/>
                </a:lnTo>
                <a:lnTo>
                  <a:pt x="2057019" y="38035"/>
                </a:lnTo>
                <a:lnTo>
                  <a:pt x="19303" y="17525"/>
                </a:lnTo>
                <a:close/>
              </a:path>
            </a:pathLst>
          </a:custGeom>
          <a:solidFill>
            <a:srgbClr val="000000"/>
          </a:solidFill>
        </p:spPr>
        <p:txBody>
          <a:bodyPr wrap="square" lIns="0" tIns="0" rIns="0" bIns="0" rtlCol="0"/>
          <a:lstStyle/>
          <a:p>
            <a:endParaRPr sz="1350"/>
          </a:p>
        </p:txBody>
      </p:sp>
      <p:sp>
        <p:nvSpPr>
          <p:cNvPr id="31" name="object 31"/>
          <p:cNvSpPr/>
          <p:nvPr/>
        </p:nvSpPr>
        <p:spPr>
          <a:xfrm>
            <a:off x="1095565" y="3827050"/>
            <a:ext cx="2588895" cy="110490"/>
          </a:xfrm>
          <a:custGeom>
            <a:avLst/>
            <a:gdLst/>
            <a:ahLst/>
            <a:cxnLst/>
            <a:rect l="l" t="t" r="r" b="b"/>
            <a:pathLst>
              <a:path w="3451860" h="147320">
                <a:moveTo>
                  <a:pt x="3337305" y="108773"/>
                </a:moveTo>
                <a:lnTo>
                  <a:pt x="3336925" y="146812"/>
                </a:lnTo>
                <a:lnTo>
                  <a:pt x="3414505" y="108966"/>
                </a:lnTo>
                <a:lnTo>
                  <a:pt x="3356356" y="108966"/>
                </a:lnTo>
                <a:lnTo>
                  <a:pt x="3337305" y="108773"/>
                </a:lnTo>
                <a:close/>
              </a:path>
              <a:path w="3451860" h="147320">
                <a:moveTo>
                  <a:pt x="114808" y="0"/>
                </a:moveTo>
                <a:lnTo>
                  <a:pt x="0" y="56007"/>
                </a:lnTo>
                <a:lnTo>
                  <a:pt x="113665" y="114300"/>
                </a:lnTo>
                <a:lnTo>
                  <a:pt x="114045" y="76265"/>
                </a:lnTo>
                <a:lnTo>
                  <a:pt x="94996" y="76073"/>
                </a:lnTo>
                <a:lnTo>
                  <a:pt x="87647" y="74485"/>
                </a:lnTo>
                <a:lnTo>
                  <a:pt x="81645" y="70326"/>
                </a:lnTo>
                <a:lnTo>
                  <a:pt x="77618" y="64214"/>
                </a:lnTo>
                <a:lnTo>
                  <a:pt x="76200" y="56769"/>
                </a:lnTo>
                <a:lnTo>
                  <a:pt x="77785" y="49367"/>
                </a:lnTo>
                <a:lnTo>
                  <a:pt x="81930" y="43370"/>
                </a:lnTo>
                <a:lnTo>
                  <a:pt x="88005" y="39373"/>
                </a:lnTo>
                <a:lnTo>
                  <a:pt x="95377" y="37973"/>
                </a:lnTo>
                <a:lnTo>
                  <a:pt x="114428" y="37973"/>
                </a:lnTo>
                <a:lnTo>
                  <a:pt x="114808" y="0"/>
                </a:lnTo>
                <a:close/>
              </a:path>
              <a:path w="3451860" h="147320">
                <a:moveTo>
                  <a:pt x="3337686" y="70673"/>
                </a:moveTo>
                <a:lnTo>
                  <a:pt x="3337305" y="108773"/>
                </a:lnTo>
                <a:lnTo>
                  <a:pt x="3356356" y="108966"/>
                </a:lnTo>
                <a:lnTo>
                  <a:pt x="3363781" y="107491"/>
                </a:lnTo>
                <a:lnTo>
                  <a:pt x="3369849" y="103457"/>
                </a:lnTo>
                <a:lnTo>
                  <a:pt x="3373965" y="97446"/>
                </a:lnTo>
                <a:lnTo>
                  <a:pt x="3375533" y="90043"/>
                </a:lnTo>
                <a:lnTo>
                  <a:pt x="3374132" y="82599"/>
                </a:lnTo>
                <a:lnTo>
                  <a:pt x="3370135" y="76501"/>
                </a:lnTo>
                <a:lnTo>
                  <a:pt x="3364138" y="72380"/>
                </a:lnTo>
                <a:lnTo>
                  <a:pt x="3356737" y="70866"/>
                </a:lnTo>
                <a:lnTo>
                  <a:pt x="3337686" y="70673"/>
                </a:lnTo>
                <a:close/>
              </a:path>
              <a:path w="3451860" h="147320">
                <a:moveTo>
                  <a:pt x="3338068" y="32512"/>
                </a:moveTo>
                <a:lnTo>
                  <a:pt x="3337686" y="70673"/>
                </a:lnTo>
                <a:lnTo>
                  <a:pt x="3356737" y="70866"/>
                </a:lnTo>
                <a:lnTo>
                  <a:pt x="3364138" y="72380"/>
                </a:lnTo>
                <a:lnTo>
                  <a:pt x="3370135" y="76501"/>
                </a:lnTo>
                <a:lnTo>
                  <a:pt x="3374132" y="82599"/>
                </a:lnTo>
                <a:lnTo>
                  <a:pt x="3375533" y="90043"/>
                </a:lnTo>
                <a:lnTo>
                  <a:pt x="3373965" y="97446"/>
                </a:lnTo>
                <a:lnTo>
                  <a:pt x="3369849" y="103457"/>
                </a:lnTo>
                <a:lnTo>
                  <a:pt x="3363781" y="107491"/>
                </a:lnTo>
                <a:lnTo>
                  <a:pt x="3356356" y="108966"/>
                </a:lnTo>
                <a:lnTo>
                  <a:pt x="3414505" y="108966"/>
                </a:lnTo>
                <a:lnTo>
                  <a:pt x="3451733" y="90805"/>
                </a:lnTo>
                <a:lnTo>
                  <a:pt x="3338068" y="32512"/>
                </a:lnTo>
                <a:close/>
              </a:path>
              <a:path w="3451860" h="147320">
                <a:moveTo>
                  <a:pt x="114426" y="38165"/>
                </a:moveTo>
                <a:lnTo>
                  <a:pt x="114045" y="76265"/>
                </a:lnTo>
                <a:lnTo>
                  <a:pt x="3337305" y="108773"/>
                </a:lnTo>
                <a:lnTo>
                  <a:pt x="3337686" y="70673"/>
                </a:lnTo>
                <a:lnTo>
                  <a:pt x="114426" y="38165"/>
                </a:lnTo>
                <a:close/>
              </a:path>
              <a:path w="3451860" h="147320">
                <a:moveTo>
                  <a:pt x="95377" y="37973"/>
                </a:moveTo>
                <a:lnTo>
                  <a:pt x="88005" y="39373"/>
                </a:lnTo>
                <a:lnTo>
                  <a:pt x="81930" y="43370"/>
                </a:lnTo>
                <a:lnTo>
                  <a:pt x="77785" y="49367"/>
                </a:lnTo>
                <a:lnTo>
                  <a:pt x="76200" y="56769"/>
                </a:lnTo>
                <a:lnTo>
                  <a:pt x="77618" y="64214"/>
                </a:lnTo>
                <a:lnTo>
                  <a:pt x="81645" y="70326"/>
                </a:lnTo>
                <a:lnTo>
                  <a:pt x="87647" y="74485"/>
                </a:lnTo>
                <a:lnTo>
                  <a:pt x="94996" y="76073"/>
                </a:lnTo>
                <a:lnTo>
                  <a:pt x="114045" y="76265"/>
                </a:lnTo>
                <a:lnTo>
                  <a:pt x="114426" y="38165"/>
                </a:lnTo>
                <a:lnTo>
                  <a:pt x="95377" y="37973"/>
                </a:lnTo>
                <a:close/>
              </a:path>
              <a:path w="3451860" h="147320">
                <a:moveTo>
                  <a:pt x="114428" y="37973"/>
                </a:moveTo>
                <a:lnTo>
                  <a:pt x="95377" y="37973"/>
                </a:lnTo>
                <a:lnTo>
                  <a:pt x="114426" y="38165"/>
                </a:lnTo>
                <a:lnTo>
                  <a:pt x="114428" y="37973"/>
                </a:lnTo>
                <a:close/>
              </a:path>
            </a:pathLst>
          </a:custGeom>
          <a:solidFill>
            <a:srgbClr val="000000"/>
          </a:solidFill>
        </p:spPr>
        <p:txBody>
          <a:bodyPr wrap="square" lIns="0" tIns="0" rIns="0" bIns="0" rtlCol="0"/>
          <a:lstStyle/>
          <a:p>
            <a:endParaRPr sz="1350"/>
          </a:p>
        </p:txBody>
      </p:sp>
      <p:sp>
        <p:nvSpPr>
          <p:cNvPr id="32" name="object 32"/>
          <p:cNvSpPr/>
          <p:nvPr/>
        </p:nvSpPr>
        <p:spPr>
          <a:xfrm>
            <a:off x="1095565" y="4340829"/>
            <a:ext cx="3307556" cy="117634"/>
          </a:xfrm>
          <a:custGeom>
            <a:avLst/>
            <a:gdLst/>
            <a:ahLst/>
            <a:cxnLst/>
            <a:rect l="l" t="t" r="r" b="b"/>
            <a:pathLst>
              <a:path w="4410075" h="156845">
                <a:moveTo>
                  <a:pt x="4296410" y="42163"/>
                </a:moveTo>
                <a:lnTo>
                  <a:pt x="4296028" y="80325"/>
                </a:lnTo>
                <a:lnTo>
                  <a:pt x="4315079" y="80517"/>
                </a:lnTo>
                <a:lnTo>
                  <a:pt x="4322427" y="82085"/>
                </a:lnTo>
                <a:lnTo>
                  <a:pt x="4328429" y="86201"/>
                </a:lnTo>
                <a:lnTo>
                  <a:pt x="4332456" y="92269"/>
                </a:lnTo>
                <a:lnTo>
                  <a:pt x="4333875" y="99694"/>
                </a:lnTo>
                <a:lnTo>
                  <a:pt x="4332289" y="107116"/>
                </a:lnTo>
                <a:lnTo>
                  <a:pt x="4328144" y="113156"/>
                </a:lnTo>
                <a:lnTo>
                  <a:pt x="4322069" y="117197"/>
                </a:lnTo>
                <a:lnTo>
                  <a:pt x="4314698" y="118617"/>
                </a:lnTo>
                <a:lnTo>
                  <a:pt x="4295645" y="118617"/>
                </a:lnTo>
                <a:lnTo>
                  <a:pt x="4295267" y="156463"/>
                </a:lnTo>
                <a:lnTo>
                  <a:pt x="4372847" y="118617"/>
                </a:lnTo>
                <a:lnTo>
                  <a:pt x="4314698" y="118617"/>
                </a:lnTo>
                <a:lnTo>
                  <a:pt x="4295647" y="118425"/>
                </a:lnTo>
                <a:lnTo>
                  <a:pt x="4373240" y="118425"/>
                </a:lnTo>
                <a:lnTo>
                  <a:pt x="4410075" y="100456"/>
                </a:lnTo>
                <a:lnTo>
                  <a:pt x="4296410" y="42163"/>
                </a:lnTo>
                <a:close/>
              </a:path>
              <a:path w="4410075" h="156845">
                <a:moveTo>
                  <a:pt x="4296028" y="80325"/>
                </a:moveTo>
                <a:lnTo>
                  <a:pt x="4295647" y="118425"/>
                </a:lnTo>
                <a:lnTo>
                  <a:pt x="4314698" y="118617"/>
                </a:lnTo>
                <a:lnTo>
                  <a:pt x="4322069" y="117197"/>
                </a:lnTo>
                <a:lnTo>
                  <a:pt x="4328144" y="113156"/>
                </a:lnTo>
                <a:lnTo>
                  <a:pt x="4332289" y="107116"/>
                </a:lnTo>
                <a:lnTo>
                  <a:pt x="4333875" y="99694"/>
                </a:lnTo>
                <a:lnTo>
                  <a:pt x="4332456" y="92269"/>
                </a:lnTo>
                <a:lnTo>
                  <a:pt x="4328429" y="86201"/>
                </a:lnTo>
                <a:lnTo>
                  <a:pt x="4322427" y="82085"/>
                </a:lnTo>
                <a:lnTo>
                  <a:pt x="4315079" y="80517"/>
                </a:lnTo>
                <a:lnTo>
                  <a:pt x="4296028" y="80325"/>
                </a:lnTo>
                <a:close/>
              </a:path>
              <a:path w="4410075" h="156845">
                <a:moveTo>
                  <a:pt x="114426" y="38163"/>
                </a:moveTo>
                <a:lnTo>
                  <a:pt x="114045" y="76263"/>
                </a:lnTo>
                <a:lnTo>
                  <a:pt x="4295647" y="118425"/>
                </a:lnTo>
                <a:lnTo>
                  <a:pt x="4296028" y="80325"/>
                </a:lnTo>
                <a:lnTo>
                  <a:pt x="114426" y="38163"/>
                </a:lnTo>
                <a:close/>
              </a:path>
              <a:path w="4410075" h="156845">
                <a:moveTo>
                  <a:pt x="114808" y="0"/>
                </a:moveTo>
                <a:lnTo>
                  <a:pt x="0" y="56006"/>
                </a:lnTo>
                <a:lnTo>
                  <a:pt x="113665" y="114299"/>
                </a:lnTo>
                <a:lnTo>
                  <a:pt x="114045" y="76263"/>
                </a:lnTo>
                <a:lnTo>
                  <a:pt x="95123" y="76072"/>
                </a:lnTo>
                <a:lnTo>
                  <a:pt x="87701" y="74485"/>
                </a:lnTo>
                <a:lnTo>
                  <a:pt x="81661" y="70326"/>
                </a:lnTo>
                <a:lnTo>
                  <a:pt x="77620" y="64214"/>
                </a:lnTo>
                <a:lnTo>
                  <a:pt x="76200" y="56768"/>
                </a:lnTo>
                <a:lnTo>
                  <a:pt x="77787" y="49367"/>
                </a:lnTo>
                <a:lnTo>
                  <a:pt x="81946" y="43370"/>
                </a:lnTo>
                <a:lnTo>
                  <a:pt x="88058" y="39373"/>
                </a:lnTo>
                <a:lnTo>
                  <a:pt x="95504" y="37972"/>
                </a:lnTo>
                <a:lnTo>
                  <a:pt x="114428" y="37972"/>
                </a:lnTo>
                <a:lnTo>
                  <a:pt x="114808" y="0"/>
                </a:lnTo>
                <a:close/>
              </a:path>
              <a:path w="4410075" h="156845">
                <a:moveTo>
                  <a:pt x="95504" y="37972"/>
                </a:moveTo>
                <a:lnTo>
                  <a:pt x="88058" y="39373"/>
                </a:lnTo>
                <a:lnTo>
                  <a:pt x="81946" y="43370"/>
                </a:lnTo>
                <a:lnTo>
                  <a:pt x="77787" y="49367"/>
                </a:lnTo>
                <a:lnTo>
                  <a:pt x="76200" y="56768"/>
                </a:lnTo>
                <a:lnTo>
                  <a:pt x="77620" y="64214"/>
                </a:lnTo>
                <a:lnTo>
                  <a:pt x="81661" y="70326"/>
                </a:lnTo>
                <a:lnTo>
                  <a:pt x="87701" y="74485"/>
                </a:lnTo>
                <a:lnTo>
                  <a:pt x="95123" y="76072"/>
                </a:lnTo>
                <a:lnTo>
                  <a:pt x="114045" y="76263"/>
                </a:lnTo>
                <a:lnTo>
                  <a:pt x="114426" y="38163"/>
                </a:lnTo>
                <a:lnTo>
                  <a:pt x="95504" y="37972"/>
                </a:lnTo>
                <a:close/>
              </a:path>
              <a:path w="4410075" h="156845">
                <a:moveTo>
                  <a:pt x="114428" y="37972"/>
                </a:moveTo>
                <a:lnTo>
                  <a:pt x="95504" y="37972"/>
                </a:lnTo>
                <a:lnTo>
                  <a:pt x="114426" y="38163"/>
                </a:lnTo>
                <a:lnTo>
                  <a:pt x="114428" y="37972"/>
                </a:lnTo>
                <a:close/>
              </a:path>
            </a:pathLst>
          </a:custGeom>
          <a:solidFill>
            <a:srgbClr val="000000"/>
          </a:solidFill>
        </p:spPr>
        <p:txBody>
          <a:bodyPr wrap="square" lIns="0" tIns="0" rIns="0" bIns="0" rtlCol="0"/>
          <a:lstStyle/>
          <a:p>
            <a:endParaRPr sz="1350"/>
          </a:p>
        </p:txBody>
      </p:sp>
      <p:sp>
        <p:nvSpPr>
          <p:cNvPr id="33" name="object 33"/>
          <p:cNvSpPr/>
          <p:nvPr/>
        </p:nvSpPr>
        <p:spPr>
          <a:xfrm>
            <a:off x="1064704" y="4835176"/>
            <a:ext cx="4078605" cy="125254"/>
          </a:xfrm>
          <a:custGeom>
            <a:avLst/>
            <a:gdLst/>
            <a:ahLst/>
            <a:cxnLst/>
            <a:rect l="l" t="t" r="r" b="b"/>
            <a:pathLst>
              <a:path w="5438140" h="167004">
                <a:moveTo>
                  <a:pt x="5323967" y="52578"/>
                </a:moveTo>
                <a:lnTo>
                  <a:pt x="5323586" y="90613"/>
                </a:lnTo>
                <a:lnTo>
                  <a:pt x="5342636" y="90805"/>
                </a:lnTo>
                <a:lnTo>
                  <a:pt x="5350039" y="92392"/>
                </a:lnTo>
                <a:lnTo>
                  <a:pt x="5356050" y="96551"/>
                </a:lnTo>
                <a:lnTo>
                  <a:pt x="5360084" y="102663"/>
                </a:lnTo>
                <a:lnTo>
                  <a:pt x="5361559" y="110109"/>
                </a:lnTo>
                <a:lnTo>
                  <a:pt x="5359971" y="117510"/>
                </a:lnTo>
                <a:lnTo>
                  <a:pt x="5355812" y="123507"/>
                </a:lnTo>
                <a:lnTo>
                  <a:pt x="5349700" y="127504"/>
                </a:lnTo>
                <a:lnTo>
                  <a:pt x="5342255" y="128905"/>
                </a:lnTo>
                <a:lnTo>
                  <a:pt x="5323203" y="128905"/>
                </a:lnTo>
                <a:lnTo>
                  <a:pt x="5322824" y="166878"/>
                </a:lnTo>
                <a:lnTo>
                  <a:pt x="5400750" y="128905"/>
                </a:lnTo>
                <a:lnTo>
                  <a:pt x="5342255" y="128905"/>
                </a:lnTo>
                <a:lnTo>
                  <a:pt x="5323205" y="128713"/>
                </a:lnTo>
                <a:lnTo>
                  <a:pt x="5401144" y="128713"/>
                </a:lnTo>
                <a:lnTo>
                  <a:pt x="5437759" y="110871"/>
                </a:lnTo>
                <a:lnTo>
                  <a:pt x="5323967" y="52578"/>
                </a:lnTo>
                <a:close/>
              </a:path>
              <a:path w="5438140" h="167004">
                <a:moveTo>
                  <a:pt x="5323586" y="90613"/>
                </a:moveTo>
                <a:lnTo>
                  <a:pt x="5323205" y="128713"/>
                </a:lnTo>
                <a:lnTo>
                  <a:pt x="5342255" y="128905"/>
                </a:lnTo>
                <a:lnTo>
                  <a:pt x="5349700" y="127504"/>
                </a:lnTo>
                <a:lnTo>
                  <a:pt x="5355812" y="123507"/>
                </a:lnTo>
                <a:lnTo>
                  <a:pt x="5359971" y="117510"/>
                </a:lnTo>
                <a:lnTo>
                  <a:pt x="5361559" y="110109"/>
                </a:lnTo>
                <a:lnTo>
                  <a:pt x="5360084" y="102663"/>
                </a:lnTo>
                <a:lnTo>
                  <a:pt x="5356050" y="96551"/>
                </a:lnTo>
                <a:lnTo>
                  <a:pt x="5350039" y="92392"/>
                </a:lnTo>
                <a:lnTo>
                  <a:pt x="5342636" y="90805"/>
                </a:lnTo>
                <a:lnTo>
                  <a:pt x="5323586" y="90613"/>
                </a:lnTo>
                <a:close/>
              </a:path>
              <a:path w="5438140" h="167004">
                <a:moveTo>
                  <a:pt x="114426" y="38163"/>
                </a:moveTo>
                <a:lnTo>
                  <a:pt x="114045" y="76264"/>
                </a:lnTo>
                <a:lnTo>
                  <a:pt x="5323205" y="128713"/>
                </a:lnTo>
                <a:lnTo>
                  <a:pt x="5323586" y="90613"/>
                </a:lnTo>
                <a:lnTo>
                  <a:pt x="114426" y="38163"/>
                </a:lnTo>
                <a:close/>
              </a:path>
              <a:path w="5438140" h="167004">
                <a:moveTo>
                  <a:pt x="114807" y="0"/>
                </a:moveTo>
                <a:lnTo>
                  <a:pt x="0" y="56007"/>
                </a:lnTo>
                <a:lnTo>
                  <a:pt x="113665" y="114300"/>
                </a:lnTo>
                <a:lnTo>
                  <a:pt x="114045" y="76264"/>
                </a:lnTo>
                <a:lnTo>
                  <a:pt x="94996" y="76073"/>
                </a:lnTo>
                <a:lnTo>
                  <a:pt x="87647" y="74485"/>
                </a:lnTo>
                <a:lnTo>
                  <a:pt x="81645" y="70326"/>
                </a:lnTo>
                <a:lnTo>
                  <a:pt x="77618" y="64214"/>
                </a:lnTo>
                <a:lnTo>
                  <a:pt x="76200" y="56768"/>
                </a:lnTo>
                <a:lnTo>
                  <a:pt x="77787" y="49367"/>
                </a:lnTo>
                <a:lnTo>
                  <a:pt x="81946" y="43370"/>
                </a:lnTo>
                <a:lnTo>
                  <a:pt x="88058" y="39373"/>
                </a:lnTo>
                <a:lnTo>
                  <a:pt x="95503" y="37973"/>
                </a:lnTo>
                <a:lnTo>
                  <a:pt x="114428" y="37973"/>
                </a:lnTo>
                <a:lnTo>
                  <a:pt x="114807" y="0"/>
                </a:lnTo>
                <a:close/>
              </a:path>
              <a:path w="5438140" h="167004">
                <a:moveTo>
                  <a:pt x="95503" y="37973"/>
                </a:moveTo>
                <a:lnTo>
                  <a:pt x="88058" y="39373"/>
                </a:lnTo>
                <a:lnTo>
                  <a:pt x="81946" y="43370"/>
                </a:lnTo>
                <a:lnTo>
                  <a:pt x="77787" y="49367"/>
                </a:lnTo>
                <a:lnTo>
                  <a:pt x="76200" y="56768"/>
                </a:lnTo>
                <a:lnTo>
                  <a:pt x="77618" y="64214"/>
                </a:lnTo>
                <a:lnTo>
                  <a:pt x="81645" y="70326"/>
                </a:lnTo>
                <a:lnTo>
                  <a:pt x="87647" y="74485"/>
                </a:lnTo>
                <a:lnTo>
                  <a:pt x="94996" y="76073"/>
                </a:lnTo>
                <a:lnTo>
                  <a:pt x="114045" y="76264"/>
                </a:lnTo>
                <a:lnTo>
                  <a:pt x="114426" y="38163"/>
                </a:lnTo>
                <a:lnTo>
                  <a:pt x="95503" y="37973"/>
                </a:lnTo>
                <a:close/>
              </a:path>
              <a:path w="5438140" h="167004">
                <a:moveTo>
                  <a:pt x="114428" y="37973"/>
                </a:moveTo>
                <a:lnTo>
                  <a:pt x="95503" y="37973"/>
                </a:lnTo>
                <a:lnTo>
                  <a:pt x="114426" y="38163"/>
                </a:lnTo>
                <a:lnTo>
                  <a:pt x="114428" y="37973"/>
                </a:lnTo>
                <a:close/>
              </a:path>
            </a:pathLst>
          </a:custGeom>
          <a:solidFill>
            <a:srgbClr val="000000"/>
          </a:solidFill>
        </p:spPr>
        <p:txBody>
          <a:bodyPr wrap="square" lIns="0" tIns="0" rIns="0" bIns="0" rtlCol="0"/>
          <a:lstStyle/>
          <a:p>
            <a:endParaRPr sz="1350"/>
          </a:p>
        </p:txBody>
      </p:sp>
      <p:sp>
        <p:nvSpPr>
          <p:cNvPr id="34" name="object 34"/>
          <p:cNvSpPr/>
          <p:nvPr/>
        </p:nvSpPr>
        <p:spPr>
          <a:xfrm>
            <a:off x="1072705" y="5303244"/>
            <a:ext cx="4734878" cy="131921"/>
          </a:xfrm>
          <a:custGeom>
            <a:avLst/>
            <a:gdLst/>
            <a:ahLst/>
            <a:cxnLst/>
            <a:rect l="l" t="t" r="r" b="b"/>
            <a:pathLst>
              <a:path w="6313170" h="175895">
                <a:moveTo>
                  <a:pt x="6199251" y="61379"/>
                </a:moveTo>
                <a:lnTo>
                  <a:pt x="6198869" y="99477"/>
                </a:lnTo>
                <a:lnTo>
                  <a:pt x="6217920" y="99669"/>
                </a:lnTo>
                <a:lnTo>
                  <a:pt x="6225321" y="101238"/>
                </a:lnTo>
                <a:lnTo>
                  <a:pt x="6231318" y="105379"/>
                </a:lnTo>
                <a:lnTo>
                  <a:pt x="6235315" y="111476"/>
                </a:lnTo>
                <a:lnTo>
                  <a:pt x="6236716" y="118910"/>
                </a:lnTo>
                <a:lnTo>
                  <a:pt x="6235148" y="126307"/>
                </a:lnTo>
                <a:lnTo>
                  <a:pt x="6231032" y="132319"/>
                </a:lnTo>
                <a:lnTo>
                  <a:pt x="6224964" y="136339"/>
                </a:lnTo>
                <a:lnTo>
                  <a:pt x="6217539" y="137756"/>
                </a:lnTo>
                <a:lnTo>
                  <a:pt x="6198487" y="137756"/>
                </a:lnTo>
                <a:lnTo>
                  <a:pt x="6198108" y="175666"/>
                </a:lnTo>
                <a:lnTo>
                  <a:pt x="6275835" y="137756"/>
                </a:lnTo>
                <a:lnTo>
                  <a:pt x="6217539" y="137756"/>
                </a:lnTo>
                <a:lnTo>
                  <a:pt x="6198489" y="137564"/>
                </a:lnTo>
                <a:lnTo>
                  <a:pt x="6276229" y="137564"/>
                </a:lnTo>
                <a:lnTo>
                  <a:pt x="6312916" y="119672"/>
                </a:lnTo>
                <a:lnTo>
                  <a:pt x="6199251" y="61379"/>
                </a:lnTo>
                <a:close/>
              </a:path>
              <a:path w="6313170" h="175895">
                <a:moveTo>
                  <a:pt x="6198869" y="99477"/>
                </a:moveTo>
                <a:lnTo>
                  <a:pt x="6198489" y="137564"/>
                </a:lnTo>
                <a:lnTo>
                  <a:pt x="6217539" y="137756"/>
                </a:lnTo>
                <a:lnTo>
                  <a:pt x="6224964" y="136339"/>
                </a:lnTo>
                <a:lnTo>
                  <a:pt x="6231032" y="132319"/>
                </a:lnTo>
                <a:lnTo>
                  <a:pt x="6235148" y="126307"/>
                </a:lnTo>
                <a:lnTo>
                  <a:pt x="6236716" y="118910"/>
                </a:lnTo>
                <a:lnTo>
                  <a:pt x="6235315" y="111476"/>
                </a:lnTo>
                <a:lnTo>
                  <a:pt x="6231318" y="105379"/>
                </a:lnTo>
                <a:lnTo>
                  <a:pt x="6225321" y="101238"/>
                </a:lnTo>
                <a:lnTo>
                  <a:pt x="6217920" y="99669"/>
                </a:lnTo>
                <a:lnTo>
                  <a:pt x="6198869" y="99477"/>
                </a:lnTo>
                <a:close/>
              </a:path>
              <a:path w="6313170" h="175895">
                <a:moveTo>
                  <a:pt x="114426" y="38100"/>
                </a:moveTo>
                <a:lnTo>
                  <a:pt x="114046" y="76187"/>
                </a:lnTo>
                <a:lnTo>
                  <a:pt x="6198489" y="137564"/>
                </a:lnTo>
                <a:lnTo>
                  <a:pt x="6198869" y="99477"/>
                </a:lnTo>
                <a:lnTo>
                  <a:pt x="114426" y="38100"/>
                </a:lnTo>
                <a:close/>
              </a:path>
              <a:path w="6313170" h="175895">
                <a:moveTo>
                  <a:pt x="114807" y="0"/>
                </a:moveTo>
                <a:lnTo>
                  <a:pt x="0" y="55994"/>
                </a:lnTo>
                <a:lnTo>
                  <a:pt x="113664" y="114287"/>
                </a:lnTo>
                <a:lnTo>
                  <a:pt x="114046" y="76187"/>
                </a:lnTo>
                <a:lnTo>
                  <a:pt x="95122" y="75996"/>
                </a:lnTo>
                <a:lnTo>
                  <a:pt x="87701" y="74428"/>
                </a:lnTo>
                <a:lnTo>
                  <a:pt x="81661" y="70286"/>
                </a:lnTo>
                <a:lnTo>
                  <a:pt x="77620" y="64189"/>
                </a:lnTo>
                <a:lnTo>
                  <a:pt x="76200" y="56756"/>
                </a:lnTo>
                <a:lnTo>
                  <a:pt x="77787" y="49359"/>
                </a:lnTo>
                <a:lnTo>
                  <a:pt x="81946" y="43346"/>
                </a:lnTo>
                <a:lnTo>
                  <a:pt x="88058" y="39327"/>
                </a:lnTo>
                <a:lnTo>
                  <a:pt x="95503" y="37909"/>
                </a:lnTo>
                <a:lnTo>
                  <a:pt x="114428" y="37909"/>
                </a:lnTo>
                <a:lnTo>
                  <a:pt x="114807" y="0"/>
                </a:lnTo>
                <a:close/>
              </a:path>
              <a:path w="6313170" h="175895">
                <a:moveTo>
                  <a:pt x="95503" y="37909"/>
                </a:moveTo>
                <a:lnTo>
                  <a:pt x="88058" y="39327"/>
                </a:lnTo>
                <a:lnTo>
                  <a:pt x="81946" y="43346"/>
                </a:lnTo>
                <a:lnTo>
                  <a:pt x="77787" y="49359"/>
                </a:lnTo>
                <a:lnTo>
                  <a:pt x="76200" y="56756"/>
                </a:lnTo>
                <a:lnTo>
                  <a:pt x="77620" y="64189"/>
                </a:lnTo>
                <a:lnTo>
                  <a:pt x="81661" y="70286"/>
                </a:lnTo>
                <a:lnTo>
                  <a:pt x="87701" y="74428"/>
                </a:lnTo>
                <a:lnTo>
                  <a:pt x="95122" y="75996"/>
                </a:lnTo>
                <a:lnTo>
                  <a:pt x="114046" y="76187"/>
                </a:lnTo>
                <a:lnTo>
                  <a:pt x="114426" y="38100"/>
                </a:lnTo>
                <a:lnTo>
                  <a:pt x="95503" y="37909"/>
                </a:lnTo>
                <a:close/>
              </a:path>
              <a:path w="6313170" h="175895">
                <a:moveTo>
                  <a:pt x="114428" y="37909"/>
                </a:moveTo>
                <a:lnTo>
                  <a:pt x="95503" y="37909"/>
                </a:lnTo>
                <a:lnTo>
                  <a:pt x="114426" y="38100"/>
                </a:lnTo>
                <a:lnTo>
                  <a:pt x="114428" y="37909"/>
                </a:lnTo>
                <a:close/>
              </a:path>
            </a:pathLst>
          </a:custGeom>
          <a:solidFill>
            <a:srgbClr val="000000"/>
          </a:solidFill>
        </p:spPr>
        <p:txBody>
          <a:bodyPr wrap="square" lIns="0" tIns="0" rIns="0" bIns="0" rtlCol="0"/>
          <a:lstStyle/>
          <a:p>
            <a:endParaRPr sz="1350"/>
          </a:p>
        </p:txBody>
      </p:sp>
      <p:sp>
        <p:nvSpPr>
          <p:cNvPr id="35" name="object 35"/>
          <p:cNvSpPr txBox="1"/>
          <p:nvPr/>
        </p:nvSpPr>
        <p:spPr>
          <a:xfrm>
            <a:off x="567119" y="3569208"/>
            <a:ext cx="1000125" cy="217367"/>
          </a:xfrm>
          <a:prstGeom prst="rect">
            <a:avLst/>
          </a:prstGeom>
        </p:spPr>
        <p:txBody>
          <a:bodyPr vert="horz" wrap="square" lIns="0" tIns="9525" rIns="0" bIns="0" rtlCol="0">
            <a:spAutoFit/>
          </a:bodyPr>
          <a:lstStyle/>
          <a:p>
            <a:pPr marL="9525">
              <a:spcBef>
                <a:spcPts val="75"/>
              </a:spcBef>
            </a:pPr>
            <a:r>
              <a:rPr sz="1350" spc="-15" dirty="0">
                <a:latin typeface="Trebuchet MS"/>
                <a:cs typeface="Trebuchet MS"/>
              </a:rPr>
              <a:t>Read </a:t>
            </a:r>
            <a:r>
              <a:rPr sz="1350" dirty="0">
                <a:latin typeface="Trebuchet MS"/>
                <a:cs typeface="Trebuchet MS"/>
              </a:rPr>
              <a:t>/</a:t>
            </a:r>
            <a:r>
              <a:rPr sz="1350" spc="-56" dirty="0">
                <a:latin typeface="Trebuchet MS"/>
                <a:cs typeface="Trebuchet MS"/>
              </a:rPr>
              <a:t> </a:t>
            </a:r>
            <a:r>
              <a:rPr sz="1350" spc="-15" dirty="0">
                <a:latin typeface="Trebuchet MS"/>
                <a:cs typeface="Trebuchet MS"/>
              </a:rPr>
              <a:t>Write</a:t>
            </a:r>
            <a:endParaRPr sz="1350">
              <a:latin typeface="Trebuchet MS"/>
              <a:cs typeface="Trebuchet MS"/>
            </a:endParaRPr>
          </a:p>
        </p:txBody>
      </p:sp>
      <p:sp>
        <p:nvSpPr>
          <p:cNvPr id="36" name="object 36"/>
          <p:cNvSpPr txBox="1"/>
          <p:nvPr/>
        </p:nvSpPr>
        <p:spPr>
          <a:xfrm>
            <a:off x="559308" y="4075557"/>
            <a:ext cx="1000125" cy="217367"/>
          </a:xfrm>
          <a:prstGeom prst="rect">
            <a:avLst/>
          </a:prstGeom>
        </p:spPr>
        <p:txBody>
          <a:bodyPr vert="horz" wrap="square" lIns="0" tIns="9525" rIns="0" bIns="0" rtlCol="0">
            <a:spAutoFit/>
          </a:bodyPr>
          <a:lstStyle/>
          <a:p>
            <a:pPr marL="9525">
              <a:spcBef>
                <a:spcPts val="75"/>
              </a:spcBef>
            </a:pPr>
            <a:r>
              <a:rPr sz="1350" spc="-15" dirty="0">
                <a:latin typeface="Trebuchet MS"/>
                <a:cs typeface="Trebuchet MS"/>
              </a:rPr>
              <a:t>Read </a:t>
            </a:r>
            <a:r>
              <a:rPr sz="1350" dirty="0">
                <a:latin typeface="Trebuchet MS"/>
                <a:cs typeface="Trebuchet MS"/>
              </a:rPr>
              <a:t>/</a:t>
            </a:r>
            <a:r>
              <a:rPr sz="1350" spc="-56" dirty="0">
                <a:latin typeface="Trebuchet MS"/>
                <a:cs typeface="Trebuchet MS"/>
              </a:rPr>
              <a:t> </a:t>
            </a:r>
            <a:r>
              <a:rPr sz="1350" spc="-15" dirty="0">
                <a:latin typeface="Trebuchet MS"/>
                <a:cs typeface="Trebuchet MS"/>
              </a:rPr>
              <a:t>Write</a:t>
            </a:r>
            <a:endParaRPr sz="1350">
              <a:latin typeface="Trebuchet MS"/>
              <a:cs typeface="Trebuchet MS"/>
            </a:endParaRPr>
          </a:p>
        </p:txBody>
      </p:sp>
      <p:sp>
        <p:nvSpPr>
          <p:cNvPr id="37" name="object 37"/>
          <p:cNvSpPr txBox="1"/>
          <p:nvPr/>
        </p:nvSpPr>
        <p:spPr>
          <a:xfrm>
            <a:off x="502158" y="4578858"/>
            <a:ext cx="1000125" cy="217367"/>
          </a:xfrm>
          <a:prstGeom prst="rect">
            <a:avLst/>
          </a:prstGeom>
        </p:spPr>
        <p:txBody>
          <a:bodyPr vert="horz" wrap="square" lIns="0" tIns="9525" rIns="0" bIns="0" rtlCol="0">
            <a:spAutoFit/>
          </a:bodyPr>
          <a:lstStyle/>
          <a:p>
            <a:pPr marL="9525">
              <a:spcBef>
                <a:spcPts val="75"/>
              </a:spcBef>
            </a:pPr>
            <a:r>
              <a:rPr sz="1350" spc="-15" dirty="0">
                <a:latin typeface="Trebuchet MS"/>
                <a:cs typeface="Trebuchet MS"/>
              </a:rPr>
              <a:t>Read </a:t>
            </a:r>
            <a:r>
              <a:rPr sz="1350" dirty="0">
                <a:latin typeface="Trebuchet MS"/>
                <a:cs typeface="Trebuchet MS"/>
              </a:rPr>
              <a:t>/</a:t>
            </a:r>
            <a:r>
              <a:rPr sz="1350" spc="-56" dirty="0">
                <a:latin typeface="Trebuchet MS"/>
                <a:cs typeface="Trebuchet MS"/>
              </a:rPr>
              <a:t> </a:t>
            </a:r>
            <a:r>
              <a:rPr sz="1350" spc="-15" dirty="0">
                <a:latin typeface="Trebuchet MS"/>
                <a:cs typeface="Trebuchet MS"/>
              </a:rPr>
              <a:t>Write</a:t>
            </a:r>
            <a:endParaRPr sz="1350">
              <a:latin typeface="Trebuchet MS"/>
              <a:cs typeface="Trebuchet MS"/>
            </a:endParaRPr>
          </a:p>
        </p:txBody>
      </p:sp>
      <p:sp>
        <p:nvSpPr>
          <p:cNvPr id="38" name="object 38"/>
          <p:cNvSpPr txBox="1"/>
          <p:nvPr/>
        </p:nvSpPr>
        <p:spPr>
          <a:xfrm>
            <a:off x="458533" y="5017198"/>
            <a:ext cx="1000125" cy="217367"/>
          </a:xfrm>
          <a:prstGeom prst="rect">
            <a:avLst/>
          </a:prstGeom>
        </p:spPr>
        <p:txBody>
          <a:bodyPr vert="horz" wrap="square" lIns="0" tIns="9525" rIns="0" bIns="0" rtlCol="0">
            <a:spAutoFit/>
          </a:bodyPr>
          <a:lstStyle/>
          <a:p>
            <a:pPr marL="9525">
              <a:spcBef>
                <a:spcPts val="75"/>
              </a:spcBef>
            </a:pPr>
            <a:r>
              <a:rPr sz="1350" spc="-15" dirty="0">
                <a:latin typeface="Trebuchet MS"/>
                <a:cs typeface="Trebuchet MS"/>
              </a:rPr>
              <a:t>Read </a:t>
            </a:r>
            <a:r>
              <a:rPr sz="1350" dirty="0">
                <a:latin typeface="Trebuchet MS"/>
                <a:cs typeface="Trebuchet MS"/>
              </a:rPr>
              <a:t>/</a:t>
            </a:r>
            <a:r>
              <a:rPr sz="1350" spc="-56" dirty="0">
                <a:latin typeface="Trebuchet MS"/>
                <a:cs typeface="Trebuchet MS"/>
              </a:rPr>
              <a:t> </a:t>
            </a:r>
            <a:r>
              <a:rPr sz="1350" spc="-15" dirty="0">
                <a:latin typeface="Trebuchet MS"/>
                <a:cs typeface="Trebuchet MS"/>
              </a:rPr>
              <a:t>Write</a:t>
            </a:r>
            <a:endParaRPr sz="1350">
              <a:latin typeface="Trebuchet MS"/>
              <a:cs typeface="Trebuchet MS"/>
            </a:endParaRPr>
          </a:p>
        </p:txBody>
      </p:sp>
      <p:sp>
        <p:nvSpPr>
          <p:cNvPr id="40" name="Rectangle 39">
            <a:extLst>
              <a:ext uri="{FF2B5EF4-FFF2-40B4-BE49-F238E27FC236}">
                <a16:creationId xmlns:a16="http://schemas.microsoft.com/office/drawing/2014/main" id="{F79E235D-A1F5-4912-B5B7-7661EF27B4FC}"/>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8" y="1231655"/>
            <a:ext cx="8687414" cy="625171"/>
          </a:xfrm>
          <a:prstGeom prst="rect">
            <a:avLst/>
          </a:prstGeom>
        </p:spPr>
        <p:txBody>
          <a:bodyPr vert="horz" wrap="square" lIns="0" tIns="9525" rIns="0" bIns="0" rtlCol="0" anchor="ctr">
            <a:spAutoFit/>
          </a:bodyPr>
          <a:lstStyle/>
          <a:p>
            <a:pPr marL="9525">
              <a:spcBef>
                <a:spcPts val="75"/>
              </a:spcBef>
            </a:pPr>
            <a:r>
              <a:rPr spc="-4" dirty="0"/>
              <a:t>Multi</a:t>
            </a:r>
            <a:r>
              <a:rPr lang="pt-BR" spc="-4" dirty="0"/>
              <a:t>-</a:t>
            </a:r>
            <a:r>
              <a:rPr spc="-4" dirty="0"/>
              <a:t>Threaded</a:t>
            </a:r>
            <a:r>
              <a:rPr spc="-71" dirty="0"/>
              <a:t> </a:t>
            </a:r>
            <a:r>
              <a:rPr dirty="0"/>
              <a:t>Servers</a:t>
            </a:r>
          </a:p>
        </p:txBody>
      </p:sp>
      <p:sp>
        <p:nvSpPr>
          <p:cNvPr id="3" name="object 3"/>
          <p:cNvSpPr txBox="1"/>
          <p:nvPr/>
        </p:nvSpPr>
        <p:spPr>
          <a:xfrm>
            <a:off x="567119" y="2495740"/>
            <a:ext cx="7803158" cy="2056332"/>
          </a:xfrm>
          <a:prstGeom prst="rect">
            <a:avLst/>
          </a:prstGeom>
        </p:spPr>
        <p:txBody>
          <a:bodyPr vert="horz" wrap="square" lIns="0" tIns="9525" rIns="0" bIns="0" rtlCol="0">
            <a:spAutoFit/>
          </a:bodyPr>
          <a:lstStyle/>
          <a:p>
            <a:pPr marL="365751" marR="3810" indent="-256026">
              <a:spcBef>
                <a:spcPts val="300"/>
              </a:spcBef>
              <a:spcAft>
                <a:spcPts val="1200"/>
              </a:spcAft>
              <a:buClr>
                <a:schemeClr val="accent3"/>
              </a:buClr>
              <a:buSzPct val="79687"/>
              <a:buFont typeface="Georgia"/>
              <a:buChar char="•"/>
              <a:tabLst>
                <a:tab pos="296545" algn="l"/>
              </a:tabLst>
            </a:pPr>
            <a:r>
              <a:rPr dirty="0"/>
              <a:t>Rewrite the server, that copied requested files to a client,  as a multi threaded server.</a:t>
            </a:r>
          </a:p>
          <a:p>
            <a:pPr marL="365751" marR="398145" indent="-256026">
              <a:spcBef>
                <a:spcPts val="300"/>
              </a:spcBef>
              <a:spcAft>
                <a:spcPts val="1200"/>
              </a:spcAft>
              <a:buClr>
                <a:schemeClr val="accent3"/>
              </a:buClr>
              <a:buSzPct val="79687"/>
              <a:buFont typeface="Georgia"/>
              <a:buChar char="•"/>
              <a:tabLst>
                <a:tab pos="296545" algn="l"/>
              </a:tabLst>
            </a:pPr>
            <a:r>
              <a:rPr dirty="0"/>
              <a:t>The main method should loop, accept connections and  create WorkerThreads to handle each connection.</a:t>
            </a:r>
          </a:p>
          <a:p>
            <a:pPr marL="365751" marR="75724" indent="-256026">
              <a:spcBef>
                <a:spcPts val="300"/>
              </a:spcBef>
              <a:spcAft>
                <a:spcPts val="1200"/>
              </a:spcAft>
              <a:buClr>
                <a:schemeClr val="accent3"/>
              </a:buClr>
              <a:buSzPct val="79687"/>
              <a:buFont typeface="Georgia"/>
              <a:buChar char="•"/>
              <a:tabLst>
                <a:tab pos="296545" algn="l"/>
              </a:tabLst>
            </a:pPr>
            <a:r>
              <a:rPr dirty="0"/>
              <a:t>Pass the Socket into the WorkerThread constructor, which should store the reference.</a:t>
            </a:r>
          </a:p>
        </p:txBody>
      </p:sp>
      <p:sp>
        <p:nvSpPr>
          <p:cNvPr id="5" name="Rectangle 4">
            <a:extLst>
              <a:ext uri="{FF2B5EF4-FFF2-40B4-BE49-F238E27FC236}">
                <a16:creationId xmlns:a16="http://schemas.microsoft.com/office/drawing/2014/main" id="{DD23A881-F3C1-464F-9560-E7261C77BF58}"/>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8" y="1231655"/>
            <a:ext cx="8737656" cy="625171"/>
          </a:xfrm>
          <a:prstGeom prst="rect">
            <a:avLst/>
          </a:prstGeom>
        </p:spPr>
        <p:txBody>
          <a:bodyPr vert="horz" wrap="square" lIns="0" tIns="9525" rIns="0" bIns="0" rtlCol="0" anchor="ctr">
            <a:spAutoFit/>
          </a:bodyPr>
          <a:lstStyle/>
          <a:p>
            <a:pPr marL="9525">
              <a:spcBef>
                <a:spcPts val="75"/>
              </a:spcBef>
            </a:pPr>
            <a:r>
              <a:rPr lang="en-IE" spc="-4" dirty="0"/>
              <a:t>Multi-Threaded</a:t>
            </a:r>
            <a:r>
              <a:rPr spc="-71" dirty="0"/>
              <a:t> </a:t>
            </a:r>
            <a:r>
              <a:rPr dirty="0"/>
              <a:t>Servers</a:t>
            </a:r>
          </a:p>
        </p:txBody>
      </p:sp>
      <p:sp>
        <p:nvSpPr>
          <p:cNvPr id="3" name="object 3"/>
          <p:cNvSpPr txBox="1"/>
          <p:nvPr/>
        </p:nvSpPr>
        <p:spPr>
          <a:xfrm>
            <a:off x="567119" y="2495740"/>
            <a:ext cx="7973980" cy="2802690"/>
          </a:xfrm>
          <a:prstGeom prst="rect">
            <a:avLst/>
          </a:prstGeom>
        </p:spPr>
        <p:txBody>
          <a:bodyPr vert="horz" wrap="square" lIns="0" tIns="9525" rIns="0" bIns="0" rtlCol="0">
            <a:spAutoFit/>
          </a:bodyPr>
          <a:lstStyle/>
          <a:p>
            <a:pPr marL="365751" marR="192405" indent="-256026">
              <a:spcBef>
                <a:spcPts val="300"/>
              </a:spcBef>
              <a:spcAft>
                <a:spcPts val="1200"/>
              </a:spcAft>
              <a:buClr>
                <a:schemeClr val="accent3"/>
              </a:buClr>
              <a:buSzPct val="79687"/>
              <a:buFont typeface="Georgia"/>
              <a:buChar char="•"/>
              <a:tabLst>
                <a:tab pos="296545" algn="l"/>
              </a:tabLst>
            </a:pPr>
            <a:r>
              <a:rPr dirty="0"/>
              <a:t>The run() method needs to have try .. Catch clause [You  can′t declare the run() method to throw Exception]</a:t>
            </a:r>
          </a:p>
          <a:p>
            <a:pPr marL="365751" marR="3810" indent="-256026">
              <a:spcBef>
                <a:spcPts val="300"/>
              </a:spcBef>
              <a:spcAft>
                <a:spcPts val="1200"/>
              </a:spcAft>
              <a:buClr>
                <a:schemeClr val="accent3"/>
              </a:buClr>
              <a:buSzPct val="79687"/>
              <a:buFont typeface="Georgia"/>
              <a:buChar char="•"/>
              <a:tabLst>
                <a:tab pos="296545" algn="l"/>
              </a:tabLst>
            </a:pPr>
            <a:r>
              <a:rPr dirty="0"/>
              <a:t>The run() method should set up the appropriate input and  output streams and handle the request from the client.</a:t>
            </a:r>
          </a:p>
          <a:p>
            <a:pPr marL="365751" marR="243364" indent="-256026">
              <a:spcBef>
                <a:spcPts val="300"/>
              </a:spcBef>
              <a:spcAft>
                <a:spcPts val="1200"/>
              </a:spcAft>
              <a:buClr>
                <a:schemeClr val="accent3"/>
              </a:buClr>
              <a:buSzPct val="79687"/>
              <a:buFont typeface="Georgia"/>
              <a:buChar char="•"/>
              <a:tabLst>
                <a:tab pos="296545" algn="l"/>
              </a:tabLst>
            </a:pPr>
            <a:r>
              <a:rPr dirty="0"/>
              <a:t>[Note – Here there is no limit on the number of Threads  created. This will be fixed later.]</a:t>
            </a:r>
          </a:p>
          <a:p>
            <a:pPr marL="365751" marR="621030" indent="-256026">
              <a:spcBef>
                <a:spcPts val="300"/>
              </a:spcBef>
              <a:spcAft>
                <a:spcPts val="1200"/>
              </a:spcAft>
              <a:buClr>
                <a:schemeClr val="accent3"/>
              </a:buClr>
              <a:buSzPct val="79687"/>
              <a:buFont typeface="Georgia"/>
              <a:buChar char="•"/>
              <a:tabLst>
                <a:tab pos="296545" algn="l"/>
              </a:tabLst>
            </a:pPr>
            <a:r>
              <a:rPr dirty="0"/>
              <a:t>By using the sleep() method, demonstrate that two  threads are running on the server at the same time.</a:t>
            </a:r>
          </a:p>
        </p:txBody>
      </p:sp>
      <p:sp>
        <p:nvSpPr>
          <p:cNvPr id="5" name="Rectangle 4">
            <a:extLst>
              <a:ext uri="{FF2B5EF4-FFF2-40B4-BE49-F238E27FC236}">
                <a16:creationId xmlns:a16="http://schemas.microsoft.com/office/drawing/2014/main" id="{C4F17A14-DC2F-4159-A8BF-D285EA4903AA}"/>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7119" y="1291489"/>
            <a:ext cx="2630328" cy="425116"/>
          </a:xfrm>
          <a:prstGeom prst="rect">
            <a:avLst/>
          </a:prstGeom>
        </p:spPr>
        <p:txBody>
          <a:bodyPr vert="horz" wrap="square" lIns="0" tIns="9525" rIns="0" bIns="0" rtlCol="0" anchor="ctr">
            <a:spAutoFit/>
          </a:bodyPr>
          <a:lstStyle/>
          <a:p>
            <a:pPr marL="9525">
              <a:spcBef>
                <a:spcPts val="75"/>
              </a:spcBef>
            </a:pPr>
            <a:r>
              <a:rPr dirty="0">
                <a:solidFill>
                  <a:schemeClr val="tx2"/>
                </a:solidFill>
              </a:rPr>
              <a:t>ServerSide</a:t>
            </a:r>
            <a:r>
              <a:rPr spc="-68" dirty="0">
                <a:solidFill>
                  <a:schemeClr val="tx2"/>
                </a:solidFill>
              </a:rPr>
              <a:t> </a:t>
            </a:r>
            <a:r>
              <a:rPr spc="-4" dirty="0">
                <a:solidFill>
                  <a:schemeClr val="tx2"/>
                </a:solidFill>
              </a:rPr>
              <a:t>Code:</a:t>
            </a:r>
          </a:p>
        </p:txBody>
      </p:sp>
      <p:sp>
        <p:nvSpPr>
          <p:cNvPr id="4" name="object 4"/>
          <p:cNvSpPr/>
          <p:nvPr/>
        </p:nvSpPr>
        <p:spPr>
          <a:xfrm>
            <a:off x="160019" y="2311717"/>
            <a:ext cx="4059365" cy="2328863"/>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156305" y="2308002"/>
            <a:ext cx="4067175" cy="2336483"/>
          </a:xfrm>
          <a:custGeom>
            <a:avLst/>
            <a:gdLst/>
            <a:ahLst/>
            <a:cxnLst/>
            <a:rect l="l" t="t" r="r" b="b"/>
            <a:pathLst>
              <a:path w="5422900" h="3115310">
                <a:moveTo>
                  <a:pt x="0" y="3115056"/>
                </a:moveTo>
                <a:lnTo>
                  <a:pt x="5422392" y="3115056"/>
                </a:lnTo>
                <a:lnTo>
                  <a:pt x="5422392" y="0"/>
                </a:lnTo>
                <a:lnTo>
                  <a:pt x="0" y="0"/>
                </a:lnTo>
                <a:lnTo>
                  <a:pt x="0" y="3115056"/>
                </a:lnTo>
                <a:close/>
              </a:path>
            </a:pathLst>
          </a:custGeom>
          <a:ln w="9906">
            <a:solidFill>
              <a:srgbClr val="000000"/>
            </a:solidFill>
          </a:ln>
        </p:spPr>
        <p:txBody>
          <a:bodyPr wrap="square" lIns="0" tIns="0" rIns="0" bIns="0" rtlCol="0"/>
          <a:lstStyle/>
          <a:p>
            <a:endParaRPr sz="1350"/>
          </a:p>
        </p:txBody>
      </p:sp>
      <p:sp>
        <p:nvSpPr>
          <p:cNvPr id="6" name="object 6"/>
          <p:cNvSpPr/>
          <p:nvPr/>
        </p:nvSpPr>
        <p:spPr>
          <a:xfrm>
            <a:off x="4353115" y="982979"/>
            <a:ext cx="4492562" cy="4985766"/>
          </a:xfrm>
          <a:prstGeom prst="rect">
            <a:avLst/>
          </a:prstGeom>
          <a:blipFill>
            <a:blip r:embed="rId3" cstate="print"/>
            <a:stretch>
              <a:fillRect/>
            </a:stretch>
          </a:blipFill>
        </p:spPr>
        <p:txBody>
          <a:bodyPr wrap="square" lIns="0" tIns="0" rIns="0" bIns="0" rtlCol="0"/>
          <a:lstStyle/>
          <a:p>
            <a:endParaRPr sz="1350"/>
          </a:p>
        </p:txBody>
      </p:sp>
      <p:sp>
        <p:nvSpPr>
          <p:cNvPr id="7" name="object 7"/>
          <p:cNvSpPr/>
          <p:nvPr/>
        </p:nvSpPr>
        <p:spPr>
          <a:xfrm>
            <a:off x="4349401" y="979266"/>
            <a:ext cx="4500086" cy="4993481"/>
          </a:xfrm>
          <a:custGeom>
            <a:avLst/>
            <a:gdLst/>
            <a:ahLst/>
            <a:cxnLst/>
            <a:rect l="l" t="t" r="r" b="b"/>
            <a:pathLst>
              <a:path w="6000115" h="6657975">
                <a:moveTo>
                  <a:pt x="0" y="6657594"/>
                </a:moveTo>
                <a:lnTo>
                  <a:pt x="5999987" y="6657594"/>
                </a:lnTo>
                <a:lnTo>
                  <a:pt x="5999987" y="0"/>
                </a:lnTo>
                <a:lnTo>
                  <a:pt x="0" y="0"/>
                </a:lnTo>
                <a:lnTo>
                  <a:pt x="0" y="6657594"/>
                </a:lnTo>
                <a:close/>
              </a:path>
            </a:pathLst>
          </a:custGeom>
          <a:ln w="9906">
            <a:solidFill>
              <a:srgbClr val="000000"/>
            </a:solidFill>
          </a:ln>
        </p:spPr>
        <p:txBody>
          <a:bodyPr wrap="square" lIns="0" tIns="0" rIns="0" bIns="0" rtlCol="0"/>
          <a:lstStyle/>
          <a:p>
            <a:endParaRPr sz="1350"/>
          </a:p>
        </p:txBody>
      </p:sp>
      <p:sp>
        <p:nvSpPr>
          <p:cNvPr id="10" name="Rectangle 9">
            <a:extLst>
              <a:ext uri="{FF2B5EF4-FFF2-40B4-BE49-F238E27FC236}">
                <a16:creationId xmlns:a16="http://schemas.microsoft.com/office/drawing/2014/main" id="{4DD96608-2E6B-426A-A339-D51B72CE6FC1}"/>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7119" y="1262432"/>
            <a:ext cx="4467105" cy="563616"/>
          </a:xfrm>
          <a:prstGeom prst="rect">
            <a:avLst/>
          </a:prstGeom>
        </p:spPr>
        <p:txBody>
          <a:bodyPr vert="horz" wrap="square" lIns="0" tIns="9525" rIns="0" bIns="0" rtlCol="0" anchor="ctr">
            <a:spAutoFit/>
          </a:bodyPr>
          <a:lstStyle/>
          <a:p>
            <a:pPr marL="9525">
              <a:spcBef>
                <a:spcPts val="75"/>
              </a:spcBef>
            </a:pPr>
            <a:r>
              <a:rPr sz="3600" spc="-4" dirty="0">
                <a:solidFill>
                  <a:schemeClr val="tx2"/>
                </a:solidFill>
              </a:rPr>
              <a:t>ClientSide</a:t>
            </a:r>
            <a:r>
              <a:rPr sz="3600" spc="-68" dirty="0">
                <a:solidFill>
                  <a:schemeClr val="tx2"/>
                </a:solidFill>
              </a:rPr>
              <a:t> </a:t>
            </a:r>
            <a:r>
              <a:rPr sz="3600" spc="-4" dirty="0">
                <a:solidFill>
                  <a:schemeClr val="tx2"/>
                </a:solidFill>
              </a:rPr>
              <a:t>Code:</a:t>
            </a:r>
          </a:p>
        </p:txBody>
      </p:sp>
      <p:sp>
        <p:nvSpPr>
          <p:cNvPr id="4" name="object 4"/>
          <p:cNvSpPr/>
          <p:nvPr/>
        </p:nvSpPr>
        <p:spPr>
          <a:xfrm>
            <a:off x="1961490" y="2280976"/>
            <a:ext cx="4770906" cy="3814171"/>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92CF605C-1BB1-4FCA-94FE-A4A483EA4834}"/>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839769"/>
            <a:ext cx="6928952" cy="625171"/>
          </a:xfrm>
          <a:prstGeom prst="rect">
            <a:avLst/>
          </a:prstGeom>
        </p:spPr>
        <p:txBody>
          <a:bodyPr vert="horz" wrap="square" lIns="0" tIns="9525" rIns="0" bIns="0" rtlCol="0" anchor="ctr">
            <a:spAutoFit/>
          </a:bodyPr>
          <a:lstStyle/>
          <a:p>
            <a:pPr marL="9525">
              <a:spcBef>
                <a:spcPts val="75"/>
              </a:spcBef>
            </a:pPr>
            <a:r>
              <a:rPr dirty="0"/>
              <a:t>Thread </a:t>
            </a:r>
            <a:r>
              <a:rPr spc="-34" dirty="0"/>
              <a:t>Pool </a:t>
            </a:r>
            <a:r>
              <a:rPr spc="-45" dirty="0"/>
              <a:t>Web</a:t>
            </a:r>
            <a:r>
              <a:rPr spc="-26" dirty="0"/>
              <a:t> </a:t>
            </a:r>
            <a:r>
              <a:rPr dirty="0"/>
              <a:t>Server</a:t>
            </a:r>
          </a:p>
        </p:txBody>
      </p:sp>
      <p:sp>
        <p:nvSpPr>
          <p:cNvPr id="3" name="object 3"/>
          <p:cNvSpPr txBox="1"/>
          <p:nvPr/>
        </p:nvSpPr>
        <p:spPr>
          <a:xfrm>
            <a:off x="567119" y="2495740"/>
            <a:ext cx="6160294" cy="1032975"/>
          </a:xfrm>
          <a:prstGeom prst="rect">
            <a:avLst/>
          </a:prstGeom>
        </p:spPr>
        <p:txBody>
          <a:bodyPr vert="horz" wrap="square" lIns="0" tIns="9525" rIns="0" bIns="0" rtlCol="0">
            <a:spAutoFit/>
          </a:bodyPr>
          <a:lstStyle/>
          <a:p>
            <a:pPr marL="365751" marR="30004" indent="-256026">
              <a:spcBef>
                <a:spcPts val="300"/>
              </a:spcBef>
              <a:spcAft>
                <a:spcPts val="1200"/>
              </a:spcAft>
              <a:buClr>
                <a:schemeClr val="accent3"/>
              </a:buClr>
              <a:buSzPct val="79687"/>
              <a:buFont typeface="Georgia"/>
              <a:buChar char="•"/>
              <a:tabLst>
                <a:tab pos="296545" algn="l"/>
              </a:tabLst>
            </a:pPr>
            <a:r>
              <a:rPr dirty="0"/>
              <a:t>The previous solution for a Web Server means there is an  unlimited number of threads in the server.</a:t>
            </a:r>
          </a:p>
          <a:p>
            <a:pPr marL="365751" indent="-256026">
              <a:spcBef>
                <a:spcPts val="300"/>
              </a:spcBef>
              <a:spcAft>
                <a:spcPts val="1200"/>
              </a:spcAft>
              <a:buClr>
                <a:schemeClr val="accent3"/>
              </a:buClr>
              <a:buSzPct val="79687"/>
              <a:buFont typeface="Georgia"/>
              <a:buChar char="•"/>
              <a:tabLst>
                <a:tab pos="296545" algn="l"/>
              </a:tabLst>
            </a:pPr>
            <a:r>
              <a:rPr dirty="0"/>
              <a:t>With heavy use, the system could crash (out of memory).</a:t>
            </a:r>
          </a:p>
        </p:txBody>
      </p:sp>
      <p:sp>
        <p:nvSpPr>
          <p:cNvPr id="5" name="Rectangle 4">
            <a:extLst>
              <a:ext uri="{FF2B5EF4-FFF2-40B4-BE49-F238E27FC236}">
                <a16:creationId xmlns:a16="http://schemas.microsoft.com/office/drawing/2014/main" id="{ADF73D60-2688-4D8C-9610-CF468CB80105}"/>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1242334"/>
            <a:ext cx="7039483" cy="563616"/>
          </a:xfrm>
          <a:prstGeom prst="rect">
            <a:avLst/>
          </a:prstGeom>
        </p:spPr>
        <p:txBody>
          <a:bodyPr vert="horz" wrap="square" lIns="0" tIns="9525" rIns="0" bIns="0" rtlCol="0" anchor="ctr">
            <a:spAutoFit/>
          </a:bodyPr>
          <a:lstStyle/>
          <a:p>
            <a:pPr marL="9525">
              <a:spcBef>
                <a:spcPts val="75"/>
              </a:spcBef>
            </a:pPr>
            <a:r>
              <a:rPr sz="3600" dirty="0"/>
              <a:t>Thread </a:t>
            </a:r>
            <a:r>
              <a:rPr sz="3600" spc="-34" dirty="0"/>
              <a:t>Pool </a:t>
            </a:r>
            <a:r>
              <a:rPr sz="3600" spc="-45" dirty="0"/>
              <a:t>Web</a:t>
            </a:r>
            <a:r>
              <a:rPr sz="3600" spc="-26" dirty="0"/>
              <a:t> </a:t>
            </a:r>
            <a:r>
              <a:rPr sz="3600" dirty="0"/>
              <a:t>Server</a:t>
            </a:r>
          </a:p>
        </p:txBody>
      </p:sp>
      <p:sp>
        <p:nvSpPr>
          <p:cNvPr id="3" name="object 3"/>
          <p:cNvSpPr txBox="1"/>
          <p:nvPr/>
        </p:nvSpPr>
        <p:spPr>
          <a:xfrm>
            <a:off x="567119" y="2400299"/>
            <a:ext cx="6196965" cy="1875513"/>
          </a:xfrm>
          <a:prstGeom prst="rect">
            <a:avLst/>
          </a:prstGeom>
        </p:spPr>
        <p:txBody>
          <a:bodyPr vert="horz" wrap="square" lIns="0" tIns="104775" rIns="0" bIns="0" rtlCol="0">
            <a:spAutoFit/>
          </a:bodyPr>
          <a:lstStyle/>
          <a:p>
            <a:pPr marL="365751" indent="-256026">
              <a:spcBef>
                <a:spcPts val="300"/>
              </a:spcBef>
              <a:spcAft>
                <a:spcPts val="1200"/>
              </a:spcAft>
              <a:buClr>
                <a:schemeClr val="accent3"/>
              </a:buClr>
              <a:buSzPct val="79687"/>
              <a:buFont typeface="Georgia"/>
              <a:buChar char="•"/>
              <a:tabLst>
                <a:tab pos="296545" algn="l"/>
              </a:tabLst>
            </a:pPr>
            <a:r>
              <a:rPr dirty="0"/>
              <a:t>A thread pool creates a number of threads when it starts.</a:t>
            </a:r>
          </a:p>
          <a:p>
            <a:pPr marL="365751" marR="299085" indent="-256026">
              <a:spcBef>
                <a:spcPts val="300"/>
              </a:spcBef>
              <a:spcAft>
                <a:spcPts val="1200"/>
              </a:spcAft>
              <a:buClr>
                <a:schemeClr val="accent3"/>
              </a:buClr>
              <a:buSzPct val="79687"/>
              <a:buFont typeface="Georgia"/>
              <a:buChar char="•"/>
              <a:tabLst>
                <a:tab pos="296545" algn="l"/>
              </a:tabLst>
            </a:pPr>
            <a:r>
              <a:rPr dirty="0"/>
              <a:t>After this initialization, the number of threads doesn’t  change.</a:t>
            </a:r>
          </a:p>
          <a:p>
            <a:pPr marL="365751" marR="507683" indent="-256026">
              <a:spcBef>
                <a:spcPts val="300"/>
              </a:spcBef>
              <a:spcAft>
                <a:spcPts val="1200"/>
              </a:spcAft>
              <a:buClr>
                <a:schemeClr val="accent3"/>
              </a:buClr>
              <a:buSzPct val="79687"/>
              <a:buFont typeface="Georgia"/>
              <a:buChar char="•"/>
              <a:tabLst>
                <a:tab pos="296545" algn="l"/>
              </a:tabLst>
            </a:pPr>
            <a:r>
              <a:rPr dirty="0"/>
              <a:t>The main thread puts requests into a queue</a:t>
            </a:r>
            <a:r>
              <a:rPr lang="pt-BR" dirty="0"/>
              <a:t> </a:t>
            </a:r>
            <a:r>
              <a:rPr dirty="0"/>
              <a:t>and the  worker threads extract requests from the queue.</a:t>
            </a:r>
          </a:p>
        </p:txBody>
      </p:sp>
      <p:sp>
        <p:nvSpPr>
          <p:cNvPr id="5" name="Rectangle 4">
            <a:extLst>
              <a:ext uri="{FF2B5EF4-FFF2-40B4-BE49-F238E27FC236}">
                <a16:creationId xmlns:a16="http://schemas.microsoft.com/office/drawing/2014/main" id="{D4A68A30-C42B-41C0-8BEA-591A30C942EA}"/>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a:extLst>
              <a:ext uri="{FF2B5EF4-FFF2-40B4-BE49-F238E27FC236}">
                <a16:creationId xmlns:a16="http://schemas.microsoft.com/office/drawing/2014/main" id="{606DF2F6-AEC0-43B3-97BC-B25ED78F764C}"/>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E3E308F4-83D7-4FD2-9A0B-9F2534824AE5}" type="slidenum">
              <a:rPr lang="en-US" altLang="en-US" sz="1200">
                <a:latin typeface="Garamond" panose="02020404030301010803" pitchFamily="18" charset="0"/>
              </a:rPr>
              <a:pPr eaLnBrk="1" hangingPunct="1"/>
              <a:t>17</a:t>
            </a:fld>
            <a:endParaRPr lang="en-US" altLang="en-US" sz="1200">
              <a:latin typeface="Garamond" panose="02020404030301010803" pitchFamily="18" charset="0"/>
            </a:endParaRPr>
          </a:p>
        </p:txBody>
      </p:sp>
      <p:sp>
        <p:nvSpPr>
          <p:cNvPr id="22532" name="Rectangle 2">
            <a:extLst>
              <a:ext uri="{FF2B5EF4-FFF2-40B4-BE49-F238E27FC236}">
                <a16:creationId xmlns:a16="http://schemas.microsoft.com/office/drawing/2014/main" id="{6AB23B6B-E31B-43EA-B406-772A47A85603}"/>
              </a:ext>
            </a:extLst>
          </p:cNvPr>
          <p:cNvSpPr>
            <a:spLocks noGrp="1" noChangeArrowheads="1"/>
          </p:cNvSpPr>
          <p:nvPr>
            <p:ph type="title"/>
          </p:nvPr>
        </p:nvSpPr>
        <p:spPr>
          <a:xfrm>
            <a:off x="457199" y="811403"/>
            <a:ext cx="8229600" cy="1069848"/>
          </a:xfrm>
        </p:spPr>
        <p:txBody>
          <a:bodyPr>
            <a:normAutofit fontScale="90000"/>
          </a:bodyPr>
          <a:lstStyle/>
          <a:p>
            <a:pPr eaLnBrk="1" hangingPunct="1"/>
            <a:r>
              <a:rPr lang="en-US" altLang="en-US" sz="3800" dirty="0"/>
              <a:t>Thread Pool Web Server - Architecture</a:t>
            </a:r>
          </a:p>
        </p:txBody>
      </p:sp>
      <p:sp>
        <p:nvSpPr>
          <p:cNvPr id="22533" name="Rectangle 3">
            <a:extLst>
              <a:ext uri="{FF2B5EF4-FFF2-40B4-BE49-F238E27FC236}">
                <a16:creationId xmlns:a16="http://schemas.microsoft.com/office/drawing/2014/main" id="{2BDC3F68-533B-40B8-B1B8-530A76F4FCE9}"/>
              </a:ext>
            </a:extLst>
          </p:cNvPr>
          <p:cNvSpPr>
            <a:spLocks noChangeArrowheads="1"/>
          </p:cNvSpPr>
          <p:nvPr/>
        </p:nvSpPr>
        <p:spPr bwMode="auto">
          <a:xfrm>
            <a:off x="1371600" y="2209800"/>
            <a:ext cx="67818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E" altLang="en-US"/>
          </a:p>
        </p:txBody>
      </p:sp>
      <p:sp>
        <p:nvSpPr>
          <p:cNvPr id="22534" name="Oval 4">
            <a:extLst>
              <a:ext uri="{FF2B5EF4-FFF2-40B4-BE49-F238E27FC236}">
                <a16:creationId xmlns:a16="http://schemas.microsoft.com/office/drawing/2014/main" id="{3DCB3A43-8AA8-4D03-A5F5-284B8C5F8EA3}"/>
              </a:ext>
            </a:extLst>
          </p:cNvPr>
          <p:cNvSpPr>
            <a:spLocks noChangeArrowheads="1"/>
          </p:cNvSpPr>
          <p:nvPr/>
        </p:nvSpPr>
        <p:spPr bwMode="auto">
          <a:xfrm>
            <a:off x="1905000" y="2590800"/>
            <a:ext cx="838200" cy="1752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E" altLang="en-US"/>
          </a:p>
        </p:txBody>
      </p:sp>
      <p:sp>
        <p:nvSpPr>
          <p:cNvPr id="22535" name="Rectangle 5">
            <a:extLst>
              <a:ext uri="{FF2B5EF4-FFF2-40B4-BE49-F238E27FC236}">
                <a16:creationId xmlns:a16="http://schemas.microsoft.com/office/drawing/2014/main" id="{38452FC0-BC53-4DCA-975E-83DD76782F0E}"/>
              </a:ext>
            </a:extLst>
          </p:cNvPr>
          <p:cNvSpPr>
            <a:spLocks noChangeArrowheads="1"/>
          </p:cNvSpPr>
          <p:nvPr/>
        </p:nvSpPr>
        <p:spPr bwMode="auto">
          <a:xfrm>
            <a:off x="3581400" y="2819400"/>
            <a:ext cx="38862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E" altLang="en-US"/>
          </a:p>
        </p:txBody>
      </p:sp>
      <p:sp>
        <p:nvSpPr>
          <p:cNvPr id="22536" name="Line 6">
            <a:extLst>
              <a:ext uri="{FF2B5EF4-FFF2-40B4-BE49-F238E27FC236}">
                <a16:creationId xmlns:a16="http://schemas.microsoft.com/office/drawing/2014/main" id="{108BF2B1-0962-4361-A8AC-496C605FAD90}"/>
              </a:ext>
            </a:extLst>
          </p:cNvPr>
          <p:cNvSpPr>
            <a:spLocks noChangeShapeType="1"/>
          </p:cNvSpPr>
          <p:nvPr/>
        </p:nvSpPr>
        <p:spPr bwMode="auto">
          <a:xfrm>
            <a:off x="4114800" y="2819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2537" name="Line 7">
            <a:extLst>
              <a:ext uri="{FF2B5EF4-FFF2-40B4-BE49-F238E27FC236}">
                <a16:creationId xmlns:a16="http://schemas.microsoft.com/office/drawing/2014/main" id="{0544270E-062D-428A-A5F1-388312E4B32C}"/>
              </a:ext>
            </a:extLst>
          </p:cNvPr>
          <p:cNvSpPr>
            <a:spLocks noChangeShapeType="1"/>
          </p:cNvSpPr>
          <p:nvPr/>
        </p:nvSpPr>
        <p:spPr bwMode="auto">
          <a:xfrm>
            <a:off x="4648200" y="2819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2538" name="Line 8">
            <a:extLst>
              <a:ext uri="{FF2B5EF4-FFF2-40B4-BE49-F238E27FC236}">
                <a16:creationId xmlns:a16="http://schemas.microsoft.com/office/drawing/2014/main" id="{1AEDD2ED-259C-4406-B2ED-FBA78403C28A}"/>
              </a:ext>
            </a:extLst>
          </p:cNvPr>
          <p:cNvSpPr>
            <a:spLocks noChangeShapeType="1"/>
          </p:cNvSpPr>
          <p:nvPr/>
        </p:nvSpPr>
        <p:spPr bwMode="auto">
          <a:xfrm>
            <a:off x="5105400" y="2819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2539" name="Line 9">
            <a:extLst>
              <a:ext uri="{FF2B5EF4-FFF2-40B4-BE49-F238E27FC236}">
                <a16:creationId xmlns:a16="http://schemas.microsoft.com/office/drawing/2014/main" id="{406C8200-03C6-4E2D-A2D4-4BEBB205B0F1}"/>
              </a:ext>
            </a:extLst>
          </p:cNvPr>
          <p:cNvSpPr>
            <a:spLocks noChangeShapeType="1"/>
          </p:cNvSpPr>
          <p:nvPr/>
        </p:nvSpPr>
        <p:spPr bwMode="auto">
          <a:xfrm>
            <a:off x="5562600" y="2819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2540" name="Oval 10">
            <a:extLst>
              <a:ext uri="{FF2B5EF4-FFF2-40B4-BE49-F238E27FC236}">
                <a16:creationId xmlns:a16="http://schemas.microsoft.com/office/drawing/2014/main" id="{2D5699BB-DD66-41A3-AF49-EFB095F2FA3D}"/>
              </a:ext>
            </a:extLst>
          </p:cNvPr>
          <p:cNvSpPr>
            <a:spLocks noChangeArrowheads="1"/>
          </p:cNvSpPr>
          <p:nvPr/>
        </p:nvSpPr>
        <p:spPr bwMode="auto">
          <a:xfrm>
            <a:off x="3429000" y="3962400"/>
            <a:ext cx="609600" cy="1295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E" altLang="en-US"/>
          </a:p>
        </p:txBody>
      </p:sp>
      <p:sp>
        <p:nvSpPr>
          <p:cNvPr id="22541" name="Oval 11">
            <a:extLst>
              <a:ext uri="{FF2B5EF4-FFF2-40B4-BE49-F238E27FC236}">
                <a16:creationId xmlns:a16="http://schemas.microsoft.com/office/drawing/2014/main" id="{0441AEF1-D3E0-46C1-B490-87DBBCFB3604}"/>
              </a:ext>
            </a:extLst>
          </p:cNvPr>
          <p:cNvSpPr>
            <a:spLocks noChangeArrowheads="1"/>
          </p:cNvSpPr>
          <p:nvPr/>
        </p:nvSpPr>
        <p:spPr bwMode="auto">
          <a:xfrm>
            <a:off x="4648200" y="4495800"/>
            <a:ext cx="609600" cy="1295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E" altLang="en-US"/>
          </a:p>
        </p:txBody>
      </p:sp>
      <p:sp>
        <p:nvSpPr>
          <p:cNvPr id="22542" name="Oval 12">
            <a:extLst>
              <a:ext uri="{FF2B5EF4-FFF2-40B4-BE49-F238E27FC236}">
                <a16:creationId xmlns:a16="http://schemas.microsoft.com/office/drawing/2014/main" id="{59989341-8D41-48B5-97A3-053410054AF0}"/>
              </a:ext>
            </a:extLst>
          </p:cNvPr>
          <p:cNvSpPr>
            <a:spLocks noChangeArrowheads="1"/>
          </p:cNvSpPr>
          <p:nvPr/>
        </p:nvSpPr>
        <p:spPr bwMode="auto">
          <a:xfrm>
            <a:off x="5867400" y="4419600"/>
            <a:ext cx="609600" cy="1295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E" altLang="en-US"/>
          </a:p>
        </p:txBody>
      </p:sp>
      <p:sp>
        <p:nvSpPr>
          <p:cNvPr id="22543" name="Line 13">
            <a:extLst>
              <a:ext uri="{FF2B5EF4-FFF2-40B4-BE49-F238E27FC236}">
                <a16:creationId xmlns:a16="http://schemas.microsoft.com/office/drawing/2014/main" id="{CFC3A376-62FB-47CE-A4FE-26C4119A7121}"/>
              </a:ext>
            </a:extLst>
          </p:cNvPr>
          <p:cNvSpPr>
            <a:spLocks noChangeShapeType="1"/>
          </p:cNvSpPr>
          <p:nvPr/>
        </p:nvSpPr>
        <p:spPr bwMode="auto">
          <a:xfrm>
            <a:off x="2971800" y="3200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44" name="Line 14">
            <a:extLst>
              <a:ext uri="{FF2B5EF4-FFF2-40B4-BE49-F238E27FC236}">
                <a16:creationId xmlns:a16="http://schemas.microsoft.com/office/drawing/2014/main" id="{68A1B006-DC74-43D8-94BA-AC26D0356F2E}"/>
              </a:ext>
            </a:extLst>
          </p:cNvPr>
          <p:cNvSpPr>
            <a:spLocks noChangeShapeType="1"/>
          </p:cNvSpPr>
          <p:nvPr/>
        </p:nvSpPr>
        <p:spPr bwMode="auto">
          <a:xfrm>
            <a:off x="373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45" name="Line 15">
            <a:extLst>
              <a:ext uri="{FF2B5EF4-FFF2-40B4-BE49-F238E27FC236}">
                <a16:creationId xmlns:a16="http://schemas.microsoft.com/office/drawing/2014/main" id="{29066E37-E623-43D3-90AD-1718B2686E68}"/>
              </a:ext>
            </a:extLst>
          </p:cNvPr>
          <p:cNvSpPr>
            <a:spLocks noChangeShapeType="1"/>
          </p:cNvSpPr>
          <p:nvPr/>
        </p:nvSpPr>
        <p:spPr bwMode="auto">
          <a:xfrm>
            <a:off x="4953000" y="3505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46" name="Line 16">
            <a:extLst>
              <a:ext uri="{FF2B5EF4-FFF2-40B4-BE49-F238E27FC236}">
                <a16:creationId xmlns:a16="http://schemas.microsoft.com/office/drawing/2014/main" id="{96945156-6DD7-40CA-A745-D4D26546D690}"/>
              </a:ext>
            </a:extLst>
          </p:cNvPr>
          <p:cNvSpPr>
            <a:spLocks noChangeShapeType="1"/>
          </p:cNvSpPr>
          <p:nvPr/>
        </p:nvSpPr>
        <p:spPr bwMode="auto">
          <a:xfrm>
            <a:off x="6019800" y="3505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47" name="Line 17">
            <a:extLst>
              <a:ext uri="{FF2B5EF4-FFF2-40B4-BE49-F238E27FC236}">
                <a16:creationId xmlns:a16="http://schemas.microsoft.com/office/drawing/2014/main" id="{EBF05BD2-FCBB-4334-9F1E-45EFF260BAF3}"/>
              </a:ext>
            </a:extLst>
          </p:cNvPr>
          <p:cNvSpPr>
            <a:spLocks noChangeShapeType="1"/>
          </p:cNvSpPr>
          <p:nvPr/>
        </p:nvSpPr>
        <p:spPr bwMode="auto">
          <a:xfrm>
            <a:off x="685800" y="3200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48" name="Text Box 18">
            <a:extLst>
              <a:ext uri="{FF2B5EF4-FFF2-40B4-BE49-F238E27FC236}">
                <a16:creationId xmlns:a16="http://schemas.microsoft.com/office/drawing/2014/main" id="{3DA48532-4A7C-45E6-BC86-0CA7EE551C3A}"/>
              </a:ext>
            </a:extLst>
          </p:cNvPr>
          <p:cNvSpPr txBox="1">
            <a:spLocks noChangeArrowheads="1"/>
          </p:cNvSpPr>
          <p:nvPr/>
        </p:nvSpPr>
        <p:spPr bwMode="auto">
          <a:xfrm>
            <a:off x="304800" y="2514600"/>
            <a:ext cx="1163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rPr>
              <a:t>accept()</a:t>
            </a:r>
          </a:p>
        </p:txBody>
      </p:sp>
      <p:sp>
        <p:nvSpPr>
          <p:cNvPr id="22549" name="Text Box 19">
            <a:extLst>
              <a:ext uri="{FF2B5EF4-FFF2-40B4-BE49-F238E27FC236}">
                <a16:creationId xmlns:a16="http://schemas.microsoft.com/office/drawing/2014/main" id="{7462879D-4CD8-49B5-988A-4F1923E79EB5}"/>
              </a:ext>
            </a:extLst>
          </p:cNvPr>
          <p:cNvSpPr txBox="1">
            <a:spLocks noChangeArrowheads="1"/>
          </p:cNvSpPr>
          <p:nvPr/>
        </p:nvSpPr>
        <p:spPr bwMode="auto">
          <a:xfrm>
            <a:off x="6096000" y="3810000"/>
            <a:ext cx="2052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rPr>
              <a:t>handler threads</a:t>
            </a:r>
          </a:p>
        </p:txBody>
      </p:sp>
      <p:sp>
        <p:nvSpPr>
          <p:cNvPr id="22550" name="Text Box 20">
            <a:extLst>
              <a:ext uri="{FF2B5EF4-FFF2-40B4-BE49-F238E27FC236}">
                <a16:creationId xmlns:a16="http://schemas.microsoft.com/office/drawing/2014/main" id="{63DC8D57-516A-4F25-B69E-8B443A78A54C}"/>
              </a:ext>
            </a:extLst>
          </p:cNvPr>
          <p:cNvSpPr txBox="1">
            <a:spLocks noChangeArrowheads="1"/>
          </p:cNvSpPr>
          <p:nvPr/>
        </p:nvSpPr>
        <p:spPr bwMode="auto">
          <a:xfrm>
            <a:off x="2362200" y="2209800"/>
            <a:ext cx="162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rPr>
              <a:t>main thread</a:t>
            </a:r>
          </a:p>
        </p:txBody>
      </p:sp>
      <p:sp>
        <p:nvSpPr>
          <p:cNvPr id="22551" name="Line 21">
            <a:extLst>
              <a:ext uri="{FF2B5EF4-FFF2-40B4-BE49-F238E27FC236}">
                <a16:creationId xmlns:a16="http://schemas.microsoft.com/office/drawing/2014/main" id="{C94F6088-8831-459C-A904-532DE0A1EE2F}"/>
              </a:ext>
            </a:extLst>
          </p:cNvPr>
          <p:cNvSpPr>
            <a:spLocks noChangeShapeType="1"/>
          </p:cNvSpPr>
          <p:nvPr/>
        </p:nvSpPr>
        <p:spPr bwMode="auto">
          <a:xfrm flipV="1">
            <a:off x="2743200"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52" name="Line 22">
            <a:extLst>
              <a:ext uri="{FF2B5EF4-FFF2-40B4-BE49-F238E27FC236}">
                <a16:creationId xmlns:a16="http://schemas.microsoft.com/office/drawing/2014/main" id="{1E049C7A-477B-4B56-B0A9-9AA931E88693}"/>
              </a:ext>
            </a:extLst>
          </p:cNvPr>
          <p:cNvSpPr>
            <a:spLocks noChangeShapeType="1"/>
          </p:cNvSpPr>
          <p:nvPr/>
        </p:nvSpPr>
        <p:spPr bwMode="auto">
          <a:xfrm flipV="1">
            <a:off x="4038600" y="4495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53" name="Line 23">
            <a:extLst>
              <a:ext uri="{FF2B5EF4-FFF2-40B4-BE49-F238E27FC236}">
                <a16:creationId xmlns:a16="http://schemas.microsoft.com/office/drawing/2014/main" id="{D8208426-429B-41AE-A394-DCE1C116D151}"/>
              </a:ext>
            </a:extLst>
          </p:cNvPr>
          <p:cNvSpPr>
            <a:spLocks noChangeShapeType="1"/>
          </p:cNvSpPr>
          <p:nvPr/>
        </p:nvSpPr>
        <p:spPr bwMode="auto">
          <a:xfrm flipV="1">
            <a:off x="5257800" y="5029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54" name="Line 24">
            <a:extLst>
              <a:ext uri="{FF2B5EF4-FFF2-40B4-BE49-F238E27FC236}">
                <a16:creationId xmlns:a16="http://schemas.microsoft.com/office/drawing/2014/main" id="{01E98AA1-6833-4C7E-A5B6-89887F6E42DC}"/>
              </a:ext>
            </a:extLst>
          </p:cNvPr>
          <p:cNvSpPr>
            <a:spLocks noChangeShapeType="1"/>
          </p:cNvSpPr>
          <p:nvPr/>
        </p:nvSpPr>
        <p:spPr bwMode="auto">
          <a:xfrm flipV="1">
            <a:off x="647700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55" name="Line 25">
            <a:extLst>
              <a:ext uri="{FF2B5EF4-FFF2-40B4-BE49-F238E27FC236}">
                <a16:creationId xmlns:a16="http://schemas.microsoft.com/office/drawing/2014/main" id="{D2292D64-488E-4AEF-A1D0-452652610647}"/>
              </a:ext>
            </a:extLst>
          </p:cNvPr>
          <p:cNvSpPr>
            <a:spLocks noChangeShapeType="1"/>
          </p:cNvSpPr>
          <p:nvPr/>
        </p:nvSpPr>
        <p:spPr bwMode="auto">
          <a:xfrm>
            <a:off x="838200" y="4572000"/>
            <a:ext cx="2590800"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56" name="Line 26">
            <a:extLst>
              <a:ext uri="{FF2B5EF4-FFF2-40B4-BE49-F238E27FC236}">
                <a16:creationId xmlns:a16="http://schemas.microsoft.com/office/drawing/2014/main" id="{54DF06F2-F03F-4AD1-BC7B-70FAE8723053}"/>
              </a:ext>
            </a:extLst>
          </p:cNvPr>
          <p:cNvSpPr>
            <a:spLocks noChangeShapeType="1"/>
          </p:cNvSpPr>
          <p:nvPr/>
        </p:nvSpPr>
        <p:spPr bwMode="auto">
          <a:xfrm>
            <a:off x="838200" y="5410200"/>
            <a:ext cx="3810000"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2557" name="Text Box 27">
            <a:extLst>
              <a:ext uri="{FF2B5EF4-FFF2-40B4-BE49-F238E27FC236}">
                <a16:creationId xmlns:a16="http://schemas.microsoft.com/office/drawing/2014/main" id="{F5F3B63A-F661-4FAC-9BC6-9DF7E43A2C62}"/>
              </a:ext>
            </a:extLst>
          </p:cNvPr>
          <p:cNvSpPr txBox="1">
            <a:spLocks noChangeArrowheads="1"/>
          </p:cNvSpPr>
          <p:nvPr/>
        </p:nvSpPr>
        <p:spPr bwMode="auto">
          <a:xfrm>
            <a:off x="1600200" y="4648200"/>
            <a:ext cx="141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rPr>
              <a:t>read/write</a:t>
            </a:r>
          </a:p>
        </p:txBody>
      </p:sp>
      <p:sp>
        <p:nvSpPr>
          <p:cNvPr id="22558" name="Oval 28">
            <a:extLst>
              <a:ext uri="{FF2B5EF4-FFF2-40B4-BE49-F238E27FC236}">
                <a16:creationId xmlns:a16="http://schemas.microsoft.com/office/drawing/2014/main" id="{673B159D-E285-48D0-BB40-60ED12858A28}"/>
              </a:ext>
            </a:extLst>
          </p:cNvPr>
          <p:cNvSpPr>
            <a:spLocks noChangeArrowheads="1"/>
          </p:cNvSpPr>
          <p:nvPr/>
        </p:nvSpPr>
        <p:spPr bwMode="auto">
          <a:xfrm>
            <a:off x="3059113" y="2492375"/>
            <a:ext cx="4895850" cy="1296988"/>
          </a:xfrm>
          <a:prstGeom prst="ellipse">
            <a:avLst/>
          </a:prstGeom>
          <a:solidFill>
            <a:srgbClr val="FFFFFF">
              <a:alpha val="0"/>
            </a:srgbClr>
          </a:solidFill>
          <a:ln w="9525" algn="ctr">
            <a:solidFill>
              <a:schemeClr val="accent1"/>
            </a:solidFill>
            <a:round/>
            <a:headEnd/>
            <a:tailEnd/>
          </a:ln>
        </p:spPr>
        <p:txBody>
          <a:bodyPr wrap="none" lIns="90000" tIns="46800" rIns="90000" bIns="46800" anchor="ct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E" altLang="en-US"/>
          </a:p>
        </p:txBody>
      </p:sp>
      <p:sp>
        <p:nvSpPr>
          <p:cNvPr id="22559" name="Text Box 29">
            <a:extLst>
              <a:ext uri="{FF2B5EF4-FFF2-40B4-BE49-F238E27FC236}">
                <a16:creationId xmlns:a16="http://schemas.microsoft.com/office/drawing/2014/main" id="{5449B871-6D6B-42C5-B555-04AF8A512181}"/>
              </a:ext>
            </a:extLst>
          </p:cNvPr>
          <p:cNvSpPr txBox="1">
            <a:spLocks noChangeArrowheads="1"/>
          </p:cNvSpPr>
          <p:nvPr/>
        </p:nvSpPr>
        <p:spPr bwMode="auto">
          <a:xfrm>
            <a:off x="5003800" y="2060575"/>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IE" altLang="en-US" dirty="0" err="1"/>
              <a:t>BlockingQueue</a:t>
            </a:r>
            <a:endParaRPr lang="en-US" altLang="en-US" dirty="0"/>
          </a:p>
        </p:txBody>
      </p:sp>
      <p:sp>
        <p:nvSpPr>
          <p:cNvPr id="36" name="Rectangle 35">
            <a:extLst>
              <a:ext uri="{FF2B5EF4-FFF2-40B4-BE49-F238E27FC236}">
                <a16:creationId xmlns:a16="http://schemas.microsoft.com/office/drawing/2014/main" id="{CE425F93-AB32-47CB-B521-4A8D5B2AD94D}"/>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7118" y="1262432"/>
            <a:ext cx="7099773" cy="563616"/>
          </a:xfrm>
          <a:prstGeom prst="rect">
            <a:avLst/>
          </a:prstGeom>
        </p:spPr>
        <p:txBody>
          <a:bodyPr vert="horz" wrap="square" lIns="0" tIns="9525" rIns="0" bIns="0" rtlCol="0" anchor="ctr">
            <a:spAutoFit/>
          </a:bodyPr>
          <a:lstStyle/>
          <a:p>
            <a:pPr marL="9525">
              <a:spcBef>
                <a:spcPts val="75"/>
              </a:spcBef>
            </a:pPr>
            <a:r>
              <a:rPr sz="3600" dirty="0">
                <a:solidFill>
                  <a:schemeClr val="tx2"/>
                </a:solidFill>
                <a:latin typeface="+mj-lt"/>
                <a:cs typeface="+mj-cs"/>
              </a:rPr>
              <a:t>Multi-Threaded Web Server</a:t>
            </a:r>
          </a:p>
        </p:txBody>
      </p:sp>
      <p:sp>
        <p:nvSpPr>
          <p:cNvPr id="4" name="object 4"/>
          <p:cNvSpPr/>
          <p:nvPr/>
        </p:nvSpPr>
        <p:spPr>
          <a:xfrm>
            <a:off x="1060489" y="2320464"/>
            <a:ext cx="6227064" cy="3961637"/>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923878"/>
            <a:ext cx="4199096" cy="1240724"/>
          </a:xfrm>
          <a:prstGeom prst="rect">
            <a:avLst/>
          </a:prstGeom>
        </p:spPr>
        <p:txBody>
          <a:bodyPr vert="horz" wrap="square" lIns="0" tIns="9525" rIns="0" bIns="0" rtlCol="0" anchor="ctr">
            <a:spAutoFit/>
          </a:bodyPr>
          <a:lstStyle/>
          <a:p>
            <a:pPr marL="9525">
              <a:spcBef>
                <a:spcPts val="75"/>
              </a:spcBef>
            </a:pPr>
            <a:r>
              <a:rPr spc="-4" dirty="0"/>
              <a:t>Multi-Threaded </a:t>
            </a:r>
            <a:r>
              <a:rPr spc="-45" dirty="0"/>
              <a:t>Web</a:t>
            </a:r>
            <a:r>
              <a:rPr spc="-49" dirty="0"/>
              <a:t> </a:t>
            </a:r>
            <a:r>
              <a:rPr dirty="0"/>
              <a:t>Server</a:t>
            </a:r>
          </a:p>
        </p:txBody>
      </p:sp>
      <p:sp>
        <p:nvSpPr>
          <p:cNvPr id="3" name="object 3"/>
          <p:cNvSpPr txBox="1"/>
          <p:nvPr/>
        </p:nvSpPr>
        <p:spPr>
          <a:xfrm>
            <a:off x="2219420" y="2545747"/>
            <a:ext cx="3667601" cy="767998"/>
          </a:xfrm>
          <a:prstGeom prst="rect">
            <a:avLst/>
          </a:prstGeom>
          <a:solidFill>
            <a:schemeClr val="bg2"/>
          </a:solidFill>
          <a:ln w="19050">
            <a:solidFill>
              <a:srgbClr val="688E18"/>
            </a:solidFill>
          </a:ln>
        </p:spPr>
        <p:txBody>
          <a:bodyPr vert="horz" wrap="square" lIns="0" tIns="143351" rIns="0" bIns="0" rtlCol="0">
            <a:spAutoFit/>
          </a:bodyPr>
          <a:lstStyle/>
          <a:p>
            <a:pPr marL="644843">
              <a:spcBef>
                <a:spcPts val="1129"/>
              </a:spcBef>
            </a:pPr>
            <a:r>
              <a:rPr sz="1350" spc="-15" dirty="0">
                <a:latin typeface="Trebuchet MS"/>
                <a:cs typeface="Trebuchet MS"/>
              </a:rPr>
              <a:t>Repeat</a:t>
            </a:r>
            <a:endParaRPr sz="1350" dirty="0">
              <a:latin typeface="Trebuchet MS"/>
              <a:cs typeface="Trebuchet MS"/>
            </a:endParaRPr>
          </a:p>
          <a:p>
            <a:pPr marL="987743"/>
            <a:r>
              <a:rPr sz="1350" spc="-4" dirty="0">
                <a:latin typeface="Trebuchet MS"/>
                <a:cs typeface="Trebuchet MS"/>
              </a:rPr>
              <a:t>accept</a:t>
            </a:r>
            <a:r>
              <a:rPr sz="1350" spc="-15" dirty="0">
                <a:latin typeface="Trebuchet MS"/>
                <a:cs typeface="Trebuchet MS"/>
              </a:rPr>
              <a:t> </a:t>
            </a:r>
            <a:r>
              <a:rPr sz="1350" spc="-4" dirty="0">
                <a:latin typeface="Trebuchet MS"/>
                <a:cs typeface="Trebuchet MS"/>
              </a:rPr>
              <a:t>connection</a:t>
            </a:r>
            <a:endParaRPr sz="1350" dirty="0">
              <a:latin typeface="Trebuchet MS"/>
              <a:cs typeface="Trebuchet MS"/>
            </a:endParaRPr>
          </a:p>
          <a:p>
            <a:pPr marL="987743"/>
            <a:r>
              <a:rPr sz="1350" dirty="0">
                <a:latin typeface="Trebuchet MS"/>
                <a:cs typeface="Trebuchet MS"/>
              </a:rPr>
              <a:t>Put </a:t>
            </a:r>
            <a:r>
              <a:rPr sz="1350" spc="-4" dirty="0">
                <a:latin typeface="Trebuchet MS"/>
                <a:cs typeface="Trebuchet MS"/>
              </a:rPr>
              <a:t>connection into</a:t>
            </a:r>
            <a:r>
              <a:rPr sz="1350" spc="-30" dirty="0">
                <a:latin typeface="Trebuchet MS"/>
                <a:cs typeface="Trebuchet MS"/>
              </a:rPr>
              <a:t> </a:t>
            </a:r>
            <a:r>
              <a:rPr sz="1350" spc="-4" dirty="0">
                <a:latin typeface="Trebuchet MS"/>
                <a:cs typeface="Trebuchet MS"/>
              </a:rPr>
              <a:t>queue</a:t>
            </a:r>
            <a:endParaRPr sz="1350" dirty="0">
              <a:latin typeface="Trebuchet MS"/>
              <a:cs typeface="Trebuchet MS"/>
            </a:endParaRPr>
          </a:p>
        </p:txBody>
      </p:sp>
      <p:sp>
        <p:nvSpPr>
          <p:cNvPr id="4" name="object 4"/>
          <p:cNvSpPr txBox="1"/>
          <p:nvPr/>
        </p:nvSpPr>
        <p:spPr>
          <a:xfrm>
            <a:off x="2473833" y="2231136"/>
            <a:ext cx="962025" cy="217367"/>
          </a:xfrm>
          <a:prstGeom prst="rect">
            <a:avLst/>
          </a:prstGeom>
        </p:spPr>
        <p:txBody>
          <a:bodyPr vert="horz" wrap="square" lIns="0" tIns="9525" rIns="0" bIns="0" rtlCol="0">
            <a:spAutoFit/>
          </a:bodyPr>
          <a:lstStyle/>
          <a:p>
            <a:pPr marL="9525">
              <a:spcBef>
                <a:spcPts val="75"/>
              </a:spcBef>
            </a:pPr>
            <a:r>
              <a:rPr sz="1350" spc="-4" dirty="0">
                <a:latin typeface="Trebuchet MS"/>
                <a:cs typeface="Trebuchet MS"/>
              </a:rPr>
              <a:t>Main</a:t>
            </a:r>
            <a:r>
              <a:rPr sz="1350" spc="-68" dirty="0">
                <a:latin typeface="Trebuchet MS"/>
                <a:cs typeface="Trebuchet MS"/>
              </a:rPr>
              <a:t> </a:t>
            </a:r>
            <a:r>
              <a:rPr sz="1350" spc="-4" dirty="0">
                <a:latin typeface="Trebuchet MS"/>
                <a:cs typeface="Trebuchet MS"/>
              </a:rPr>
              <a:t>Thread</a:t>
            </a:r>
            <a:endParaRPr sz="1350">
              <a:latin typeface="Trebuchet MS"/>
              <a:cs typeface="Trebuchet MS"/>
            </a:endParaRPr>
          </a:p>
        </p:txBody>
      </p:sp>
      <p:sp>
        <p:nvSpPr>
          <p:cNvPr id="5" name="object 5"/>
          <p:cNvSpPr txBox="1"/>
          <p:nvPr/>
        </p:nvSpPr>
        <p:spPr>
          <a:xfrm>
            <a:off x="581501" y="3946492"/>
            <a:ext cx="3667601" cy="1183497"/>
          </a:xfrm>
          <a:prstGeom prst="rect">
            <a:avLst/>
          </a:prstGeom>
          <a:solidFill>
            <a:schemeClr val="bg2"/>
          </a:solidFill>
          <a:ln w="19050">
            <a:solidFill>
              <a:srgbClr val="688E18"/>
            </a:solidFill>
          </a:ln>
        </p:spPr>
        <p:txBody>
          <a:bodyPr vert="horz" wrap="square" lIns="0" tIns="143351" rIns="0" bIns="0" rtlCol="0">
            <a:spAutoFit/>
          </a:bodyPr>
          <a:lstStyle/>
          <a:p>
            <a:pPr marL="644366">
              <a:spcBef>
                <a:spcPts val="1129"/>
              </a:spcBef>
            </a:pPr>
            <a:r>
              <a:rPr sz="1350" spc="-15" dirty="0">
                <a:latin typeface="Trebuchet MS"/>
                <a:cs typeface="Trebuchet MS"/>
              </a:rPr>
              <a:t>Repeat</a:t>
            </a:r>
            <a:endParaRPr sz="1350">
              <a:latin typeface="Trebuchet MS"/>
              <a:cs typeface="Trebuchet MS"/>
            </a:endParaRPr>
          </a:p>
          <a:p>
            <a:pPr marL="987266" marR="467678"/>
            <a:r>
              <a:rPr sz="1350" spc="-15" dirty="0">
                <a:latin typeface="Trebuchet MS"/>
                <a:cs typeface="Trebuchet MS"/>
              </a:rPr>
              <a:t>Read </a:t>
            </a:r>
            <a:r>
              <a:rPr sz="1350" spc="-4" dirty="0">
                <a:latin typeface="Trebuchet MS"/>
                <a:cs typeface="Trebuchet MS"/>
              </a:rPr>
              <a:t>connection </a:t>
            </a:r>
            <a:r>
              <a:rPr sz="1350" dirty="0">
                <a:latin typeface="Trebuchet MS"/>
                <a:cs typeface="Trebuchet MS"/>
              </a:rPr>
              <a:t>from </a:t>
            </a:r>
            <a:r>
              <a:rPr sz="1350" spc="-4" dirty="0">
                <a:latin typeface="Trebuchet MS"/>
                <a:cs typeface="Trebuchet MS"/>
              </a:rPr>
              <a:t>queue  </a:t>
            </a:r>
            <a:r>
              <a:rPr sz="1350" spc="-15" dirty="0">
                <a:latin typeface="Trebuchet MS"/>
                <a:cs typeface="Trebuchet MS"/>
              </a:rPr>
              <a:t>Read </a:t>
            </a:r>
            <a:r>
              <a:rPr sz="1350" dirty="0">
                <a:latin typeface="Trebuchet MS"/>
                <a:cs typeface="Trebuchet MS"/>
              </a:rPr>
              <a:t>request from </a:t>
            </a:r>
            <a:r>
              <a:rPr sz="1350" spc="-4" dirty="0">
                <a:latin typeface="Trebuchet MS"/>
                <a:cs typeface="Trebuchet MS"/>
              </a:rPr>
              <a:t>client  </a:t>
            </a:r>
            <a:r>
              <a:rPr sz="1350" spc="-15" dirty="0">
                <a:latin typeface="Trebuchet MS"/>
                <a:cs typeface="Trebuchet MS"/>
              </a:rPr>
              <a:t>Read </a:t>
            </a:r>
            <a:r>
              <a:rPr sz="1350" dirty="0">
                <a:latin typeface="Trebuchet MS"/>
                <a:cs typeface="Trebuchet MS"/>
              </a:rPr>
              <a:t>file from</a:t>
            </a:r>
            <a:r>
              <a:rPr sz="1350" spc="-19" dirty="0">
                <a:latin typeface="Trebuchet MS"/>
                <a:cs typeface="Trebuchet MS"/>
              </a:rPr>
              <a:t> </a:t>
            </a:r>
            <a:r>
              <a:rPr sz="1350" spc="-4" dirty="0">
                <a:latin typeface="Trebuchet MS"/>
                <a:cs typeface="Trebuchet MS"/>
              </a:rPr>
              <a:t>disk</a:t>
            </a:r>
            <a:endParaRPr sz="1350">
              <a:latin typeface="Trebuchet MS"/>
              <a:cs typeface="Trebuchet MS"/>
            </a:endParaRPr>
          </a:p>
          <a:p>
            <a:pPr marL="987266"/>
            <a:r>
              <a:rPr sz="1350" dirty="0">
                <a:latin typeface="Trebuchet MS"/>
                <a:cs typeface="Trebuchet MS"/>
              </a:rPr>
              <a:t>Send File contents </a:t>
            </a:r>
            <a:r>
              <a:rPr sz="1350" spc="-4" dirty="0">
                <a:latin typeface="Trebuchet MS"/>
                <a:cs typeface="Trebuchet MS"/>
              </a:rPr>
              <a:t>to</a:t>
            </a:r>
            <a:r>
              <a:rPr sz="1350" spc="-53" dirty="0">
                <a:latin typeface="Trebuchet MS"/>
                <a:cs typeface="Trebuchet MS"/>
              </a:rPr>
              <a:t> </a:t>
            </a:r>
            <a:r>
              <a:rPr sz="1350" spc="-4" dirty="0">
                <a:latin typeface="Trebuchet MS"/>
                <a:cs typeface="Trebuchet MS"/>
              </a:rPr>
              <a:t>Client</a:t>
            </a:r>
            <a:endParaRPr sz="1350">
              <a:latin typeface="Trebuchet MS"/>
              <a:cs typeface="Trebuchet MS"/>
            </a:endParaRPr>
          </a:p>
        </p:txBody>
      </p:sp>
      <p:sp>
        <p:nvSpPr>
          <p:cNvPr id="6" name="object 6"/>
          <p:cNvSpPr txBox="1"/>
          <p:nvPr/>
        </p:nvSpPr>
        <p:spPr>
          <a:xfrm>
            <a:off x="835915" y="3631882"/>
            <a:ext cx="1351121" cy="217367"/>
          </a:xfrm>
          <a:prstGeom prst="rect">
            <a:avLst/>
          </a:prstGeom>
        </p:spPr>
        <p:txBody>
          <a:bodyPr vert="horz" wrap="square" lIns="0" tIns="9525" rIns="0" bIns="0" rtlCol="0">
            <a:spAutoFit/>
          </a:bodyPr>
          <a:lstStyle/>
          <a:p>
            <a:pPr marL="9525">
              <a:spcBef>
                <a:spcPts val="75"/>
              </a:spcBef>
            </a:pPr>
            <a:r>
              <a:rPr sz="1350" spc="-4" dirty="0">
                <a:latin typeface="Trebuchet MS"/>
                <a:cs typeface="Trebuchet MS"/>
              </a:rPr>
              <a:t>Handler </a:t>
            </a:r>
            <a:r>
              <a:rPr sz="1350" dirty="0">
                <a:latin typeface="Trebuchet MS"/>
                <a:cs typeface="Trebuchet MS"/>
              </a:rPr>
              <a:t>Thread</a:t>
            </a:r>
            <a:r>
              <a:rPr sz="1350" spc="-83" dirty="0">
                <a:latin typeface="Trebuchet MS"/>
                <a:cs typeface="Trebuchet MS"/>
              </a:rPr>
              <a:t> </a:t>
            </a:r>
            <a:r>
              <a:rPr sz="1350" dirty="0">
                <a:latin typeface="Trebuchet MS"/>
                <a:cs typeface="Trebuchet MS"/>
              </a:rPr>
              <a:t>1</a:t>
            </a:r>
            <a:endParaRPr sz="1350">
              <a:latin typeface="Trebuchet MS"/>
              <a:cs typeface="Trebuchet MS"/>
            </a:endParaRPr>
          </a:p>
        </p:txBody>
      </p:sp>
      <p:sp>
        <p:nvSpPr>
          <p:cNvPr id="7" name="object 7"/>
          <p:cNvSpPr txBox="1"/>
          <p:nvPr/>
        </p:nvSpPr>
        <p:spPr>
          <a:xfrm>
            <a:off x="4452842" y="3946492"/>
            <a:ext cx="3667601" cy="1183497"/>
          </a:xfrm>
          <a:prstGeom prst="rect">
            <a:avLst/>
          </a:prstGeom>
          <a:solidFill>
            <a:schemeClr val="bg2"/>
          </a:solidFill>
          <a:ln w="19050">
            <a:solidFill>
              <a:srgbClr val="688E18"/>
            </a:solidFill>
          </a:ln>
        </p:spPr>
        <p:txBody>
          <a:bodyPr vert="horz" wrap="square" lIns="0" tIns="143351" rIns="0" bIns="0" rtlCol="0">
            <a:spAutoFit/>
          </a:bodyPr>
          <a:lstStyle/>
          <a:p>
            <a:pPr marL="644843">
              <a:spcBef>
                <a:spcPts val="1129"/>
              </a:spcBef>
            </a:pPr>
            <a:r>
              <a:rPr sz="1350" spc="-11" dirty="0">
                <a:latin typeface="Trebuchet MS"/>
                <a:cs typeface="Trebuchet MS"/>
              </a:rPr>
              <a:t>Repeat</a:t>
            </a:r>
            <a:endParaRPr sz="1350">
              <a:latin typeface="Trebuchet MS"/>
              <a:cs typeface="Trebuchet MS"/>
            </a:endParaRPr>
          </a:p>
          <a:p>
            <a:pPr marL="988219" marR="467201"/>
            <a:r>
              <a:rPr sz="1350" spc="-15" dirty="0">
                <a:latin typeface="Trebuchet MS"/>
                <a:cs typeface="Trebuchet MS"/>
              </a:rPr>
              <a:t>Read </a:t>
            </a:r>
            <a:r>
              <a:rPr sz="1350" spc="-4" dirty="0">
                <a:latin typeface="Trebuchet MS"/>
                <a:cs typeface="Trebuchet MS"/>
              </a:rPr>
              <a:t>connection </a:t>
            </a:r>
            <a:r>
              <a:rPr sz="1350" dirty="0">
                <a:latin typeface="Trebuchet MS"/>
                <a:cs typeface="Trebuchet MS"/>
              </a:rPr>
              <a:t>from </a:t>
            </a:r>
            <a:r>
              <a:rPr sz="1350" spc="-4" dirty="0">
                <a:latin typeface="Trebuchet MS"/>
                <a:cs typeface="Trebuchet MS"/>
              </a:rPr>
              <a:t>queue  </a:t>
            </a:r>
            <a:r>
              <a:rPr sz="1350" spc="-15" dirty="0">
                <a:latin typeface="Trebuchet MS"/>
                <a:cs typeface="Trebuchet MS"/>
              </a:rPr>
              <a:t>Read </a:t>
            </a:r>
            <a:r>
              <a:rPr sz="1350" dirty="0">
                <a:latin typeface="Trebuchet MS"/>
                <a:cs typeface="Trebuchet MS"/>
              </a:rPr>
              <a:t>request from </a:t>
            </a:r>
            <a:r>
              <a:rPr sz="1350" spc="-4" dirty="0">
                <a:latin typeface="Trebuchet MS"/>
                <a:cs typeface="Trebuchet MS"/>
              </a:rPr>
              <a:t>client  </a:t>
            </a:r>
            <a:r>
              <a:rPr sz="1350" spc="-15" dirty="0">
                <a:latin typeface="Trebuchet MS"/>
                <a:cs typeface="Trebuchet MS"/>
              </a:rPr>
              <a:t>Read </a:t>
            </a:r>
            <a:r>
              <a:rPr sz="1350" dirty="0">
                <a:latin typeface="Trebuchet MS"/>
                <a:cs typeface="Trebuchet MS"/>
              </a:rPr>
              <a:t>file from</a:t>
            </a:r>
            <a:r>
              <a:rPr sz="1350" spc="-19" dirty="0">
                <a:latin typeface="Trebuchet MS"/>
                <a:cs typeface="Trebuchet MS"/>
              </a:rPr>
              <a:t> </a:t>
            </a:r>
            <a:r>
              <a:rPr sz="1350" spc="-4" dirty="0">
                <a:latin typeface="Trebuchet MS"/>
                <a:cs typeface="Trebuchet MS"/>
              </a:rPr>
              <a:t>disk</a:t>
            </a:r>
            <a:endParaRPr sz="1350">
              <a:latin typeface="Trebuchet MS"/>
              <a:cs typeface="Trebuchet MS"/>
            </a:endParaRPr>
          </a:p>
          <a:p>
            <a:pPr marL="988219"/>
            <a:r>
              <a:rPr sz="1350" dirty="0">
                <a:latin typeface="Trebuchet MS"/>
                <a:cs typeface="Trebuchet MS"/>
              </a:rPr>
              <a:t>Send File contents </a:t>
            </a:r>
            <a:r>
              <a:rPr sz="1350" spc="-4" dirty="0">
                <a:latin typeface="Trebuchet MS"/>
                <a:cs typeface="Trebuchet MS"/>
              </a:rPr>
              <a:t>to</a:t>
            </a:r>
            <a:r>
              <a:rPr sz="1350" spc="-53" dirty="0">
                <a:latin typeface="Trebuchet MS"/>
                <a:cs typeface="Trebuchet MS"/>
              </a:rPr>
              <a:t> </a:t>
            </a:r>
            <a:r>
              <a:rPr sz="1350" spc="-4" dirty="0">
                <a:latin typeface="Trebuchet MS"/>
                <a:cs typeface="Trebuchet MS"/>
              </a:rPr>
              <a:t>Client</a:t>
            </a:r>
            <a:endParaRPr sz="1350">
              <a:latin typeface="Trebuchet MS"/>
              <a:cs typeface="Trebuchet MS"/>
            </a:endParaRPr>
          </a:p>
        </p:txBody>
      </p:sp>
      <p:sp>
        <p:nvSpPr>
          <p:cNvPr id="8" name="object 8"/>
          <p:cNvSpPr/>
          <p:nvPr/>
        </p:nvSpPr>
        <p:spPr>
          <a:xfrm>
            <a:off x="4648009" y="3611880"/>
            <a:ext cx="1484948" cy="277178"/>
          </a:xfrm>
          <a:custGeom>
            <a:avLst/>
            <a:gdLst/>
            <a:ahLst/>
            <a:cxnLst/>
            <a:rect l="l" t="t" r="r" b="b"/>
            <a:pathLst>
              <a:path w="1979929" h="369570">
                <a:moveTo>
                  <a:pt x="0" y="369569"/>
                </a:moveTo>
                <a:lnTo>
                  <a:pt x="1979676" y="369569"/>
                </a:lnTo>
                <a:lnTo>
                  <a:pt x="1979676" y="0"/>
                </a:lnTo>
                <a:lnTo>
                  <a:pt x="0" y="0"/>
                </a:lnTo>
                <a:lnTo>
                  <a:pt x="0" y="369569"/>
                </a:lnTo>
                <a:close/>
              </a:path>
            </a:pathLst>
          </a:custGeom>
          <a:solidFill>
            <a:srgbClr val="FFFFFF"/>
          </a:solidFill>
        </p:spPr>
        <p:txBody>
          <a:bodyPr wrap="square" lIns="0" tIns="0" rIns="0" bIns="0" rtlCol="0"/>
          <a:lstStyle/>
          <a:p>
            <a:endParaRPr sz="1350"/>
          </a:p>
        </p:txBody>
      </p:sp>
      <p:sp>
        <p:nvSpPr>
          <p:cNvPr id="9" name="object 9"/>
          <p:cNvSpPr txBox="1"/>
          <p:nvPr/>
        </p:nvSpPr>
        <p:spPr>
          <a:xfrm>
            <a:off x="4707636" y="3631882"/>
            <a:ext cx="1351121" cy="217367"/>
          </a:xfrm>
          <a:prstGeom prst="rect">
            <a:avLst/>
          </a:prstGeom>
        </p:spPr>
        <p:txBody>
          <a:bodyPr vert="horz" wrap="square" lIns="0" tIns="9525" rIns="0" bIns="0" rtlCol="0">
            <a:spAutoFit/>
          </a:bodyPr>
          <a:lstStyle/>
          <a:p>
            <a:pPr marL="9525">
              <a:spcBef>
                <a:spcPts val="75"/>
              </a:spcBef>
            </a:pPr>
            <a:r>
              <a:rPr sz="1350" spc="-4" dirty="0">
                <a:latin typeface="Trebuchet MS"/>
                <a:cs typeface="Trebuchet MS"/>
              </a:rPr>
              <a:t>Handler </a:t>
            </a:r>
            <a:r>
              <a:rPr sz="1350" dirty="0">
                <a:latin typeface="Trebuchet MS"/>
                <a:cs typeface="Trebuchet MS"/>
              </a:rPr>
              <a:t>Thread</a:t>
            </a:r>
            <a:r>
              <a:rPr sz="1350" spc="-83" dirty="0">
                <a:latin typeface="Trebuchet MS"/>
                <a:cs typeface="Trebuchet MS"/>
              </a:rPr>
              <a:t> </a:t>
            </a:r>
            <a:r>
              <a:rPr sz="1350" dirty="0">
                <a:latin typeface="Trebuchet MS"/>
                <a:cs typeface="Trebuchet MS"/>
              </a:rPr>
              <a:t>2</a:t>
            </a:r>
            <a:endParaRPr sz="1350">
              <a:latin typeface="Trebuchet MS"/>
              <a:cs typeface="Trebuchet MS"/>
            </a:endParaRPr>
          </a:p>
        </p:txBody>
      </p:sp>
      <p:sp>
        <p:nvSpPr>
          <p:cNvPr id="11" name="Rectangle 10">
            <a:extLst>
              <a:ext uri="{FF2B5EF4-FFF2-40B4-BE49-F238E27FC236}">
                <a16:creationId xmlns:a16="http://schemas.microsoft.com/office/drawing/2014/main" id="{DBB94FF9-65A1-4D78-905F-D0B0FC056431}"/>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9" y="528176"/>
            <a:ext cx="8229600" cy="1066800"/>
          </a:xfrm>
        </p:spPr>
        <p:txBody>
          <a:bodyPr/>
          <a:lstStyle/>
          <a:p>
            <a:r>
              <a:rPr lang="en-IE" dirty="0"/>
              <a:t>Last Week</a:t>
            </a:r>
          </a:p>
        </p:txBody>
      </p:sp>
      <p:sp>
        <p:nvSpPr>
          <p:cNvPr id="6" name="Rectangle 5">
            <a:extLst>
              <a:ext uri="{FF2B5EF4-FFF2-40B4-BE49-F238E27FC236}">
                <a16:creationId xmlns:a16="http://schemas.microsoft.com/office/drawing/2014/main" id="{EDD9F783-9178-479A-8B4C-A96B0DFDECF5}"/>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pic>
        <p:nvPicPr>
          <p:cNvPr id="3" name="Picture 2">
            <a:extLst>
              <a:ext uri="{FF2B5EF4-FFF2-40B4-BE49-F238E27FC236}">
                <a16:creationId xmlns:a16="http://schemas.microsoft.com/office/drawing/2014/main" id="{F01BF6B8-91D9-4DF5-9ACB-59ED2222A3E5}"/>
              </a:ext>
            </a:extLst>
          </p:cNvPr>
          <p:cNvPicPr>
            <a:picLocks noChangeAspect="1"/>
          </p:cNvPicPr>
          <p:nvPr/>
        </p:nvPicPr>
        <p:blipFill>
          <a:blip r:embed="rId2"/>
          <a:stretch>
            <a:fillRect/>
          </a:stretch>
        </p:blipFill>
        <p:spPr>
          <a:xfrm>
            <a:off x="2068658" y="1546527"/>
            <a:ext cx="4571149" cy="4826678"/>
          </a:xfrm>
          <a:prstGeom prst="rect">
            <a:avLst/>
          </a:prstGeom>
        </p:spPr>
      </p:pic>
    </p:spTree>
    <p:extLst>
      <p:ext uri="{BB962C8B-B14F-4D97-AF65-F5344CB8AC3E}">
        <p14:creationId xmlns:p14="http://schemas.microsoft.com/office/powerpoint/2010/main" val="1975421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7118" y="2497455"/>
            <a:ext cx="8335721" cy="2333331"/>
          </a:xfrm>
          <a:prstGeom prst="rect">
            <a:avLst/>
          </a:prstGeom>
        </p:spPr>
        <p:txBody>
          <a:bodyPr vert="horz" wrap="square" lIns="0" tIns="9525" rIns="0" bIns="0" rtlCol="0">
            <a:spAutoFit/>
          </a:bodyPr>
          <a:lstStyle/>
          <a:p>
            <a:pPr marL="365751" marR="3810" indent="-256026">
              <a:spcBef>
                <a:spcPts val="300"/>
              </a:spcBef>
              <a:spcAft>
                <a:spcPts val="1200"/>
              </a:spcAft>
              <a:buClr>
                <a:schemeClr val="accent3"/>
              </a:buClr>
              <a:buSzPct val="79687"/>
              <a:buFont typeface="Georgia"/>
              <a:buChar char="•"/>
              <a:tabLst>
                <a:tab pos="296545" algn="l"/>
              </a:tabLst>
            </a:pPr>
            <a:r>
              <a:rPr dirty="0"/>
              <a:t>A bounded blocking queue backed by an array. This queue orders elements  FIFO (first-in-first-out). The head of the queue is that element that has been  on the queue the longest time. The tail of the queue is that element that has  been on the queue the shortest time.</a:t>
            </a:r>
          </a:p>
          <a:p>
            <a:pPr marL="365751" indent="-256026">
              <a:lnSpc>
                <a:spcPct val="100000"/>
              </a:lnSpc>
              <a:spcBef>
                <a:spcPts val="300"/>
              </a:spcBef>
              <a:spcAft>
                <a:spcPts val="1200"/>
              </a:spcAft>
              <a:buClr>
                <a:schemeClr val="accent3"/>
              </a:buClr>
              <a:buSzPct val="79687"/>
              <a:buFont typeface="Georgia"/>
              <a:buChar char="•"/>
              <a:tabLst>
                <a:tab pos="296545" algn="l"/>
              </a:tabLst>
            </a:pPr>
            <a:endParaRPr dirty="0"/>
          </a:p>
          <a:p>
            <a:pPr marL="365751" marR="112871" indent="-256026">
              <a:spcBef>
                <a:spcPts val="300"/>
              </a:spcBef>
              <a:spcAft>
                <a:spcPts val="1200"/>
              </a:spcAft>
              <a:buClr>
                <a:schemeClr val="accent3"/>
              </a:buClr>
              <a:buSzPct val="79687"/>
              <a:buFont typeface="Georgia"/>
              <a:buChar char="•"/>
              <a:tabLst>
                <a:tab pos="296545" algn="l"/>
              </a:tabLst>
            </a:pPr>
            <a:r>
              <a:rPr dirty="0"/>
              <a:t>New elements are inserted at the tail of the queue, and the queue retrieval  operations obtain elements at the head of the queue.</a:t>
            </a:r>
          </a:p>
        </p:txBody>
      </p:sp>
      <p:sp>
        <p:nvSpPr>
          <p:cNvPr id="3" name="object 3"/>
          <p:cNvSpPr txBox="1">
            <a:spLocks noGrp="1"/>
          </p:cNvSpPr>
          <p:nvPr>
            <p:ph type="title"/>
          </p:nvPr>
        </p:nvSpPr>
        <p:spPr>
          <a:xfrm>
            <a:off x="567119" y="1231654"/>
            <a:ext cx="7270595" cy="625171"/>
          </a:xfrm>
          <a:prstGeom prst="rect">
            <a:avLst/>
          </a:prstGeom>
        </p:spPr>
        <p:txBody>
          <a:bodyPr vert="horz" wrap="square" lIns="0" tIns="9525" rIns="0" bIns="0" rtlCol="0" anchor="ctr">
            <a:spAutoFit/>
          </a:bodyPr>
          <a:lstStyle/>
          <a:p>
            <a:pPr marL="9525">
              <a:spcBef>
                <a:spcPts val="75"/>
              </a:spcBef>
            </a:pPr>
            <a:r>
              <a:rPr spc="-4" dirty="0"/>
              <a:t>ArrayBlockingQueue</a:t>
            </a:r>
          </a:p>
        </p:txBody>
      </p:sp>
      <p:sp>
        <p:nvSpPr>
          <p:cNvPr id="5" name="Rectangle 4">
            <a:extLst>
              <a:ext uri="{FF2B5EF4-FFF2-40B4-BE49-F238E27FC236}">
                <a16:creationId xmlns:a16="http://schemas.microsoft.com/office/drawing/2014/main" id="{C0CD9D42-76AB-433A-A6ED-C5E6BBB866D4}"/>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1231654"/>
            <a:ext cx="8657268" cy="625171"/>
          </a:xfrm>
          <a:prstGeom prst="rect">
            <a:avLst/>
          </a:prstGeom>
        </p:spPr>
        <p:txBody>
          <a:bodyPr vert="horz" wrap="square" lIns="0" tIns="9525" rIns="0" bIns="0" rtlCol="0" anchor="ctr">
            <a:spAutoFit/>
          </a:bodyPr>
          <a:lstStyle/>
          <a:p>
            <a:pPr marL="9525">
              <a:spcBef>
                <a:spcPts val="75"/>
              </a:spcBef>
            </a:pPr>
            <a:r>
              <a:rPr spc="-4" dirty="0"/>
              <a:t>ArrayBlockingQueue</a:t>
            </a:r>
          </a:p>
        </p:txBody>
      </p:sp>
      <p:sp>
        <p:nvSpPr>
          <p:cNvPr id="3" name="object 3"/>
          <p:cNvSpPr txBox="1"/>
          <p:nvPr/>
        </p:nvSpPr>
        <p:spPr>
          <a:xfrm>
            <a:off x="567119" y="2391718"/>
            <a:ext cx="7582094" cy="2789546"/>
          </a:xfrm>
          <a:prstGeom prst="rect">
            <a:avLst/>
          </a:prstGeom>
        </p:spPr>
        <p:txBody>
          <a:bodyPr vert="horz" wrap="square" lIns="0" tIns="113348" rIns="0" bIns="0" rtlCol="0">
            <a:spAutoFit/>
          </a:bodyPr>
          <a:lstStyle/>
          <a:p>
            <a:pPr marL="365751" marR="112871" indent="-256026">
              <a:spcBef>
                <a:spcPts val="300"/>
              </a:spcBef>
              <a:spcAft>
                <a:spcPts val="1200"/>
              </a:spcAft>
              <a:buClr>
                <a:schemeClr val="accent3"/>
              </a:buClr>
              <a:buSzPct val="79687"/>
              <a:buFont typeface="Georgia"/>
              <a:buChar char="•"/>
              <a:tabLst>
                <a:tab pos="296545" algn="l"/>
              </a:tabLst>
            </a:pPr>
            <a:r>
              <a:rPr dirty="0" err="1"/>
              <a:t>java.util.concurrent.BlockingQueue</a:t>
            </a:r>
            <a:r>
              <a:rPr dirty="0"/>
              <a:t>&lt;T&gt;</a:t>
            </a:r>
          </a:p>
          <a:p>
            <a:pPr marL="822951" marR="112871" lvl="1" indent="-256026">
              <a:spcBef>
                <a:spcPts val="300"/>
              </a:spcBef>
              <a:spcAft>
                <a:spcPts val="1200"/>
              </a:spcAft>
              <a:buClr>
                <a:schemeClr val="accent3"/>
              </a:buClr>
              <a:buSzPct val="79687"/>
              <a:buFont typeface="Georgia"/>
              <a:buChar char="•"/>
              <a:tabLst>
                <a:tab pos="296545" algn="l"/>
              </a:tabLst>
            </a:pPr>
            <a:r>
              <a:rPr dirty="0"/>
              <a:t>Thread Safe</a:t>
            </a:r>
          </a:p>
          <a:p>
            <a:pPr marL="822951" marR="112871" lvl="1" indent="-256026">
              <a:spcBef>
                <a:spcPts val="300"/>
              </a:spcBef>
              <a:spcAft>
                <a:spcPts val="1200"/>
              </a:spcAft>
              <a:buClr>
                <a:schemeClr val="accent3"/>
              </a:buClr>
              <a:buSzPct val="79687"/>
              <a:buFont typeface="Georgia"/>
              <a:buChar char="•"/>
              <a:tabLst>
                <a:tab pos="296545" algn="l"/>
              </a:tabLst>
            </a:pPr>
            <a:r>
              <a:rPr dirty="0"/>
              <a:t>Blocking methods</a:t>
            </a:r>
          </a:p>
          <a:p>
            <a:pPr marL="1280151" marR="112871" lvl="2" indent="-256026">
              <a:spcBef>
                <a:spcPts val="300"/>
              </a:spcBef>
              <a:spcAft>
                <a:spcPts val="1200"/>
              </a:spcAft>
              <a:buClr>
                <a:schemeClr val="accent3"/>
              </a:buClr>
              <a:buSzPct val="79687"/>
              <a:buFont typeface="Georgia"/>
              <a:buChar char="•"/>
              <a:tabLst>
                <a:tab pos="296545" algn="l"/>
              </a:tabLst>
            </a:pPr>
            <a:r>
              <a:rPr dirty="0"/>
              <a:t>put(T)</a:t>
            </a:r>
          </a:p>
          <a:p>
            <a:pPr marL="1280151" marR="112871" lvl="2" indent="-256026">
              <a:spcBef>
                <a:spcPts val="300"/>
              </a:spcBef>
              <a:spcAft>
                <a:spcPts val="1200"/>
              </a:spcAft>
              <a:buClr>
                <a:schemeClr val="accent3"/>
              </a:buClr>
              <a:buSzPct val="79687"/>
              <a:buFont typeface="Georgia"/>
              <a:buChar char="•"/>
              <a:tabLst>
                <a:tab pos="296545" algn="l"/>
              </a:tabLst>
            </a:pPr>
            <a:r>
              <a:rPr dirty="0"/>
              <a:t>T take()</a:t>
            </a:r>
          </a:p>
          <a:p>
            <a:pPr marL="365751" marR="112871" indent="-256026">
              <a:spcBef>
                <a:spcPts val="300"/>
              </a:spcBef>
              <a:spcAft>
                <a:spcPts val="1200"/>
              </a:spcAft>
              <a:buClr>
                <a:schemeClr val="accent3"/>
              </a:buClr>
              <a:buSzPct val="79687"/>
              <a:buFont typeface="Georgia"/>
              <a:buChar char="•"/>
              <a:tabLst>
                <a:tab pos="296545" algn="l"/>
              </a:tabLst>
            </a:pPr>
            <a:r>
              <a:rPr dirty="0" err="1"/>
              <a:t>java.util.concurrent.ArrayBlockingQueue</a:t>
            </a:r>
            <a:r>
              <a:rPr dirty="0"/>
              <a:t>&lt;T&gt;</a:t>
            </a:r>
          </a:p>
        </p:txBody>
      </p:sp>
      <p:sp>
        <p:nvSpPr>
          <p:cNvPr id="5" name="Rectangle 4">
            <a:extLst>
              <a:ext uri="{FF2B5EF4-FFF2-40B4-BE49-F238E27FC236}">
                <a16:creationId xmlns:a16="http://schemas.microsoft.com/office/drawing/2014/main" id="{C6A9F48B-7879-45CA-A7F1-55482A83980B}"/>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7118" y="2497456"/>
            <a:ext cx="8124705" cy="2333331"/>
          </a:xfrm>
          <a:prstGeom prst="rect">
            <a:avLst/>
          </a:prstGeom>
        </p:spPr>
        <p:txBody>
          <a:bodyPr vert="horz" wrap="square" lIns="0" tIns="9525" rIns="0" bIns="0" rtlCol="0">
            <a:spAutoFit/>
          </a:bodyPr>
          <a:lstStyle/>
          <a:p>
            <a:pPr marL="365751" marR="112871" indent="-256026">
              <a:spcBef>
                <a:spcPts val="300"/>
              </a:spcBef>
              <a:spcAft>
                <a:spcPts val="1200"/>
              </a:spcAft>
              <a:buClr>
                <a:schemeClr val="accent3"/>
              </a:buClr>
              <a:buSzPct val="79687"/>
              <a:buFont typeface="Georgia"/>
              <a:buChar char="•"/>
              <a:tabLst>
                <a:tab pos="296545" algn="l"/>
              </a:tabLst>
            </a:pPr>
            <a:r>
              <a:rPr dirty="0"/>
              <a:t>This is a classic "bounded buffer", in which a fixed-sized array holds elements  inserted by producers and extracted by consumers. Once created, the  capacity cannot be changed.</a:t>
            </a:r>
          </a:p>
          <a:p>
            <a:pPr marL="365751" marR="112871" indent="-256026">
              <a:lnSpc>
                <a:spcPct val="100000"/>
              </a:lnSpc>
              <a:spcBef>
                <a:spcPts val="300"/>
              </a:spcBef>
              <a:spcAft>
                <a:spcPts val="1200"/>
              </a:spcAft>
              <a:buClr>
                <a:schemeClr val="accent3"/>
              </a:buClr>
              <a:buSzPct val="79687"/>
              <a:buFont typeface="Georgia"/>
              <a:buChar char="•"/>
              <a:tabLst>
                <a:tab pos="296545" algn="l"/>
              </a:tabLst>
            </a:pPr>
            <a:endParaRPr dirty="0"/>
          </a:p>
          <a:p>
            <a:pPr marL="365751" marR="112871" indent="-256026">
              <a:spcBef>
                <a:spcPts val="300"/>
              </a:spcBef>
              <a:spcAft>
                <a:spcPts val="1200"/>
              </a:spcAft>
              <a:buClr>
                <a:schemeClr val="accent3"/>
              </a:buClr>
              <a:buSzPct val="79687"/>
              <a:buFont typeface="Georgia"/>
              <a:buChar char="•"/>
              <a:tabLst>
                <a:tab pos="296545" algn="l"/>
              </a:tabLst>
            </a:pPr>
            <a:r>
              <a:rPr dirty="0"/>
              <a:t>Attempts to put an element into a full queue will result in the operation  blocking; attempts to take an element from an empty queue will similarly  block.</a:t>
            </a:r>
          </a:p>
        </p:txBody>
      </p:sp>
      <p:sp>
        <p:nvSpPr>
          <p:cNvPr id="3" name="object 3"/>
          <p:cNvSpPr txBox="1">
            <a:spLocks noGrp="1"/>
          </p:cNvSpPr>
          <p:nvPr>
            <p:ph type="title"/>
          </p:nvPr>
        </p:nvSpPr>
        <p:spPr>
          <a:xfrm>
            <a:off x="567118" y="1231654"/>
            <a:ext cx="7622289" cy="625171"/>
          </a:xfrm>
          <a:prstGeom prst="rect">
            <a:avLst/>
          </a:prstGeom>
        </p:spPr>
        <p:txBody>
          <a:bodyPr vert="horz" wrap="square" lIns="0" tIns="9525" rIns="0" bIns="0" rtlCol="0" anchor="ctr">
            <a:spAutoFit/>
          </a:bodyPr>
          <a:lstStyle/>
          <a:p>
            <a:pPr marL="9525">
              <a:spcBef>
                <a:spcPts val="75"/>
              </a:spcBef>
            </a:pPr>
            <a:r>
              <a:rPr spc="-4" dirty="0"/>
              <a:t>ArrayBlockingQueue</a:t>
            </a:r>
            <a:r>
              <a:rPr spc="-23" dirty="0"/>
              <a:t> </a:t>
            </a:r>
            <a:r>
              <a:rPr spc="-4" dirty="0"/>
              <a:t>(cont’d)</a:t>
            </a:r>
          </a:p>
        </p:txBody>
      </p:sp>
      <p:sp>
        <p:nvSpPr>
          <p:cNvPr id="5" name="Rectangle 4">
            <a:extLst>
              <a:ext uri="{FF2B5EF4-FFF2-40B4-BE49-F238E27FC236}">
                <a16:creationId xmlns:a16="http://schemas.microsoft.com/office/drawing/2014/main" id="{FFC2136D-631F-4DDB-8AB7-554778257162}"/>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1231654"/>
            <a:ext cx="7300740" cy="625171"/>
          </a:xfrm>
          <a:prstGeom prst="rect">
            <a:avLst/>
          </a:prstGeom>
        </p:spPr>
        <p:txBody>
          <a:bodyPr vert="horz" wrap="square" lIns="0" tIns="9525" rIns="0" bIns="0" rtlCol="0" anchor="ctr">
            <a:spAutoFit/>
          </a:bodyPr>
          <a:lstStyle/>
          <a:p>
            <a:pPr marL="9525">
              <a:spcBef>
                <a:spcPts val="75"/>
              </a:spcBef>
            </a:pPr>
            <a:r>
              <a:rPr dirty="0"/>
              <a:t>Example:</a:t>
            </a:r>
            <a:r>
              <a:rPr spc="-64" dirty="0"/>
              <a:t> </a:t>
            </a:r>
            <a:r>
              <a:rPr dirty="0"/>
              <a:t>BlockingQueue</a:t>
            </a:r>
          </a:p>
        </p:txBody>
      </p:sp>
      <p:sp>
        <p:nvSpPr>
          <p:cNvPr id="3" name="object 3"/>
          <p:cNvSpPr txBox="1"/>
          <p:nvPr/>
        </p:nvSpPr>
        <p:spPr>
          <a:xfrm>
            <a:off x="821902" y="2488384"/>
            <a:ext cx="6222206" cy="2961645"/>
          </a:xfrm>
          <a:prstGeom prst="rect">
            <a:avLst/>
          </a:prstGeom>
          <a:ln w="9905">
            <a:solidFill>
              <a:srgbClr val="90C225"/>
            </a:solidFill>
          </a:ln>
        </p:spPr>
        <p:txBody>
          <a:bodyPr vert="horz" wrap="square" lIns="0" tIns="29528" rIns="0" bIns="0" rtlCol="0">
            <a:spAutoFit/>
          </a:bodyPr>
          <a:lstStyle/>
          <a:p>
            <a:pPr marL="68104">
              <a:spcBef>
                <a:spcPts val="233"/>
              </a:spcBef>
            </a:pPr>
            <a:r>
              <a:rPr sz="1350" spc="-4" dirty="0">
                <a:latin typeface="Arial"/>
                <a:cs typeface="Arial"/>
              </a:rPr>
              <a:t>public class BlockingQueueExample </a:t>
            </a:r>
            <a:r>
              <a:rPr sz="1350" dirty="0">
                <a:latin typeface="Arial"/>
                <a:cs typeface="Arial"/>
              </a:rPr>
              <a:t>{</a:t>
            </a:r>
          </a:p>
          <a:p>
            <a:pPr>
              <a:spcBef>
                <a:spcPts val="23"/>
              </a:spcBef>
            </a:pPr>
            <a:endParaRPr sz="1388" dirty="0">
              <a:latin typeface="Times New Roman"/>
              <a:cs typeface="Times New Roman"/>
            </a:endParaRPr>
          </a:p>
          <a:p>
            <a:pPr marL="258604"/>
            <a:r>
              <a:rPr sz="1350" spc="-4" dirty="0">
                <a:latin typeface="Arial"/>
                <a:cs typeface="Arial"/>
              </a:rPr>
              <a:t>public </a:t>
            </a:r>
            <a:r>
              <a:rPr sz="1350" dirty="0">
                <a:latin typeface="Arial"/>
                <a:cs typeface="Arial"/>
              </a:rPr>
              <a:t>static </a:t>
            </a:r>
            <a:r>
              <a:rPr sz="1350" spc="-4" dirty="0">
                <a:latin typeface="Arial"/>
                <a:cs typeface="Arial"/>
              </a:rPr>
              <a:t>void main(String[] args) </a:t>
            </a:r>
            <a:r>
              <a:rPr sz="1350" dirty="0">
                <a:latin typeface="Arial"/>
                <a:cs typeface="Arial"/>
              </a:rPr>
              <a:t>throws </a:t>
            </a:r>
            <a:r>
              <a:rPr sz="1350" spc="-4" dirty="0">
                <a:latin typeface="Arial"/>
                <a:cs typeface="Arial"/>
              </a:rPr>
              <a:t>Exception</a:t>
            </a:r>
            <a:r>
              <a:rPr sz="1350" dirty="0">
                <a:latin typeface="Arial"/>
                <a:cs typeface="Arial"/>
              </a:rPr>
              <a:t> {</a:t>
            </a:r>
          </a:p>
          <a:p>
            <a:pPr>
              <a:spcBef>
                <a:spcPts val="26"/>
              </a:spcBef>
            </a:pPr>
            <a:endParaRPr sz="1388" dirty="0">
              <a:latin typeface="Times New Roman"/>
              <a:cs typeface="Times New Roman"/>
            </a:endParaRPr>
          </a:p>
          <a:p>
            <a:pPr marL="449580" marR="120968"/>
            <a:r>
              <a:rPr sz="1350" dirty="0">
                <a:latin typeface="Arial"/>
                <a:cs typeface="Arial"/>
              </a:rPr>
              <a:t>BlockingQueue&lt;String&gt; queue = new</a:t>
            </a:r>
            <a:r>
              <a:rPr sz="1350" spc="-64" dirty="0">
                <a:latin typeface="Arial"/>
                <a:cs typeface="Arial"/>
              </a:rPr>
              <a:t> </a:t>
            </a:r>
            <a:r>
              <a:rPr sz="1350" spc="-4" dirty="0">
                <a:latin typeface="Arial"/>
                <a:cs typeface="Arial"/>
              </a:rPr>
              <a:t>ArrayBlockingQueue&lt;String&gt;(1024);  Producer producer </a:t>
            </a:r>
            <a:r>
              <a:rPr sz="1350" dirty="0">
                <a:latin typeface="Arial"/>
                <a:cs typeface="Arial"/>
              </a:rPr>
              <a:t>= </a:t>
            </a:r>
            <a:r>
              <a:rPr sz="1350" spc="-4" dirty="0">
                <a:latin typeface="Arial"/>
                <a:cs typeface="Arial"/>
              </a:rPr>
              <a:t>new Producer(queue);</a:t>
            </a:r>
            <a:endParaRPr sz="1350" dirty="0">
              <a:latin typeface="Arial"/>
              <a:cs typeface="Arial"/>
            </a:endParaRPr>
          </a:p>
          <a:p>
            <a:pPr marL="449580"/>
            <a:r>
              <a:rPr sz="1350" spc="-4" dirty="0">
                <a:latin typeface="Arial"/>
                <a:cs typeface="Arial"/>
              </a:rPr>
              <a:t>Consumer consumer </a:t>
            </a:r>
            <a:r>
              <a:rPr sz="1350" dirty="0">
                <a:latin typeface="Arial"/>
                <a:cs typeface="Arial"/>
              </a:rPr>
              <a:t>= </a:t>
            </a:r>
            <a:r>
              <a:rPr sz="1350" spc="-4" dirty="0">
                <a:latin typeface="Arial"/>
                <a:cs typeface="Arial"/>
              </a:rPr>
              <a:t>new Consumer(queue);</a:t>
            </a:r>
            <a:endParaRPr sz="1350" dirty="0">
              <a:latin typeface="Arial"/>
              <a:cs typeface="Arial"/>
            </a:endParaRPr>
          </a:p>
          <a:p>
            <a:pPr>
              <a:spcBef>
                <a:spcPts val="23"/>
              </a:spcBef>
            </a:pPr>
            <a:endParaRPr sz="1388" dirty="0">
              <a:latin typeface="Times New Roman"/>
              <a:cs typeface="Times New Roman"/>
            </a:endParaRPr>
          </a:p>
          <a:p>
            <a:pPr marL="449580" marR="3453765">
              <a:spcBef>
                <a:spcPts val="4"/>
              </a:spcBef>
            </a:pPr>
            <a:r>
              <a:rPr sz="1350" spc="-4" dirty="0">
                <a:latin typeface="Arial"/>
                <a:cs typeface="Arial"/>
              </a:rPr>
              <a:t>new </a:t>
            </a:r>
            <a:r>
              <a:rPr sz="1350" dirty="0">
                <a:latin typeface="Arial"/>
                <a:cs typeface="Arial"/>
              </a:rPr>
              <a:t>Thread(producer).start();  </a:t>
            </a:r>
            <a:r>
              <a:rPr sz="1350" spc="-4" dirty="0">
                <a:latin typeface="Arial"/>
                <a:cs typeface="Arial"/>
              </a:rPr>
              <a:t>new</a:t>
            </a:r>
            <a:r>
              <a:rPr sz="1350" spc="-86" dirty="0">
                <a:latin typeface="Arial"/>
                <a:cs typeface="Arial"/>
              </a:rPr>
              <a:t> </a:t>
            </a:r>
            <a:r>
              <a:rPr sz="1350" dirty="0">
                <a:latin typeface="Arial"/>
                <a:cs typeface="Arial"/>
              </a:rPr>
              <a:t>Thread(consumer).start();</a:t>
            </a:r>
          </a:p>
          <a:p>
            <a:pPr>
              <a:spcBef>
                <a:spcPts val="23"/>
              </a:spcBef>
            </a:pPr>
            <a:endParaRPr sz="1388" dirty="0">
              <a:latin typeface="Times New Roman"/>
              <a:cs typeface="Times New Roman"/>
            </a:endParaRPr>
          </a:p>
          <a:p>
            <a:pPr marL="446246"/>
            <a:r>
              <a:rPr sz="1350" spc="-4" dirty="0">
                <a:latin typeface="Arial"/>
                <a:cs typeface="Arial"/>
              </a:rPr>
              <a:t>Thread.sleep(4000);</a:t>
            </a:r>
            <a:endParaRPr sz="1350" dirty="0">
              <a:latin typeface="Arial"/>
              <a:cs typeface="Arial"/>
            </a:endParaRPr>
          </a:p>
          <a:p>
            <a:pPr marL="258604"/>
            <a:r>
              <a:rPr sz="1350" dirty="0">
                <a:latin typeface="Arial"/>
                <a:cs typeface="Arial"/>
              </a:rPr>
              <a:t>}</a:t>
            </a:r>
          </a:p>
          <a:p>
            <a:pPr marL="68104"/>
            <a:r>
              <a:rPr sz="1350" dirty="0">
                <a:latin typeface="Arial"/>
                <a:cs typeface="Arial"/>
              </a:rPr>
              <a:t>}</a:t>
            </a:r>
          </a:p>
        </p:txBody>
      </p:sp>
      <p:sp>
        <p:nvSpPr>
          <p:cNvPr id="5" name="Rectangle 4">
            <a:extLst>
              <a:ext uri="{FF2B5EF4-FFF2-40B4-BE49-F238E27FC236}">
                <a16:creationId xmlns:a16="http://schemas.microsoft.com/office/drawing/2014/main" id="{F27D52BA-289B-479D-9CAF-306F8A270F90}"/>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1231655"/>
            <a:ext cx="7742868" cy="625171"/>
          </a:xfrm>
          <a:prstGeom prst="rect">
            <a:avLst/>
          </a:prstGeom>
        </p:spPr>
        <p:txBody>
          <a:bodyPr vert="horz" wrap="square" lIns="0" tIns="9525" rIns="0" bIns="0" rtlCol="0" anchor="ctr">
            <a:spAutoFit/>
          </a:bodyPr>
          <a:lstStyle/>
          <a:p>
            <a:pPr marL="9525">
              <a:spcBef>
                <a:spcPts val="75"/>
              </a:spcBef>
            </a:pPr>
            <a:r>
              <a:rPr dirty="0"/>
              <a:t>Example: BlockingQueue -</a:t>
            </a:r>
            <a:r>
              <a:rPr spc="-86" dirty="0"/>
              <a:t> </a:t>
            </a:r>
            <a:r>
              <a:rPr spc="-4" dirty="0"/>
              <a:t>Details</a:t>
            </a:r>
          </a:p>
        </p:txBody>
      </p:sp>
      <p:sp>
        <p:nvSpPr>
          <p:cNvPr id="3" name="object 3"/>
          <p:cNvSpPr txBox="1"/>
          <p:nvPr/>
        </p:nvSpPr>
        <p:spPr>
          <a:xfrm>
            <a:off x="674177" y="2391857"/>
            <a:ext cx="6151244" cy="2995051"/>
          </a:xfrm>
          <a:prstGeom prst="rect">
            <a:avLst/>
          </a:prstGeom>
        </p:spPr>
        <p:txBody>
          <a:bodyPr vert="horz" wrap="square" lIns="0" tIns="9525" rIns="0" bIns="0" rtlCol="0">
            <a:spAutoFit/>
          </a:bodyPr>
          <a:lstStyle/>
          <a:p>
            <a:pPr marL="365751" marR="112871" indent="-256026">
              <a:spcBef>
                <a:spcPts val="300"/>
              </a:spcBef>
              <a:spcAft>
                <a:spcPts val="1200"/>
              </a:spcAft>
              <a:buClr>
                <a:schemeClr val="accent3"/>
              </a:buClr>
              <a:buSzPct val="79687"/>
              <a:buFont typeface="Georgia"/>
              <a:buChar char="•"/>
              <a:tabLst>
                <a:tab pos="296545" algn="l"/>
              </a:tabLst>
            </a:pPr>
            <a:r>
              <a:rPr dirty="0"/>
              <a:t>The example uses the ArrayBlockingQueue implementation of the  BlockingQueue interface.</a:t>
            </a:r>
          </a:p>
          <a:p>
            <a:pPr marL="365751" marR="112871" indent="-256026">
              <a:lnSpc>
                <a:spcPct val="100000"/>
              </a:lnSpc>
              <a:spcBef>
                <a:spcPts val="300"/>
              </a:spcBef>
              <a:spcAft>
                <a:spcPts val="1200"/>
              </a:spcAft>
              <a:buClr>
                <a:schemeClr val="accent3"/>
              </a:buClr>
              <a:buSzPct val="79687"/>
              <a:buFont typeface="Georgia"/>
              <a:buChar char="•"/>
              <a:tabLst>
                <a:tab pos="296545" algn="l"/>
              </a:tabLst>
            </a:pPr>
            <a:endParaRPr dirty="0"/>
          </a:p>
          <a:p>
            <a:pPr marL="365751" marR="112871" indent="-256026">
              <a:spcBef>
                <a:spcPts val="300"/>
              </a:spcBef>
              <a:spcAft>
                <a:spcPts val="1200"/>
              </a:spcAft>
              <a:buClr>
                <a:schemeClr val="accent3"/>
              </a:buClr>
              <a:buSzPct val="79687"/>
              <a:buFont typeface="Georgia"/>
              <a:buChar char="•"/>
              <a:tabLst>
                <a:tab pos="296545" algn="l"/>
              </a:tabLst>
            </a:pPr>
            <a:r>
              <a:rPr dirty="0"/>
              <a:t>First, the BlockingQueueExample class starts a Producer and a Consumer in  separate threads.</a:t>
            </a:r>
          </a:p>
          <a:p>
            <a:pPr marL="365751" marR="112871" indent="-256026">
              <a:lnSpc>
                <a:spcPct val="100000"/>
              </a:lnSpc>
              <a:spcBef>
                <a:spcPts val="300"/>
              </a:spcBef>
              <a:spcAft>
                <a:spcPts val="1200"/>
              </a:spcAft>
              <a:buClr>
                <a:schemeClr val="accent3"/>
              </a:buClr>
              <a:buSzPct val="79687"/>
              <a:buFont typeface="Georgia"/>
              <a:buChar char="•"/>
              <a:tabLst>
                <a:tab pos="296545" algn="l"/>
              </a:tabLst>
            </a:pPr>
            <a:endParaRPr dirty="0"/>
          </a:p>
          <a:p>
            <a:pPr marL="365751" marR="112871" indent="-256026">
              <a:spcBef>
                <a:spcPts val="300"/>
              </a:spcBef>
              <a:spcAft>
                <a:spcPts val="1200"/>
              </a:spcAft>
              <a:buClr>
                <a:schemeClr val="accent3"/>
              </a:buClr>
              <a:buSzPct val="79687"/>
              <a:buFont typeface="Georgia"/>
              <a:buChar char="•"/>
              <a:tabLst>
                <a:tab pos="296545" algn="l"/>
              </a:tabLst>
            </a:pPr>
            <a:r>
              <a:rPr dirty="0"/>
              <a:t>The Producer inserts strings into a shared BlockingQueue, and the Consumer</a:t>
            </a:r>
            <a:r>
              <a:rPr lang="pt-BR" dirty="0"/>
              <a:t> </a:t>
            </a:r>
            <a:r>
              <a:rPr dirty="0"/>
              <a:t>takes them out.</a:t>
            </a:r>
          </a:p>
        </p:txBody>
      </p:sp>
      <p:sp>
        <p:nvSpPr>
          <p:cNvPr id="5" name="Rectangle 4">
            <a:extLst>
              <a:ext uri="{FF2B5EF4-FFF2-40B4-BE49-F238E27FC236}">
                <a16:creationId xmlns:a16="http://schemas.microsoft.com/office/drawing/2014/main" id="{972C99F8-EA0D-4189-A65B-F2DDE07BC7CC}"/>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1231655"/>
            <a:ext cx="8446252" cy="625171"/>
          </a:xfrm>
          <a:prstGeom prst="rect">
            <a:avLst/>
          </a:prstGeom>
        </p:spPr>
        <p:txBody>
          <a:bodyPr vert="horz" wrap="square" lIns="0" tIns="9525" rIns="0" bIns="0" rtlCol="0" anchor="ctr">
            <a:spAutoFit/>
          </a:bodyPr>
          <a:lstStyle/>
          <a:p>
            <a:pPr marL="9525">
              <a:spcBef>
                <a:spcPts val="75"/>
              </a:spcBef>
            </a:pPr>
            <a:r>
              <a:rPr dirty="0"/>
              <a:t>Example: BlockingQueue</a:t>
            </a:r>
            <a:r>
              <a:rPr spc="-83" dirty="0"/>
              <a:t> </a:t>
            </a:r>
            <a:r>
              <a:rPr spc="-15" dirty="0"/>
              <a:t>-Producer</a:t>
            </a:r>
          </a:p>
        </p:txBody>
      </p:sp>
      <p:sp>
        <p:nvSpPr>
          <p:cNvPr id="3" name="object 3"/>
          <p:cNvSpPr txBox="1"/>
          <p:nvPr/>
        </p:nvSpPr>
        <p:spPr>
          <a:xfrm>
            <a:off x="2026188" y="2342538"/>
            <a:ext cx="3530550" cy="3605987"/>
          </a:xfrm>
          <a:prstGeom prst="rect">
            <a:avLst/>
          </a:prstGeom>
        </p:spPr>
        <p:txBody>
          <a:bodyPr vert="horz" wrap="square" lIns="0" tIns="9525" rIns="0" bIns="0" rtlCol="0">
            <a:spAutoFit/>
          </a:bodyPr>
          <a:lstStyle/>
          <a:p>
            <a:pPr marL="147638" marR="967740" indent="-138589">
              <a:lnSpc>
                <a:spcPct val="149400"/>
              </a:lnSpc>
              <a:spcBef>
                <a:spcPts val="75"/>
              </a:spcBef>
            </a:pPr>
            <a:r>
              <a:rPr sz="1000" spc="-4" dirty="0">
                <a:solidFill>
                  <a:srgbClr val="404040"/>
                </a:solidFill>
                <a:latin typeface="Trebuchet MS"/>
                <a:cs typeface="Trebuchet MS"/>
              </a:rPr>
              <a:t>public class </a:t>
            </a:r>
            <a:r>
              <a:rPr sz="1000" spc="-8" dirty="0">
                <a:solidFill>
                  <a:srgbClr val="404040"/>
                </a:solidFill>
                <a:latin typeface="Trebuchet MS"/>
                <a:cs typeface="Trebuchet MS"/>
              </a:rPr>
              <a:t>Producer </a:t>
            </a:r>
            <a:r>
              <a:rPr sz="1000" spc="-4" dirty="0">
                <a:solidFill>
                  <a:srgbClr val="404040"/>
                </a:solidFill>
                <a:latin typeface="Trebuchet MS"/>
                <a:cs typeface="Trebuchet MS"/>
              </a:rPr>
              <a:t>implements </a:t>
            </a:r>
            <a:r>
              <a:rPr sz="1000" spc="-8" dirty="0">
                <a:solidFill>
                  <a:srgbClr val="404040"/>
                </a:solidFill>
                <a:latin typeface="Trebuchet MS"/>
                <a:cs typeface="Trebuchet MS"/>
              </a:rPr>
              <a:t>Runnable{  </a:t>
            </a:r>
            <a:r>
              <a:rPr sz="1000" spc="-4" dirty="0">
                <a:solidFill>
                  <a:srgbClr val="404040"/>
                </a:solidFill>
                <a:latin typeface="Trebuchet MS"/>
                <a:cs typeface="Trebuchet MS"/>
              </a:rPr>
              <a:t>protected BlockingQueue queue </a:t>
            </a:r>
            <a:r>
              <a:rPr sz="1000" dirty="0">
                <a:solidFill>
                  <a:srgbClr val="404040"/>
                </a:solidFill>
                <a:latin typeface="Trebuchet MS"/>
                <a:cs typeface="Trebuchet MS"/>
              </a:rPr>
              <a:t>= </a:t>
            </a:r>
            <a:r>
              <a:rPr sz="1000" spc="-4" dirty="0">
                <a:solidFill>
                  <a:srgbClr val="404040"/>
                </a:solidFill>
                <a:latin typeface="Trebuchet MS"/>
                <a:cs typeface="Trebuchet MS"/>
              </a:rPr>
              <a:t>null;  public </a:t>
            </a:r>
            <a:r>
              <a:rPr sz="1000" spc="-8" dirty="0">
                <a:solidFill>
                  <a:srgbClr val="404040"/>
                </a:solidFill>
                <a:latin typeface="Trebuchet MS"/>
                <a:cs typeface="Trebuchet MS"/>
              </a:rPr>
              <a:t>Producer(BlockingQueue </a:t>
            </a:r>
            <a:r>
              <a:rPr sz="1000" spc="-4" dirty="0">
                <a:solidFill>
                  <a:srgbClr val="404040"/>
                </a:solidFill>
                <a:latin typeface="Trebuchet MS"/>
                <a:cs typeface="Trebuchet MS"/>
              </a:rPr>
              <a:t>queue)</a:t>
            </a:r>
            <a:r>
              <a:rPr sz="1000" spc="-45" dirty="0">
                <a:solidFill>
                  <a:srgbClr val="404040"/>
                </a:solidFill>
                <a:latin typeface="Trebuchet MS"/>
                <a:cs typeface="Trebuchet MS"/>
              </a:rPr>
              <a:t> </a:t>
            </a:r>
            <a:r>
              <a:rPr sz="1000" dirty="0">
                <a:solidFill>
                  <a:srgbClr val="404040"/>
                </a:solidFill>
                <a:latin typeface="Trebuchet MS"/>
                <a:cs typeface="Trebuchet MS"/>
              </a:rPr>
              <a:t>{</a:t>
            </a:r>
            <a:endParaRPr sz="1000" dirty="0">
              <a:latin typeface="Trebuchet MS"/>
              <a:cs typeface="Trebuchet MS"/>
            </a:endParaRPr>
          </a:p>
          <a:p>
            <a:pPr marL="285274">
              <a:spcBef>
                <a:spcPts val="536"/>
              </a:spcBef>
            </a:pPr>
            <a:r>
              <a:rPr sz="1000" spc="-4" dirty="0">
                <a:solidFill>
                  <a:srgbClr val="404040"/>
                </a:solidFill>
                <a:latin typeface="Trebuchet MS"/>
                <a:cs typeface="Trebuchet MS"/>
              </a:rPr>
              <a:t>this.queue </a:t>
            </a:r>
            <a:r>
              <a:rPr sz="1000" dirty="0">
                <a:solidFill>
                  <a:srgbClr val="404040"/>
                </a:solidFill>
                <a:latin typeface="Trebuchet MS"/>
                <a:cs typeface="Trebuchet MS"/>
              </a:rPr>
              <a:t>=</a:t>
            </a:r>
            <a:r>
              <a:rPr sz="1000" spc="-23" dirty="0">
                <a:solidFill>
                  <a:srgbClr val="404040"/>
                </a:solidFill>
                <a:latin typeface="Trebuchet MS"/>
                <a:cs typeface="Trebuchet MS"/>
              </a:rPr>
              <a:t> </a:t>
            </a:r>
            <a:r>
              <a:rPr sz="1000" spc="-4" dirty="0">
                <a:solidFill>
                  <a:srgbClr val="404040"/>
                </a:solidFill>
                <a:latin typeface="Trebuchet MS"/>
                <a:cs typeface="Trebuchet MS"/>
              </a:rPr>
              <a:t>queue;</a:t>
            </a:r>
            <a:endParaRPr sz="1000" dirty="0">
              <a:latin typeface="Trebuchet MS"/>
              <a:cs typeface="Trebuchet MS"/>
            </a:endParaRPr>
          </a:p>
          <a:p>
            <a:pPr marL="147638">
              <a:spcBef>
                <a:spcPts val="536"/>
              </a:spcBef>
            </a:pPr>
            <a:r>
              <a:rPr sz="1000" dirty="0">
                <a:solidFill>
                  <a:srgbClr val="404040"/>
                </a:solidFill>
                <a:latin typeface="Trebuchet MS"/>
                <a:cs typeface="Trebuchet MS"/>
              </a:rPr>
              <a:t>}</a:t>
            </a:r>
            <a:endParaRPr sz="1000" dirty="0">
              <a:latin typeface="Trebuchet MS"/>
              <a:cs typeface="Trebuchet MS"/>
            </a:endParaRPr>
          </a:p>
          <a:p>
            <a:pPr>
              <a:spcBef>
                <a:spcPts val="15"/>
              </a:spcBef>
            </a:pPr>
            <a:endParaRPr sz="1400" dirty="0">
              <a:latin typeface="Times New Roman"/>
              <a:cs typeface="Times New Roman"/>
            </a:endParaRPr>
          </a:p>
          <a:p>
            <a:pPr marL="285274" marR="2160270" indent="-138113">
              <a:lnSpc>
                <a:spcPct val="149600"/>
              </a:lnSpc>
            </a:pPr>
            <a:r>
              <a:rPr sz="1000" spc="-4" dirty="0">
                <a:solidFill>
                  <a:srgbClr val="404040"/>
                </a:solidFill>
                <a:latin typeface="Trebuchet MS"/>
                <a:cs typeface="Trebuchet MS"/>
              </a:rPr>
              <a:t>public </a:t>
            </a:r>
            <a:r>
              <a:rPr sz="1000" dirty="0">
                <a:solidFill>
                  <a:srgbClr val="404040"/>
                </a:solidFill>
                <a:latin typeface="Trebuchet MS"/>
                <a:cs typeface="Trebuchet MS"/>
              </a:rPr>
              <a:t>void </a:t>
            </a:r>
            <a:r>
              <a:rPr sz="1000" spc="-4" dirty="0">
                <a:solidFill>
                  <a:srgbClr val="404040"/>
                </a:solidFill>
                <a:latin typeface="Trebuchet MS"/>
                <a:cs typeface="Trebuchet MS"/>
              </a:rPr>
              <a:t>run()</a:t>
            </a:r>
            <a:r>
              <a:rPr sz="1000" spc="-83" dirty="0">
                <a:solidFill>
                  <a:srgbClr val="404040"/>
                </a:solidFill>
                <a:latin typeface="Trebuchet MS"/>
                <a:cs typeface="Trebuchet MS"/>
              </a:rPr>
              <a:t> </a:t>
            </a:r>
            <a:r>
              <a:rPr sz="1000" dirty="0">
                <a:solidFill>
                  <a:srgbClr val="404040"/>
                </a:solidFill>
                <a:latin typeface="Trebuchet MS"/>
                <a:cs typeface="Trebuchet MS"/>
              </a:rPr>
              <a:t>{  </a:t>
            </a:r>
            <a:r>
              <a:rPr sz="1000" spc="-4" dirty="0">
                <a:solidFill>
                  <a:srgbClr val="404040"/>
                </a:solidFill>
                <a:latin typeface="Trebuchet MS"/>
                <a:cs typeface="Trebuchet MS"/>
              </a:rPr>
              <a:t>try</a:t>
            </a:r>
            <a:r>
              <a:rPr sz="1000" spc="-15" dirty="0">
                <a:solidFill>
                  <a:srgbClr val="404040"/>
                </a:solidFill>
                <a:latin typeface="Trebuchet MS"/>
                <a:cs typeface="Trebuchet MS"/>
              </a:rPr>
              <a:t> </a:t>
            </a:r>
            <a:r>
              <a:rPr sz="1000" dirty="0">
                <a:solidFill>
                  <a:srgbClr val="404040"/>
                </a:solidFill>
                <a:latin typeface="Trebuchet MS"/>
                <a:cs typeface="Trebuchet MS"/>
              </a:rPr>
              <a:t>{</a:t>
            </a:r>
            <a:endParaRPr sz="1000" dirty="0">
              <a:latin typeface="Trebuchet MS"/>
              <a:cs typeface="Trebuchet MS"/>
            </a:endParaRPr>
          </a:p>
          <a:p>
            <a:pPr marL="423863">
              <a:spcBef>
                <a:spcPts val="533"/>
              </a:spcBef>
            </a:pPr>
            <a:r>
              <a:rPr sz="1000" spc="-4" dirty="0">
                <a:solidFill>
                  <a:srgbClr val="404040"/>
                </a:solidFill>
                <a:latin typeface="Trebuchet MS"/>
                <a:cs typeface="Trebuchet MS"/>
              </a:rPr>
              <a:t>queue.put("1");</a:t>
            </a:r>
            <a:endParaRPr sz="1000" dirty="0">
              <a:latin typeface="Trebuchet MS"/>
              <a:cs typeface="Trebuchet MS"/>
            </a:endParaRPr>
          </a:p>
          <a:p>
            <a:pPr marL="421481" marR="1775460">
              <a:lnSpc>
                <a:spcPct val="149500"/>
              </a:lnSpc>
            </a:pPr>
            <a:r>
              <a:rPr sz="1000" dirty="0">
                <a:solidFill>
                  <a:srgbClr val="404040"/>
                </a:solidFill>
                <a:latin typeface="Trebuchet MS"/>
                <a:cs typeface="Trebuchet MS"/>
              </a:rPr>
              <a:t>T</a:t>
            </a:r>
            <a:r>
              <a:rPr sz="1000" spc="-4" dirty="0">
                <a:solidFill>
                  <a:srgbClr val="404040"/>
                </a:solidFill>
                <a:latin typeface="Trebuchet MS"/>
                <a:cs typeface="Trebuchet MS"/>
              </a:rPr>
              <a:t>h</a:t>
            </a:r>
            <a:r>
              <a:rPr sz="1000" dirty="0">
                <a:solidFill>
                  <a:srgbClr val="404040"/>
                </a:solidFill>
                <a:latin typeface="Trebuchet MS"/>
                <a:cs typeface="Trebuchet MS"/>
              </a:rPr>
              <a:t>rea</a:t>
            </a:r>
            <a:r>
              <a:rPr sz="1000" spc="-4" dirty="0">
                <a:solidFill>
                  <a:srgbClr val="404040"/>
                </a:solidFill>
                <a:latin typeface="Trebuchet MS"/>
                <a:cs typeface="Trebuchet MS"/>
              </a:rPr>
              <a:t>d.s</a:t>
            </a:r>
            <a:r>
              <a:rPr sz="1000" dirty="0">
                <a:solidFill>
                  <a:srgbClr val="404040"/>
                </a:solidFill>
                <a:latin typeface="Trebuchet MS"/>
                <a:cs typeface="Trebuchet MS"/>
              </a:rPr>
              <a:t>l</a:t>
            </a:r>
            <a:r>
              <a:rPr sz="1000" spc="-8" dirty="0">
                <a:solidFill>
                  <a:srgbClr val="404040"/>
                </a:solidFill>
                <a:latin typeface="Trebuchet MS"/>
                <a:cs typeface="Trebuchet MS"/>
              </a:rPr>
              <a:t>e</a:t>
            </a:r>
            <a:r>
              <a:rPr sz="1000" spc="-4" dirty="0">
                <a:solidFill>
                  <a:srgbClr val="404040"/>
                </a:solidFill>
                <a:latin typeface="Trebuchet MS"/>
                <a:cs typeface="Trebuchet MS"/>
              </a:rPr>
              <a:t>e</a:t>
            </a:r>
            <a:r>
              <a:rPr sz="1000" spc="-11" dirty="0">
                <a:solidFill>
                  <a:srgbClr val="404040"/>
                </a:solidFill>
                <a:latin typeface="Trebuchet MS"/>
                <a:cs typeface="Trebuchet MS"/>
              </a:rPr>
              <a:t>p</a:t>
            </a:r>
            <a:r>
              <a:rPr sz="1000" spc="-4" dirty="0">
                <a:solidFill>
                  <a:srgbClr val="404040"/>
                </a:solidFill>
                <a:latin typeface="Trebuchet MS"/>
                <a:cs typeface="Trebuchet MS"/>
              </a:rPr>
              <a:t>(</a:t>
            </a:r>
            <a:r>
              <a:rPr sz="1000" spc="-8" dirty="0">
                <a:solidFill>
                  <a:srgbClr val="404040"/>
                </a:solidFill>
                <a:latin typeface="Trebuchet MS"/>
                <a:cs typeface="Trebuchet MS"/>
              </a:rPr>
              <a:t>100</a:t>
            </a:r>
            <a:r>
              <a:rPr sz="1000" spc="-4" dirty="0">
                <a:solidFill>
                  <a:srgbClr val="404040"/>
                </a:solidFill>
                <a:latin typeface="Trebuchet MS"/>
                <a:cs typeface="Trebuchet MS"/>
              </a:rPr>
              <a:t>0);  queue.put("2");  </a:t>
            </a:r>
            <a:r>
              <a:rPr sz="1000" dirty="0">
                <a:solidFill>
                  <a:srgbClr val="404040"/>
                </a:solidFill>
                <a:latin typeface="Trebuchet MS"/>
                <a:cs typeface="Trebuchet MS"/>
              </a:rPr>
              <a:t>Thread</a:t>
            </a:r>
            <a:r>
              <a:rPr sz="1000" spc="-8" dirty="0">
                <a:solidFill>
                  <a:srgbClr val="404040"/>
                </a:solidFill>
                <a:latin typeface="Trebuchet MS"/>
                <a:cs typeface="Trebuchet MS"/>
              </a:rPr>
              <a:t>.</a:t>
            </a:r>
            <a:r>
              <a:rPr sz="1000" dirty="0">
                <a:solidFill>
                  <a:srgbClr val="404040"/>
                </a:solidFill>
                <a:latin typeface="Trebuchet MS"/>
                <a:cs typeface="Trebuchet MS"/>
              </a:rPr>
              <a:t>sl</a:t>
            </a:r>
            <a:r>
              <a:rPr sz="1000" spc="-8" dirty="0">
                <a:solidFill>
                  <a:srgbClr val="404040"/>
                </a:solidFill>
                <a:latin typeface="Trebuchet MS"/>
                <a:cs typeface="Trebuchet MS"/>
              </a:rPr>
              <a:t>e</a:t>
            </a:r>
            <a:r>
              <a:rPr sz="1000" spc="-4" dirty="0">
                <a:solidFill>
                  <a:srgbClr val="404040"/>
                </a:solidFill>
                <a:latin typeface="Trebuchet MS"/>
                <a:cs typeface="Trebuchet MS"/>
              </a:rPr>
              <a:t>e</a:t>
            </a:r>
            <a:r>
              <a:rPr sz="1000" spc="-11" dirty="0">
                <a:solidFill>
                  <a:srgbClr val="404040"/>
                </a:solidFill>
                <a:latin typeface="Trebuchet MS"/>
                <a:cs typeface="Trebuchet MS"/>
              </a:rPr>
              <a:t>p</a:t>
            </a:r>
            <a:r>
              <a:rPr sz="1000" spc="-4" dirty="0">
                <a:solidFill>
                  <a:srgbClr val="404040"/>
                </a:solidFill>
                <a:latin typeface="Trebuchet MS"/>
                <a:cs typeface="Trebuchet MS"/>
              </a:rPr>
              <a:t>(</a:t>
            </a:r>
            <a:r>
              <a:rPr sz="1000" spc="-8" dirty="0">
                <a:solidFill>
                  <a:srgbClr val="404040"/>
                </a:solidFill>
                <a:latin typeface="Trebuchet MS"/>
                <a:cs typeface="Trebuchet MS"/>
              </a:rPr>
              <a:t>100</a:t>
            </a:r>
            <a:r>
              <a:rPr sz="1000" spc="-4" dirty="0">
                <a:solidFill>
                  <a:srgbClr val="404040"/>
                </a:solidFill>
                <a:latin typeface="Trebuchet MS"/>
                <a:cs typeface="Trebuchet MS"/>
              </a:rPr>
              <a:t>0);  queue.put("3");</a:t>
            </a:r>
            <a:endParaRPr sz="1000" dirty="0">
              <a:latin typeface="Trebuchet MS"/>
              <a:cs typeface="Trebuchet MS"/>
            </a:endParaRPr>
          </a:p>
          <a:p>
            <a:pPr marL="285274">
              <a:spcBef>
                <a:spcPts val="536"/>
              </a:spcBef>
            </a:pPr>
            <a:r>
              <a:rPr sz="1000" dirty="0">
                <a:solidFill>
                  <a:srgbClr val="404040"/>
                </a:solidFill>
                <a:latin typeface="Trebuchet MS"/>
                <a:cs typeface="Trebuchet MS"/>
              </a:rPr>
              <a:t>} </a:t>
            </a:r>
            <a:r>
              <a:rPr sz="1000" spc="-4" dirty="0">
                <a:solidFill>
                  <a:srgbClr val="404040"/>
                </a:solidFill>
                <a:latin typeface="Trebuchet MS"/>
                <a:cs typeface="Trebuchet MS"/>
              </a:rPr>
              <a:t>catch (InterruptedException e) </a:t>
            </a:r>
            <a:r>
              <a:rPr sz="1000" dirty="0">
                <a:solidFill>
                  <a:srgbClr val="404040"/>
                </a:solidFill>
                <a:latin typeface="Trebuchet MS"/>
                <a:cs typeface="Trebuchet MS"/>
              </a:rPr>
              <a:t>{ </a:t>
            </a:r>
            <a:r>
              <a:rPr sz="1000" spc="-11" dirty="0">
                <a:solidFill>
                  <a:srgbClr val="404040"/>
                </a:solidFill>
                <a:latin typeface="Trebuchet MS"/>
                <a:cs typeface="Trebuchet MS"/>
              </a:rPr>
              <a:t>e.printStackTrace();</a:t>
            </a:r>
            <a:r>
              <a:rPr sz="1000" spc="240" dirty="0">
                <a:solidFill>
                  <a:srgbClr val="404040"/>
                </a:solidFill>
                <a:latin typeface="Trebuchet MS"/>
                <a:cs typeface="Trebuchet MS"/>
              </a:rPr>
              <a:t> </a:t>
            </a:r>
            <a:r>
              <a:rPr sz="1000" dirty="0">
                <a:solidFill>
                  <a:srgbClr val="404040"/>
                </a:solidFill>
                <a:latin typeface="Trebuchet MS"/>
                <a:cs typeface="Trebuchet MS"/>
              </a:rPr>
              <a:t>}</a:t>
            </a:r>
            <a:endParaRPr sz="1000" dirty="0">
              <a:latin typeface="Trebuchet MS"/>
              <a:cs typeface="Trebuchet MS"/>
            </a:endParaRPr>
          </a:p>
          <a:p>
            <a:pPr marL="147638">
              <a:spcBef>
                <a:spcPts val="529"/>
              </a:spcBef>
            </a:pPr>
            <a:r>
              <a:rPr sz="1000" dirty="0">
                <a:solidFill>
                  <a:srgbClr val="404040"/>
                </a:solidFill>
                <a:latin typeface="Trebuchet MS"/>
                <a:cs typeface="Trebuchet MS"/>
              </a:rPr>
              <a:t>}</a:t>
            </a:r>
            <a:endParaRPr sz="1000" dirty="0">
              <a:latin typeface="Trebuchet MS"/>
              <a:cs typeface="Trebuchet MS"/>
            </a:endParaRPr>
          </a:p>
          <a:p>
            <a:pPr marL="9525">
              <a:spcBef>
                <a:spcPts val="536"/>
              </a:spcBef>
            </a:pPr>
            <a:r>
              <a:rPr sz="1000" dirty="0">
                <a:solidFill>
                  <a:srgbClr val="404040"/>
                </a:solidFill>
                <a:latin typeface="Trebuchet MS"/>
                <a:cs typeface="Trebuchet MS"/>
              </a:rPr>
              <a:t>}</a:t>
            </a:r>
            <a:endParaRPr sz="1000" dirty="0">
              <a:latin typeface="Trebuchet MS"/>
              <a:cs typeface="Trebuchet MS"/>
            </a:endParaRPr>
          </a:p>
        </p:txBody>
      </p:sp>
      <p:sp>
        <p:nvSpPr>
          <p:cNvPr id="5" name="Rectangle 4">
            <a:extLst>
              <a:ext uri="{FF2B5EF4-FFF2-40B4-BE49-F238E27FC236}">
                <a16:creationId xmlns:a16="http://schemas.microsoft.com/office/drawing/2014/main" id="{B21A4FF7-DB2C-4892-8184-D416EDB0552E}"/>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8" y="1231654"/>
            <a:ext cx="7843351" cy="625171"/>
          </a:xfrm>
          <a:prstGeom prst="rect">
            <a:avLst/>
          </a:prstGeom>
        </p:spPr>
        <p:txBody>
          <a:bodyPr vert="horz" wrap="square" lIns="0" tIns="9525" rIns="0" bIns="0" rtlCol="0" anchor="ctr">
            <a:spAutoFit/>
          </a:bodyPr>
          <a:lstStyle/>
          <a:p>
            <a:pPr marL="9525">
              <a:spcBef>
                <a:spcPts val="75"/>
              </a:spcBef>
            </a:pPr>
            <a:r>
              <a:rPr dirty="0"/>
              <a:t>Example: </a:t>
            </a:r>
            <a:r>
              <a:rPr spc="-19" dirty="0"/>
              <a:t>Producer </a:t>
            </a:r>
            <a:r>
              <a:rPr dirty="0"/>
              <a:t>-</a:t>
            </a:r>
            <a:r>
              <a:rPr spc="-38" dirty="0"/>
              <a:t> </a:t>
            </a:r>
            <a:r>
              <a:rPr spc="-4" dirty="0"/>
              <a:t>Details</a:t>
            </a:r>
          </a:p>
        </p:txBody>
      </p:sp>
      <p:sp>
        <p:nvSpPr>
          <p:cNvPr id="3" name="object 3"/>
          <p:cNvSpPr txBox="1"/>
          <p:nvPr/>
        </p:nvSpPr>
        <p:spPr>
          <a:xfrm>
            <a:off x="667602" y="2476718"/>
            <a:ext cx="6198394" cy="1779333"/>
          </a:xfrm>
          <a:prstGeom prst="rect">
            <a:avLst/>
          </a:prstGeom>
        </p:spPr>
        <p:txBody>
          <a:bodyPr vert="horz" wrap="square" lIns="0" tIns="9525" rIns="0" bIns="0" rtlCol="0">
            <a:spAutoFit/>
          </a:bodyPr>
          <a:lstStyle/>
          <a:p>
            <a:pPr marL="365751" marR="112871" indent="-256026">
              <a:spcBef>
                <a:spcPts val="300"/>
              </a:spcBef>
              <a:spcAft>
                <a:spcPts val="1200"/>
              </a:spcAft>
              <a:buClr>
                <a:schemeClr val="accent3"/>
              </a:buClr>
              <a:buSzPct val="79687"/>
              <a:buFont typeface="Georgia"/>
              <a:buChar char="•"/>
              <a:tabLst>
                <a:tab pos="296545" algn="l"/>
              </a:tabLst>
            </a:pPr>
            <a:r>
              <a:rPr dirty="0"/>
              <a:t>In the Producer class, notice how it sleeps a second between each put() call.</a:t>
            </a:r>
          </a:p>
          <a:p>
            <a:pPr marL="365751" marR="112871" indent="-256026">
              <a:lnSpc>
                <a:spcPct val="100000"/>
              </a:lnSpc>
              <a:spcBef>
                <a:spcPts val="300"/>
              </a:spcBef>
              <a:spcAft>
                <a:spcPts val="1200"/>
              </a:spcAft>
              <a:buClr>
                <a:schemeClr val="accent3"/>
              </a:buClr>
              <a:buSzPct val="79687"/>
              <a:buFont typeface="Georgia"/>
              <a:buChar char="•"/>
              <a:tabLst>
                <a:tab pos="296545" algn="l"/>
              </a:tabLst>
            </a:pPr>
            <a:endParaRPr dirty="0"/>
          </a:p>
          <a:p>
            <a:pPr marL="365751" marR="112871" indent="-256026">
              <a:spcBef>
                <a:spcPts val="300"/>
              </a:spcBef>
              <a:spcAft>
                <a:spcPts val="1200"/>
              </a:spcAft>
              <a:buClr>
                <a:schemeClr val="accent3"/>
              </a:buClr>
              <a:buSzPct val="79687"/>
              <a:buFont typeface="Georgia"/>
              <a:buChar char="•"/>
              <a:tabLst>
                <a:tab pos="296545" algn="l"/>
              </a:tabLst>
            </a:pPr>
            <a:r>
              <a:rPr dirty="0"/>
              <a:t>This will cause the Consumer to block, while waiting for objects in the  queue.</a:t>
            </a:r>
          </a:p>
        </p:txBody>
      </p:sp>
      <p:sp>
        <p:nvSpPr>
          <p:cNvPr id="5" name="Rectangle 4">
            <a:extLst>
              <a:ext uri="{FF2B5EF4-FFF2-40B4-BE49-F238E27FC236}">
                <a16:creationId xmlns:a16="http://schemas.microsoft.com/office/drawing/2014/main" id="{EBF037DF-D19B-422B-A907-0CC2ABB41925}"/>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8" y="1231655"/>
            <a:ext cx="8576882" cy="625171"/>
          </a:xfrm>
          <a:prstGeom prst="rect">
            <a:avLst/>
          </a:prstGeom>
        </p:spPr>
        <p:txBody>
          <a:bodyPr vert="horz" wrap="square" lIns="0" tIns="9525" rIns="0" bIns="0" rtlCol="0" anchor="ctr">
            <a:spAutoFit/>
          </a:bodyPr>
          <a:lstStyle/>
          <a:p>
            <a:pPr marL="9525">
              <a:spcBef>
                <a:spcPts val="75"/>
              </a:spcBef>
            </a:pPr>
            <a:r>
              <a:rPr dirty="0"/>
              <a:t>Example: BlockingQueue</a:t>
            </a:r>
            <a:r>
              <a:rPr spc="-83" dirty="0"/>
              <a:t> </a:t>
            </a:r>
            <a:r>
              <a:rPr spc="-4" dirty="0"/>
              <a:t>-Consumer</a:t>
            </a:r>
          </a:p>
        </p:txBody>
      </p:sp>
      <p:sp>
        <p:nvSpPr>
          <p:cNvPr id="3" name="object 3"/>
          <p:cNvSpPr txBox="1"/>
          <p:nvPr/>
        </p:nvSpPr>
        <p:spPr>
          <a:xfrm>
            <a:off x="1697014" y="2587569"/>
            <a:ext cx="2613729" cy="3470053"/>
          </a:xfrm>
          <a:prstGeom prst="rect">
            <a:avLst/>
          </a:prstGeom>
        </p:spPr>
        <p:txBody>
          <a:bodyPr vert="horz" wrap="square" lIns="0" tIns="9525" rIns="0" bIns="0" rtlCol="0">
            <a:spAutoFit/>
          </a:bodyPr>
          <a:lstStyle/>
          <a:p>
            <a:pPr marL="147638" marR="3810" indent="-138589">
              <a:lnSpc>
                <a:spcPct val="149400"/>
              </a:lnSpc>
              <a:spcBef>
                <a:spcPts val="75"/>
              </a:spcBef>
            </a:pPr>
            <a:r>
              <a:rPr sz="1000" spc="-4" dirty="0">
                <a:solidFill>
                  <a:srgbClr val="404040"/>
                </a:solidFill>
                <a:latin typeface="Trebuchet MS"/>
                <a:cs typeface="Trebuchet MS"/>
              </a:rPr>
              <a:t>public class Consumer implements </a:t>
            </a:r>
            <a:r>
              <a:rPr sz="1000" spc="-8" dirty="0">
                <a:solidFill>
                  <a:srgbClr val="404040"/>
                </a:solidFill>
                <a:latin typeface="Trebuchet MS"/>
                <a:cs typeface="Trebuchet MS"/>
              </a:rPr>
              <a:t>Runnable{  </a:t>
            </a:r>
            <a:r>
              <a:rPr sz="1000" spc="-4" dirty="0">
                <a:solidFill>
                  <a:srgbClr val="404040"/>
                </a:solidFill>
                <a:latin typeface="Trebuchet MS"/>
                <a:cs typeface="Trebuchet MS"/>
              </a:rPr>
              <a:t>protected BlockingQueue queue </a:t>
            </a:r>
            <a:r>
              <a:rPr sz="1000" dirty="0">
                <a:solidFill>
                  <a:srgbClr val="404040"/>
                </a:solidFill>
                <a:latin typeface="Trebuchet MS"/>
                <a:cs typeface="Trebuchet MS"/>
              </a:rPr>
              <a:t>= </a:t>
            </a:r>
            <a:r>
              <a:rPr sz="1000" spc="-4" dirty="0">
                <a:solidFill>
                  <a:srgbClr val="404040"/>
                </a:solidFill>
                <a:latin typeface="Trebuchet MS"/>
                <a:cs typeface="Trebuchet MS"/>
              </a:rPr>
              <a:t>null;  public Consumer(BlockingQueue </a:t>
            </a:r>
            <a:r>
              <a:rPr sz="1000" spc="-8" dirty="0">
                <a:solidFill>
                  <a:srgbClr val="404040"/>
                </a:solidFill>
                <a:latin typeface="Trebuchet MS"/>
                <a:cs typeface="Trebuchet MS"/>
              </a:rPr>
              <a:t>queue)</a:t>
            </a:r>
            <a:r>
              <a:rPr sz="1000" spc="-49" dirty="0">
                <a:solidFill>
                  <a:srgbClr val="404040"/>
                </a:solidFill>
                <a:latin typeface="Trebuchet MS"/>
                <a:cs typeface="Trebuchet MS"/>
              </a:rPr>
              <a:t> </a:t>
            </a:r>
            <a:r>
              <a:rPr sz="1000" dirty="0">
                <a:solidFill>
                  <a:srgbClr val="404040"/>
                </a:solidFill>
                <a:latin typeface="Trebuchet MS"/>
                <a:cs typeface="Trebuchet MS"/>
              </a:rPr>
              <a:t>{</a:t>
            </a:r>
            <a:endParaRPr sz="1000" dirty="0">
              <a:latin typeface="Trebuchet MS"/>
              <a:cs typeface="Trebuchet MS"/>
            </a:endParaRPr>
          </a:p>
          <a:p>
            <a:pPr marL="285274">
              <a:spcBef>
                <a:spcPts val="536"/>
              </a:spcBef>
            </a:pPr>
            <a:r>
              <a:rPr sz="1000" spc="-4" dirty="0">
                <a:solidFill>
                  <a:srgbClr val="404040"/>
                </a:solidFill>
                <a:latin typeface="Trebuchet MS"/>
                <a:cs typeface="Trebuchet MS"/>
              </a:rPr>
              <a:t>this.queue </a:t>
            </a:r>
            <a:r>
              <a:rPr sz="1000" dirty="0">
                <a:solidFill>
                  <a:srgbClr val="404040"/>
                </a:solidFill>
                <a:latin typeface="Trebuchet MS"/>
                <a:cs typeface="Trebuchet MS"/>
              </a:rPr>
              <a:t>=</a:t>
            </a:r>
            <a:r>
              <a:rPr sz="1000" spc="-30" dirty="0">
                <a:solidFill>
                  <a:srgbClr val="404040"/>
                </a:solidFill>
                <a:latin typeface="Trebuchet MS"/>
                <a:cs typeface="Trebuchet MS"/>
              </a:rPr>
              <a:t> </a:t>
            </a:r>
            <a:r>
              <a:rPr sz="1000" spc="-4" dirty="0">
                <a:solidFill>
                  <a:srgbClr val="404040"/>
                </a:solidFill>
                <a:latin typeface="Trebuchet MS"/>
                <a:cs typeface="Trebuchet MS"/>
              </a:rPr>
              <a:t>queue;</a:t>
            </a:r>
            <a:endParaRPr sz="1000" dirty="0">
              <a:latin typeface="Trebuchet MS"/>
              <a:cs typeface="Trebuchet MS"/>
            </a:endParaRPr>
          </a:p>
          <a:p>
            <a:pPr marL="147638">
              <a:spcBef>
                <a:spcPts val="536"/>
              </a:spcBef>
            </a:pPr>
            <a:r>
              <a:rPr sz="1000" dirty="0">
                <a:solidFill>
                  <a:srgbClr val="404040"/>
                </a:solidFill>
                <a:latin typeface="Trebuchet MS"/>
                <a:cs typeface="Trebuchet MS"/>
              </a:rPr>
              <a:t>}</a:t>
            </a:r>
            <a:endParaRPr sz="1000" dirty="0">
              <a:latin typeface="Trebuchet MS"/>
              <a:cs typeface="Trebuchet MS"/>
            </a:endParaRPr>
          </a:p>
          <a:p>
            <a:pPr>
              <a:lnSpc>
                <a:spcPct val="100000"/>
              </a:lnSpc>
            </a:pPr>
            <a:endParaRPr sz="1100" dirty="0">
              <a:latin typeface="Times New Roman"/>
              <a:cs typeface="Times New Roman"/>
            </a:endParaRPr>
          </a:p>
          <a:p>
            <a:pPr marL="147638" algn="just">
              <a:spcBef>
                <a:spcPts val="938"/>
              </a:spcBef>
            </a:pPr>
            <a:r>
              <a:rPr sz="1000" spc="-4" dirty="0">
                <a:solidFill>
                  <a:srgbClr val="404040"/>
                </a:solidFill>
                <a:latin typeface="Trebuchet MS"/>
                <a:cs typeface="Trebuchet MS"/>
              </a:rPr>
              <a:t>public void run()</a:t>
            </a:r>
            <a:r>
              <a:rPr sz="1000" spc="-26" dirty="0">
                <a:solidFill>
                  <a:srgbClr val="404040"/>
                </a:solidFill>
                <a:latin typeface="Trebuchet MS"/>
                <a:cs typeface="Trebuchet MS"/>
              </a:rPr>
              <a:t> </a:t>
            </a:r>
            <a:r>
              <a:rPr sz="1000" dirty="0">
                <a:solidFill>
                  <a:srgbClr val="404040"/>
                </a:solidFill>
                <a:latin typeface="Trebuchet MS"/>
                <a:cs typeface="Trebuchet MS"/>
              </a:rPr>
              <a:t>{</a:t>
            </a:r>
            <a:endParaRPr sz="1000" dirty="0">
              <a:latin typeface="Trebuchet MS"/>
              <a:cs typeface="Trebuchet MS"/>
            </a:endParaRPr>
          </a:p>
          <a:p>
            <a:pPr marL="285274" algn="just">
              <a:spcBef>
                <a:spcPts val="536"/>
              </a:spcBef>
            </a:pPr>
            <a:r>
              <a:rPr sz="1000" spc="-4" dirty="0">
                <a:solidFill>
                  <a:srgbClr val="404040"/>
                </a:solidFill>
                <a:latin typeface="Trebuchet MS"/>
                <a:cs typeface="Trebuchet MS"/>
              </a:rPr>
              <a:t>try</a:t>
            </a:r>
            <a:r>
              <a:rPr sz="1000" spc="-11" dirty="0">
                <a:solidFill>
                  <a:srgbClr val="404040"/>
                </a:solidFill>
                <a:latin typeface="Trebuchet MS"/>
                <a:cs typeface="Trebuchet MS"/>
              </a:rPr>
              <a:t> </a:t>
            </a:r>
            <a:r>
              <a:rPr sz="1000" dirty="0">
                <a:solidFill>
                  <a:srgbClr val="404040"/>
                </a:solidFill>
                <a:latin typeface="Trebuchet MS"/>
                <a:cs typeface="Trebuchet MS"/>
              </a:rPr>
              <a:t>{</a:t>
            </a:r>
            <a:endParaRPr sz="1000" dirty="0">
              <a:latin typeface="Trebuchet MS"/>
              <a:cs typeface="Trebuchet MS"/>
            </a:endParaRPr>
          </a:p>
          <a:p>
            <a:pPr marL="423863" marR="148590" algn="just">
              <a:lnSpc>
                <a:spcPts val="1613"/>
              </a:lnSpc>
              <a:spcBef>
                <a:spcPts val="143"/>
              </a:spcBef>
            </a:pPr>
            <a:r>
              <a:rPr sz="1000" spc="-8" dirty="0">
                <a:solidFill>
                  <a:srgbClr val="404040"/>
                </a:solidFill>
                <a:latin typeface="Trebuchet MS"/>
                <a:cs typeface="Trebuchet MS"/>
              </a:rPr>
              <a:t>System.out.println(queue.take());  System.out.println(queue.take());  System.out.println(queue.take());</a:t>
            </a:r>
            <a:endParaRPr sz="1000" dirty="0">
              <a:latin typeface="Trebuchet MS"/>
              <a:cs typeface="Trebuchet MS"/>
            </a:endParaRPr>
          </a:p>
          <a:p>
            <a:pPr marL="423863" marR="292894" indent="-138589">
              <a:lnSpc>
                <a:spcPts val="1613"/>
              </a:lnSpc>
              <a:spcBef>
                <a:spcPts val="4"/>
              </a:spcBef>
            </a:pPr>
            <a:r>
              <a:rPr sz="1000" dirty="0">
                <a:solidFill>
                  <a:srgbClr val="404040"/>
                </a:solidFill>
                <a:latin typeface="Trebuchet MS"/>
                <a:cs typeface="Trebuchet MS"/>
              </a:rPr>
              <a:t>} </a:t>
            </a:r>
            <a:r>
              <a:rPr sz="1000" spc="-4" dirty="0">
                <a:solidFill>
                  <a:srgbClr val="404040"/>
                </a:solidFill>
                <a:latin typeface="Trebuchet MS"/>
                <a:cs typeface="Trebuchet MS"/>
              </a:rPr>
              <a:t>catch (InterruptedException e) </a:t>
            </a:r>
            <a:r>
              <a:rPr sz="1000" dirty="0">
                <a:solidFill>
                  <a:srgbClr val="404040"/>
                </a:solidFill>
                <a:latin typeface="Trebuchet MS"/>
                <a:cs typeface="Trebuchet MS"/>
              </a:rPr>
              <a:t>{  </a:t>
            </a:r>
            <a:r>
              <a:rPr sz="1000" spc="-11" dirty="0">
                <a:solidFill>
                  <a:srgbClr val="404040"/>
                </a:solidFill>
                <a:latin typeface="Trebuchet MS"/>
                <a:cs typeface="Trebuchet MS"/>
              </a:rPr>
              <a:t>e.printStackTrace();</a:t>
            </a:r>
            <a:endParaRPr sz="1000" dirty="0">
              <a:latin typeface="Trebuchet MS"/>
              <a:cs typeface="Trebuchet MS"/>
            </a:endParaRPr>
          </a:p>
          <a:p>
            <a:pPr marL="285274">
              <a:spcBef>
                <a:spcPts val="398"/>
              </a:spcBef>
            </a:pPr>
            <a:r>
              <a:rPr sz="1000" dirty="0">
                <a:solidFill>
                  <a:srgbClr val="404040"/>
                </a:solidFill>
                <a:latin typeface="Trebuchet MS"/>
                <a:cs typeface="Trebuchet MS"/>
              </a:rPr>
              <a:t>}</a:t>
            </a:r>
            <a:endParaRPr sz="1000" dirty="0">
              <a:latin typeface="Trebuchet MS"/>
              <a:cs typeface="Trebuchet MS"/>
            </a:endParaRPr>
          </a:p>
          <a:p>
            <a:pPr marL="147638">
              <a:spcBef>
                <a:spcPts val="529"/>
              </a:spcBef>
            </a:pPr>
            <a:r>
              <a:rPr sz="1000" dirty="0">
                <a:solidFill>
                  <a:srgbClr val="404040"/>
                </a:solidFill>
                <a:latin typeface="Trebuchet MS"/>
                <a:cs typeface="Trebuchet MS"/>
              </a:rPr>
              <a:t>}</a:t>
            </a:r>
            <a:endParaRPr sz="1000" dirty="0">
              <a:latin typeface="Trebuchet MS"/>
              <a:cs typeface="Trebuchet MS"/>
            </a:endParaRPr>
          </a:p>
          <a:p>
            <a:pPr marL="9525">
              <a:spcBef>
                <a:spcPts val="536"/>
              </a:spcBef>
            </a:pPr>
            <a:r>
              <a:rPr sz="1000" dirty="0">
                <a:solidFill>
                  <a:srgbClr val="404040"/>
                </a:solidFill>
                <a:latin typeface="Trebuchet MS"/>
                <a:cs typeface="Trebuchet MS"/>
              </a:rPr>
              <a:t>}</a:t>
            </a:r>
            <a:endParaRPr sz="1000" dirty="0">
              <a:latin typeface="Trebuchet MS"/>
              <a:cs typeface="Trebuchet MS"/>
            </a:endParaRPr>
          </a:p>
        </p:txBody>
      </p:sp>
      <p:sp>
        <p:nvSpPr>
          <p:cNvPr id="5" name="Rectangle 4">
            <a:extLst>
              <a:ext uri="{FF2B5EF4-FFF2-40B4-BE49-F238E27FC236}">
                <a16:creationId xmlns:a16="http://schemas.microsoft.com/office/drawing/2014/main" id="{264542A7-61B9-47D0-B7CB-0B98F591722F}"/>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
        <p:nvSpPr>
          <p:cNvPr id="6" name="object 3">
            <a:extLst>
              <a:ext uri="{FF2B5EF4-FFF2-40B4-BE49-F238E27FC236}">
                <a16:creationId xmlns:a16="http://schemas.microsoft.com/office/drawing/2014/main" id="{3B8266C2-244B-4291-A6B8-62B24302E3FE}"/>
              </a:ext>
            </a:extLst>
          </p:cNvPr>
          <p:cNvSpPr txBox="1"/>
          <p:nvPr/>
        </p:nvSpPr>
        <p:spPr>
          <a:xfrm>
            <a:off x="4913711" y="2738644"/>
            <a:ext cx="3537018" cy="1117614"/>
          </a:xfrm>
          <a:prstGeom prst="rect">
            <a:avLst/>
          </a:prstGeom>
        </p:spPr>
        <p:txBody>
          <a:bodyPr vert="horz" wrap="square" lIns="0" tIns="9525" rIns="0" bIns="0" rtlCol="0">
            <a:spAutoFit/>
          </a:bodyPr>
          <a:lstStyle/>
          <a:p>
            <a:pPr marL="365751" marR="112871" indent="-256026">
              <a:spcBef>
                <a:spcPts val="300"/>
              </a:spcBef>
              <a:spcAft>
                <a:spcPts val="1200"/>
              </a:spcAft>
              <a:buClr>
                <a:schemeClr val="accent3"/>
              </a:buClr>
              <a:buSzPct val="79687"/>
              <a:buFont typeface="Georgia"/>
              <a:buChar char="•"/>
              <a:tabLst>
                <a:tab pos="296545" algn="l"/>
              </a:tabLst>
            </a:pPr>
            <a:r>
              <a:rPr dirty="0"/>
              <a:t>Here is the Consumer class. It just takes out the objects from the queue, and  prints them to </a:t>
            </a:r>
            <a:r>
              <a:rPr dirty="0" err="1"/>
              <a:t>System.out</a:t>
            </a:r>
            <a:r>
              <a:rPr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8064" y="777660"/>
            <a:ext cx="5934165" cy="625171"/>
          </a:xfrm>
          <a:prstGeom prst="rect">
            <a:avLst/>
          </a:prstGeom>
        </p:spPr>
        <p:txBody>
          <a:bodyPr vert="horz" wrap="square" lIns="0" tIns="9525" rIns="0" bIns="0" rtlCol="0" anchor="ctr">
            <a:spAutoFit/>
          </a:bodyPr>
          <a:lstStyle/>
          <a:p>
            <a:pPr marL="9525">
              <a:spcBef>
                <a:spcPts val="75"/>
              </a:spcBef>
            </a:pPr>
            <a:r>
              <a:rPr sz="4000" dirty="0">
                <a:solidFill>
                  <a:schemeClr val="tx2"/>
                </a:solidFill>
                <a:latin typeface="+mj-lt"/>
                <a:cs typeface="+mj-cs"/>
              </a:rPr>
              <a:t>QueueExample.java</a:t>
            </a:r>
          </a:p>
        </p:txBody>
      </p:sp>
      <p:sp>
        <p:nvSpPr>
          <p:cNvPr id="4" name="object 4"/>
          <p:cNvSpPr/>
          <p:nvPr/>
        </p:nvSpPr>
        <p:spPr>
          <a:xfrm>
            <a:off x="1090869" y="2036543"/>
            <a:ext cx="5564124" cy="3119247"/>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E01B1F59-4690-4403-B2B9-54ECB90E679B}"/>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7" y="1231655"/>
            <a:ext cx="8009763" cy="625171"/>
          </a:xfrm>
          <a:prstGeom prst="rect">
            <a:avLst/>
          </a:prstGeom>
        </p:spPr>
        <p:txBody>
          <a:bodyPr vert="horz" wrap="square" lIns="0" tIns="9525" rIns="0" bIns="0" rtlCol="0" anchor="ctr">
            <a:spAutoFit/>
          </a:bodyPr>
          <a:lstStyle/>
          <a:p>
            <a:pPr marL="9525">
              <a:spcBef>
                <a:spcPts val="75"/>
              </a:spcBef>
            </a:pPr>
            <a:r>
              <a:rPr dirty="0"/>
              <a:t>Server:</a:t>
            </a:r>
            <a:r>
              <a:rPr spc="-180" dirty="0"/>
              <a:t> </a:t>
            </a:r>
            <a:r>
              <a:rPr spc="-4" dirty="0"/>
              <a:t>ArrayBlockingQueue</a:t>
            </a:r>
          </a:p>
        </p:txBody>
      </p:sp>
      <p:sp>
        <p:nvSpPr>
          <p:cNvPr id="3" name="object 3"/>
          <p:cNvSpPr txBox="1"/>
          <p:nvPr/>
        </p:nvSpPr>
        <p:spPr>
          <a:xfrm>
            <a:off x="567119" y="2400300"/>
            <a:ext cx="4865370" cy="1598515"/>
          </a:xfrm>
          <a:prstGeom prst="rect">
            <a:avLst/>
          </a:prstGeom>
        </p:spPr>
        <p:txBody>
          <a:bodyPr vert="horz" wrap="square" lIns="0" tIns="104775" rIns="0" bIns="0" rtlCol="0">
            <a:spAutoFit/>
          </a:bodyPr>
          <a:lstStyle/>
          <a:p>
            <a:pPr marL="365751" marR="112871" indent="-256026">
              <a:spcBef>
                <a:spcPts val="300"/>
              </a:spcBef>
              <a:spcAft>
                <a:spcPts val="1200"/>
              </a:spcAft>
              <a:buClr>
                <a:schemeClr val="accent3"/>
              </a:buClr>
              <a:buSzPct val="79687"/>
              <a:buFont typeface="Georgia"/>
              <a:buChar char="•"/>
              <a:tabLst>
                <a:tab pos="296545" algn="l"/>
              </a:tabLst>
            </a:pPr>
            <a:r>
              <a:rPr dirty="0"/>
              <a:t>We will use BlockingQueue&lt;Socket&gt;</a:t>
            </a:r>
          </a:p>
          <a:p>
            <a:pPr marL="365751" marR="112871" indent="-256026">
              <a:spcBef>
                <a:spcPts val="300"/>
              </a:spcBef>
              <a:spcAft>
                <a:spcPts val="1200"/>
              </a:spcAft>
              <a:buClr>
                <a:schemeClr val="accent3"/>
              </a:buClr>
              <a:buSzPct val="79687"/>
              <a:buFont typeface="Georgia"/>
              <a:buChar char="•"/>
              <a:tabLst>
                <a:tab pos="296545" algn="l"/>
              </a:tabLst>
            </a:pPr>
            <a:r>
              <a:rPr dirty="0"/>
              <a:t>Can put Sockets (connections) onto a queue.</a:t>
            </a:r>
          </a:p>
          <a:p>
            <a:pPr marL="365751" marR="112871" indent="-256026">
              <a:spcBef>
                <a:spcPts val="300"/>
              </a:spcBef>
              <a:spcAft>
                <a:spcPts val="1200"/>
              </a:spcAft>
              <a:buClr>
                <a:schemeClr val="accent3"/>
              </a:buClr>
              <a:buSzPct val="79687"/>
              <a:buFont typeface="Georgia"/>
              <a:buChar char="•"/>
              <a:tabLst>
                <a:tab pos="296545" algn="l"/>
              </a:tabLst>
            </a:pPr>
            <a:r>
              <a:rPr dirty="0"/>
              <a:t>And take Sockets from the queue.</a:t>
            </a:r>
          </a:p>
        </p:txBody>
      </p:sp>
      <p:sp>
        <p:nvSpPr>
          <p:cNvPr id="5" name="Rectangle 4">
            <a:extLst>
              <a:ext uri="{FF2B5EF4-FFF2-40B4-BE49-F238E27FC236}">
                <a16:creationId xmlns:a16="http://schemas.microsoft.com/office/drawing/2014/main" id="{B0FB987B-0AE4-4C59-90DC-F34B0C0D5776}"/>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Server</a:t>
            </a:r>
          </a:p>
        </p:txBody>
      </p:sp>
      <p:sp>
        <p:nvSpPr>
          <p:cNvPr id="3" name="Content Placeholder 2"/>
          <p:cNvSpPr>
            <a:spLocks noGrp="1"/>
          </p:cNvSpPr>
          <p:nvPr>
            <p:ph idx="1"/>
          </p:nvPr>
        </p:nvSpPr>
        <p:spPr/>
        <p:txBody>
          <a:bodyPr>
            <a:normAutofit/>
          </a:bodyPr>
          <a:lstStyle/>
          <a:p>
            <a:pPr>
              <a:spcAft>
                <a:spcPts val="1200"/>
              </a:spcAft>
            </a:pPr>
            <a:r>
              <a:rPr lang="en-IE" sz="1800" dirty="0"/>
              <a:t>Accept connection from the Client.</a:t>
            </a:r>
          </a:p>
          <a:p>
            <a:pPr>
              <a:spcAft>
                <a:spcPts val="1200"/>
              </a:spcAft>
            </a:pPr>
            <a:r>
              <a:rPr lang="en-IE" sz="1800" dirty="0"/>
              <a:t>Set up Scanner and </a:t>
            </a:r>
            <a:r>
              <a:rPr lang="en-IE" sz="1800" dirty="0" err="1"/>
              <a:t>PrintWriter</a:t>
            </a:r>
            <a:r>
              <a:rPr lang="en-IE" sz="1800" dirty="0"/>
              <a:t>.</a:t>
            </a:r>
          </a:p>
          <a:p>
            <a:pPr>
              <a:spcAft>
                <a:spcPts val="1200"/>
              </a:spcAft>
            </a:pPr>
            <a:r>
              <a:rPr lang="en-IE" sz="1800" dirty="0"/>
              <a:t>Read the name of a file.</a:t>
            </a:r>
          </a:p>
          <a:p>
            <a:pPr>
              <a:spcAft>
                <a:spcPts val="1200"/>
              </a:spcAft>
            </a:pPr>
            <a:r>
              <a:rPr lang="en-IE" sz="1800" dirty="0"/>
              <a:t>Get a </a:t>
            </a:r>
            <a:r>
              <a:rPr lang="en-IE" sz="1800" dirty="0" err="1"/>
              <a:t>FileInputStream</a:t>
            </a:r>
            <a:r>
              <a:rPr lang="en-IE" sz="1800" dirty="0"/>
              <a:t> for a file of this name.</a:t>
            </a:r>
          </a:p>
          <a:p>
            <a:pPr>
              <a:spcAft>
                <a:spcPts val="1200"/>
              </a:spcAft>
            </a:pPr>
            <a:r>
              <a:rPr lang="en-IE" sz="1800" dirty="0"/>
              <a:t>Get a second Scanner for the file (say f).</a:t>
            </a:r>
          </a:p>
          <a:p>
            <a:endParaRPr lang="en-IE" sz="1800" dirty="0"/>
          </a:p>
        </p:txBody>
      </p:sp>
      <p:sp>
        <p:nvSpPr>
          <p:cNvPr id="7" name="Rectangle 6">
            <a:extLst>
              <a:ext uri="{FF2B5EF4-FFF2-40B4-BE49-F238E27FC236}">
                <a16:creationId xmlns:a16="http://schemas.microsoft.com/office/drawing/2014/main" id="{C1F836DB-6BB4-420B-BEAF-2CDAA5BF8D03}"/>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extLst>
      <p:ext uri="{BB962C8B-B14F-4D97-AF65-F5344CB8AC3E}">
        <p14:creationId xmlns:p14="http://schemas.microsoft.com/office/powerpoint/2010/main" val="174475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1231654"/>
            <a:ext cx="7943835" cy="625171"/>
          </a:xfrm>
          <a:prstGeom prst="rect">
            <a:avLst/>
          </a:prstGeom>
        </p:spPr>
        <p:txBody>
          <a:bodyPr vert="horz" wrap="square" lIns="0" tIns="9525" rIns="0" bIns="0" rtlCol="0" anchor="ctr">
            <a:spAutoFit/>
          </a:bodyPr>
          <a:lstStyle/>
          <a:p>
            <a:pPr marL="9525">
              <a:spcBef>
                <a:spcPts val="75"/>
              </a:spcBef>
            </a:pPr>
            <a:r>
              <a:rPr spc="-11" dirty="0" err="1"/>
              <a:t>ReadFileServerApp</a:t>
            </a:r>
            <a:endParaRPr spc="-11" dirty="0"/>
          </a:p>
        </p:txBody>
      </p:sp>
      <p:sp>
        <p:nvSpPr>
          <p:cNvPr id="3" name="object 3"/>
          <p:cNvSpPr txBox="1"/>
          <p:nvPr/>
        </p:nvSpPr>
        <p:spPr>
          <a:xfrm>
            <a:off x="567119" y="2495740"/>
            <a:ext cx="5713094" cy="3187411"/>
          </a:xfrm>
          <a:prstGeom prst="rect">
            <a:avLst/>
          </a:prstGeom>
        </p:spPr>
        <p:txBody>
          <a:bodyPr vert="horz" wrap="square" lIns="0" tIns="9525" rIns="0" bIns="0" rtlCol="0">
            <a:spAutoFit/>
          </a:bodyPr>
          <a:lstStyle/>
          <a:p>
            <a:pPr marL="365751" marR="112871" indent="-256026">
              <a:spcBef>
                <a:spcPts val="300"/>
              </a:spcBef>
              <a:spcAft>
                <a:spcPts val="1200"/>
              </a:spcAft>
              <a:buClr>
                <a:schemeClr val="accent3"/>
              </a:buClr>
              <a:buSzPct val="79687"/>
              <a:buFont typeface="Georgia"/>
              <a:buChar char="•"/>
              <a:tabLst>
                <a:tab pos="296545" algn="l"/>
              </a:tabLst>
            </a:pPr>
            <a:r>
              <a:rPr dirty="0"/>
              <a:t>Create an ArayBlockingQueue&lt;Socket&gt; (which holds  sockets)</a:t>
            </a:r>
          </a:p>
          <a:p>
            <a:pPr marL="365751" marR="112871" indent="-256026">
              <a:spcBef>
                <a:spcPts val="300"/>
              </a:spcBef>
              <a:spcAft>
                <a:spcPts val="1200"/>
              </a:spcAft>
              <a:buClr>
                <a:schemeClr val="accent3"/>
              </a:buClr>
              <a:buSzPct val="79687"/>
              <a:buFont typeface="Georgia"/>
              <a:buChar char="•"/>
              <a:tabLst>
                <a:tab pos="296545" algn="l"/>
              </a:tabLst>
            </a:pPr>
            <a:r>
              <a:rPr dirty="0"/>
              <a:t>Create 4 WorkerThreads in a for loop passing in their  name and a reference to the queue.</a:t>
            </a:r>
          </a:p>
          <a:p>
            <a:pPr marL="365751" marR="112871" indent="-256026">
              <a:spcBef>
                <a:spcPts val="300"/>
              </a:spcBef>
              <a:spcAft>
                <a:spcPts val="1200"/>
              </a:spcAft>
              <a:buClr>
                <a:schemeClr val="accent3"/>
              </a:buClr>
              <a:buSzPct val="79687"/>
              <a:buFont typeface="Georgia"/>
              <a:buChar char="•"/>
              <a:tabLst>
                <a:tab pos="296545" algn="l"/>
              </a:tabLst>
            </a:pPr>
            <a:r>
              <a:rPr dirty="0"/>
              <a:t>Start the threads</a:t>
            </a:r>
          </a:p>
          <a:p>
            <a:pPr marL="365751" marR="112871" indent="-256026">
              <a:spcBef>
                <a:spcPts val="300"/>
              </a:spcBef>
              <a:spcAft>
                <a:spcPts val="1200"/>
              </a:spcAft>
              <a:buClr>
                <a:schemeClr val="accent3"/>
              </a:buClr>
              <a:buSzPct val="79687"/>
              <a:buFont typeface="Georgia"/>
              <a:buChar char="•"/>
              <a:tabLst>
                <a:tab pos="296545" algn="l"/>
              </a:tabLst>
            </a:pPr>
            <a:r>
              <a:rPr dirty="0"/>
              <a:t>Loop</a:t>
            </a:r>
          </a:p>
          <a:p>
            <a:pPr marL="822951" marR="112871" lvl="1" indent="-256026">
              <a:spcBef>
                <a:spcPts val="300"/>
              </a:spcBef>
              <a:spcAft>
                <a:spcPts val="1200"/>
              </a:spcAft>
              <a:buClr>
                <a:schemeClr val="accent3"/>
              </a:buClr>
              <a:buSzPct val="79687"/>
              <a:buFont typeface="Georgia"/>
              <a:buChar char="•"/>
              <a:tabLst>
                <a:tab pos="296545" algn="l"/>
              </a:tabLst>
            </a:pPr>
            <a:r>
              <a:rPr dirty="0"/>
              <a:t>accept connection</a:t>
            </a:r>
          </a:p>
          <a:p>
            <a:pPr marL="822951" marR="112871" lvl="1" indent="-256026">
              <a:spcBef>
                <a:spcPts val="300"/>
              </a:spcBef>
              <a:spcAft>
                <a:spcPts val="1200"/>
              </a:spcAft>
              <a:buClr>
                <a:schemeClr val="accent3"/>
              </a:buClr>
              <a:buSzPct val="79687"/>
              <a:buFont typeface="Georgia"/>
              <a:buChar char="•"/>
              <a:tabLst>
                <a:tab pos="296545" algn="l"/>
              </a:tabLst>
            </a:pPr>
            <a:r>
              <a:rPr dirty="0"/>
              <a:t>put it on the queue</a:t>
            </a:r>
          </a:p>
        </p:txBody>
      </p:sp>
      <p:sp>
        <p:nvSpPr>
          <p:cNvPr id="5" name="Rectangle 4">
            <a:extLst>
              <a:ext uri="{FF2B5EF4-FFF2-40B4-BE49-F238E27FC236}">
                <a16:creationId xmlns:a16="http://schemas.microsoft.com/office/drawing/2014/main" id="{803C7299-FFD7-4EE1-A939-24CC74CC74F7}"/>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8" y="1231654"/>
            <a:ext cx="4949427" cy="625171"/>
          </a:xfrm>
          <a:prstGeom prst="rect">
            <a:avLst/>
          </a:prstGeom>
        </p:spPr>
        <p:txBody>
          <a:bodyPr vert="horz" wrap="square" lIns="0" tIns="9525" rIns="0" bIns="0" rtlCol="0" anchor="ctr">
            <a:spAutoFit/>
          </a:bodyPr>
          <a:lstStyle/>
          <a:p>
            <a:pPr marL="9525">
              <a:spcBef>
                <a:spcPts val="75"/>
              </a:spcBef>
            </a:pPr>
            <a:r>
              <a:rPr spc="-15" dirty="0"/>
              <a:t>WorkerThread</a:t>
            </a:r>
          </a:p>
        </p:txBody>
      </p:sp>
      <p:sp>
        <p:nvSpPr>
          <p:cNvPr id="3" name="object 3"/>
          <p:cNvSpPr txBox="1"/>
          <p:nvPr/>
        </p:nvSpPr>
        <p:spPr>
          <a:xfrm>
            <a:off x="848472" y="2552492"/>
            <a:ext cx="6898807" cy="1330172"/>
          </a:xfrm>
          <a:prstGeom prst="rect">
            <a:avLst/>
          </a:prstGeom>
        </p:spPr>
        <p:txBody>
          <a:bodyPr vert="horz" wrap="square" lIns="0" tIns="113348" rIns="0" bIns="0" rtlCol="0">
            <a:spAutoFit/>
          </a:bodyPr>
          <a:lstStyle/>
          <a:p>
            <a:pPr marL="365751" marR="112871" indent="-256026">
              <a:spcBef>
                <a:spcPts val="300"/>
              </a:spcBef>
              <a:spcAft>
                <a:spcPts val="1200"/>
              </a:spcAft>
              <a:buClr>
                <a:schemeClr val="accent3"/>
              </a:buClr>
              <a:buSzPct val="79687"/>
              <a:buFont typeface="Georgia"/>
              <a:buChar char="•"/>
              <a:tabLst>
                <a:tab pos="296545" algn="l"/>
              </a:tabLst>
            </a:pPr>
            <a:r>
              <a:rPr dirty="0"/>
              <a:t>Loop</a:t>
            </a:r>
          </a:p>
          <a:p>
            <a:pPr marL="365751" marR="112871" indent="-256026">
              <a:spcBef>
                <a:spcPts val="300"/>
              </a:spcBef>
              <a:spcAft>
                <a:spcPts val="1200"/>
              </a:spcAft>
              <a:buClr>
                <a:schemeClr val="accent3"/>
              </a:buClr>
              <a:buSzPct val="79687"/>
              <a:buFont typeface="Georgia"/>
              <a:buChar char="•"/>
              <a:tabLst>
                <a:tab pos="296545" algn="l"/>
              </a:tabLst>
            </a:pPr>
            <a:r>
              <a:rPr dirty="0"/>
              <a:t>Take a Socket off the queue.</a:t>
            </a:r>
          </a:p>
          <a:p>
            <a:pPr marL="365751" marR="112871" indent="-256026">
              <a:spcBef>
                <a:spcPts val="300"/>
              </a:spcBef>
              <a:spcAft>
                <a:spcPts val="1200"/>
              </a:spcAft>
              <a:buClr>
                <a:schemeClr val="accent3"/>
              </a:buClr>
              <a:buSzPct val="79687"/>
              <a:buFont typeface="Georgia"/>
              <a:buChar char="•"/>
              <a:tabLst>
                <a:tab pos="296545" algn="l"/>
              </a:tabLst>
            </a:pPr>
            <a:r>
              <a:rPr dirty="0"/>
              <a:t>Deal with the Socket (request) as before</a:t>
            </a:r>
            <a:r>
              <a:rPr sz="1650" spc="-4" dirty="0">
                <a:solidFill>
                  <a:srgbClr val="404040"/>
                </a:solidFill>
                <a:latin typeface="Trebuchet MS"/>
                <a:cs typeface="Trebuchet MS"/>
              </a:rPr>
              <a:t>.</a:t>
            </a:r>
            <a:endParaRPr sz="1650" dirty="0">
              <a:latin typeface="Trebuchet MS"/>
              <a:cs typeface="Trebuchet MS"/>
            </a:endParaRPr>
          </a:p>
        </p:txBody>
      </p:sp>
      <p:sp>
        <p:nvSpPr>
          <p:cNvPr id="5" name="Rectangle 4">
            <a:extLst>
              <a:ext uri="{FF2B5EF4-FFF2-40B4-BE49-F238E27FC236}">
                <a16:creationId xmlns:a16="http://schemas.microsoft.com/office/drawing/2014/main" id="{2CD2C3D7-F903-43F1-B9DC-B1B49055BD5D}"/>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245" y="1217296"/>
            <a:ext cx="3818285" cy="625171"/>
          </a:xfrm>
          <a:prstGeom prst="rect">
            <a:avLst/>
          </a:prstGeom>
        </p:spPr>
        <p:txBody>
          <a:bodyPr vert="horz" wrap="square" lIns="0" tIns="9525" rIns="0" bIns="0" rtlCol="0" anchor="ctr">
            <a:spAutoFit/>
          </a:bodyPr>
          <a:lstStyle/>
          <a:p>
            <a:pPr marL="9525">
              <a:spcBef>
                <a:spcPts val="75"/>
              </a:spcBef>
            </a:pPr>
            <a:r>
              <a:rPr spc="-4" dirty="0"/>
              <a:t>ServerSideCode:</a:t>
            </a:r>
          </a:p>
        </p:txBody>
      </p:sp>
      <p:sp>
        <p:nvSpPr>
          <p:cNvPr id="3" name="object 3"/>
          <p:cNvSpPr/>
          <p:nvPr/>
        </p:nvSpPr>
        <p:spPr>
          <a:xfrm>
            <a:off x="217169" y="2021966"/>
            <a:ext cx="4031361" cy="2786063"/>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213455" y="2018251"/>
            <a:ext cx="4039076" cy="2793683"/>
          </a:xfrm>
          <a:custGeom>
            <a:avLst/>
            <a:gdLst/>
            <a:ahLst/>
            <a:cxnLst/>
            <a:rect l="l" t="t" r="r" b="b"/>
            <a:pathLst>
              <a:path w="5385435" h="3724910">
                <a:moveTo>
                  <a:pt x="0" y="3724655"/>
                </a:moveTo>
                <a:lnTo>
                  <a:pt x="5385054" y="3724655"/>
                </a:lnTo>
                <a:lnTo>
                  <a:pt x="5385054" y="0"/>
                </a:lnTo>
                <a:lnTo>
                  <a:pt x="0" y="0"/>
                </a:lnTo>
                <a:lnTo>
                  <a:pt x="0" y="3724655"/>
                </a:lnTo>
                <a:close/>
              </a:path>
            </a:pathLst>
          </a:custGeom>
          <a:ln w="9906">
            <a:solidFill>
              <a:srgbClr val="000000"/>
            </a:solidFill>
          </a:ln>
        </p:spPr>
        <p:txBody>
          <a:bodyPr wrap="square" lIns="0" tIns="0" rIns="0" bIns="0" rtlCol="0"/>
          <a:lstStyle/>
          <a:p>
            <a:endParaRPr sz="1350"/>
          </a:p>
        </p:txBody>
      </p:sp>
      <p:sp>
        <p:nvSpPr>
          <p:cNvPr id="5" name="object 5"/>
          <p:cNvSpPr/>
          <p:nvPr/>
        </p:nvSpPr>
        <p:spPr>
          <a:xfrm>
            <a:off x="4393121" y="1045844"/>
            <a:ext cx="4154805" cy="4744022"/>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4389405" y="1042130"/>
            <a:ext cx="4162425" cy="4751546"/>
          </a:xfrm>
          <a:custGeom>
            <a:avLst/>
            <a:gdLst/>
            <a:ahLst/>
            <a:cxnLst/>
            <a:rect l="l" t="t" r="r" b="b"/>
            <a:pathLst>
              <a:path w="5549900" h="6335395">
                <a:moveTo>
                  <a:pt x="0" y="6335267"/>
                </a:moveTo>
                <a:lnTo>
                  <a:pt x="5549645" y="6335267"/>
                </a:lnTo>
                <a:lnTo>
                  <a:pt x="5549645" y="0"/>
                </a:lnTo>
                <a:lnTo>
                  <a:pt x="0" y="0"/>
                </a:lnTo>
                <a:lnTo>
                  <a:pt x="0" y="6335267"/>
                </a:lnTo>
                <a:close/>
              </a:path>
            </a:pathLst>
          </a:custGeom>
          <a:ln w="9905">
            <a:solidFill>
              <a:srgbClr val="000000"/>
            </a:solidFill>
          </a:ln>
        </p:spPr>
        <p:txBody>
          <a:bodyPr wrap="square" lIns="0" tIns="0" rIns="0" bIns="0" rtlCol="0"/>
          <a:lstStyle/>
          <a:p>
            <a:endParaRPr sz="1350"/>
          </a:p>
        </p:txBody>
      </p:sp>
      <p:sp>
        <p:nvSpPr>
          <p:cNvPr id="7" name="object 7"/>
          <p:cNvSpPr txBox="1"/>
          <p:nvPr/>
        </p:nvSpPr>
        <p:spPr>
          <a:xfrm>
            <a:off x="276034" y="5163502"/>
            <a:ext cx="3163729" cy="425116"/>
          </a:xfrm>
          <a:prstGeom prst="rect">
            <a:avLst/>
          </a:prstGeom>
        </p:spPr>
        <p:txBody>
          <a:bodyPr vert="horz" wrap="square" lIns="0" tIns="9525" rIns="0" bIns="0" rtlCol="0">
            <a:spAutoFit/>
          </a:bodyPr>
          <a:lstStyle/>
          <a:p>
            <a:pPr marL="9525" marR="3810">
              <a:spcBef>
                <a:spcPts val="75"/>
              </a:spcBef>
            </a:pPr>
            <a:r>
              <a:rPr sz="1350" spc="-4" dirty="0">
                <a:latin typeface="Trebuchet MS"/>
                <a:cs typeface="Trebuchet MS"/>
              </a:rPr>
              <a:t>Note: </a:t>
            </a:r>
            <a:r>
              <a:rPr sz="1350" dirty="0">
                <a:latin typeface="Trebuchet MS"/>
                <a:cs typeface="Trebuchet MS"/>
              </a:rPr>
              <a:t>Queue size of </a:t>
            </a:r>
            <a:r>
              <a:rPr sz="1350" spc="-4" dirty="0">
                <a:latin typeface="Trebuchet MS"/>
                <a:cs typeface="Trebuchet MS"/>
              </a:rPr>
              <a:t>10 allowed, but</a:t>
            </a:r>
            <a:r>
              <a:rPr sz="1350" spc="-83" dirty="0">
                <a:latin typeface="Trebuchet MS"/>
                <a:cs typeface="Trebuchet MS"/>
              </a:rPr>
              <a:t> </a:t>
            </a:r>
            <a:r>
              <a:rPr sz="1350" dirty="0">
                <a:latin typeface="Trebuchet MS"/>
                <a:cs typeface="Trebuchet MS"/>
              </a:rPr>
              <a:t>only  </a:t>
            </a:r>
            <a:r>
              <a:rPr sz="1350" spc="-4" dirty="0">
                <a:latin typeface="Trebuchet MS"/>
                <a:cs typeface="Trebuchet MS"/>
              </a:rPr>
              <a:t>handling </a:t>
            </a:r>
            <a:r>
              <a:rPr sz="1350" dirty="0">
                <a:latin typeface="Trebuchet MS"/>
                <a:cs typeface="Trebuchet MS"/>
              </a:rPr>
              <a:t>2 at a </a:t>
            </a:r>
            <a:r>
              <a:rPr sz="1350" spc="-4" dirty="0">
                <a:latin typeface="Trebuchet MS"/>
                <a:cs typeface="Trebuchet MS"/>
              </a:rPr>
              <a:t>time (for </a:t>
            </a:r>
            <a:r>
              <a:rPr sz="1350" dirty="0">
                <a:latin typeface="Trebuchet MS"/>
                <a:cs typeface="Trebuchet MS"/>
              </a:rPr>
              <a:t>loop</a:t>
            </a:r>
            <a:r>
              <a:rPr sz="1350" spc="-49" dirty="0">
                <a:latin typeface="Trebuchet MS"/>
                <a:cs typeface="Trebuchet MS"/>
              </a:rPr>
              <a:t> </a:t>
            </a:r>
            <a:r>
              <a:rPr sz="1350" spc="-4" dirty="0">
                <a:latin typeface="Trebuchet MS"/>
                <a:cs typeface="Trebuchet MS"/>
              </a:rPr>
              <a:t>&lt;2)</a:t>
            </a:r>
            <a:endParaRPr sz="1350">
              <a:latin typeface="Trebuchet MS"/>
              <a:cs typeface="Trebuchet MS"/>
            </a:endParaRPr>
          </a:p>
        </p:txBody>
      </p:sp>
      <p:sp>
        <p:nvSpPr>
          <p:cNvPr id="9" name="Rectangle 8">
            <a:extLst>
              <a:ext uri="{FF2B5EF4-FFF2-40B4-BE49-F238E27FC236}">
                <a16:creationId xmlns:a16="http://schemas.microsoft.com/office/drawing/2014/main" id="{B0D8C846-F7A9-45FD-BCE0-0CE756EAFDA6}"/>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4071" y="1084329"/>
            <a:ext cx="4597734" cy="625171"/>
          </a:xfrm>
          <a:prstGeom prst="rect">
            <a:avLst/>
          </a:prstGeom>
        </p:spPr>
        <p:txBody>
          <a:bodyPr vert="horz" wrap="square" lIns="0" tIns="9525" rIns="0" bIns="0" rtlCol="0" anchor="ctr">
            <a:spAutoFit/>
          </a:bodyPr>
          <a:lstStyle/>
          <a:p>
            <a:pPr marL="9525">
              <a:spcBef>
                <a:spcPts val="75"/>
              </a:spcBef>
            </a:pPr>
            <a:r>
              <a:rPr sz="4000" spc="-15" dirty="0">
                <a:solidFill>
                  <a:schemeClr val="tx2"/>
                </a:solidFill>
                <a:latin typeface="+mj-lt"/>
                <a:cs typeface="+mj-cs"/>
              </a:rPr>
              <a:t>ClientSideCode:</a:t>
            </a:r>
          </a:p>
        </p:txBody>
      </p:sp>
      <p:sp>
        <p:nvSpPr>
          <p:cNvPr id="4" name="object 4"/>
          <p:cNvSpPr/>
          <p:nvPr/>
        </p:nvSpPr>
        <p:spPr>
          <a:xfrm>
            <a:off x="564071" y="2304859"/>
            <a:ext cx="3936491" cy="3391281"/>
          </a:xfrm>
          <a:prstGeom prst="rect">
            <a:avLst/>
          </a:prstGeom>
          <a:blipFill>
            <a:blip r:embed="rId2" cstate="print"/>
            <a:stretch>
              <a:fillRect/>
            </a:stretch>
          </a:blipFill>
        </p:spPr>
        <p:txBody>
          <a:bodyPr wrap="square" lIns="0" tIns="0" rIns="0" bIns="0" rtlCol="0"/>
          <a:lstStyle/>
          <a:p>
            <a:endParaRPr sz="1350"/>
          </a:p>
        </p:txBody>
      </p:sp>
      <p:sp>
        <p:nvSpPr>
          <p:cNvPr id="6" name="Rectangle 5">
            <a:extLst>
              <a:ext uri="{FF2B5EF4-FFF2-40B4-BE49-F238E27FC236}">
                <a16:creationId xmlns:a16="http://schemas.microsoft.com/office/drawing/2014/main" id="{25F34B17-A129-4F51-BC2F-EE116A99D9ED}"/>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40440" y="1232745"/>
            <a:ext cx="6776210" cy="566181"/>
          </a:xfrm>
          <a:prstGeom prst="rect">
            <a:avLst/>
          </a:prstGeom>
        </p:spPr>
        <p:txBody>
          <a:bodyPr vert="horz" wrap="square" lIns="0" tIns="12065" rIns="0" bIns="0" rtlCol="0">
            <a:spAutoFit/>
          </a:bodyPr>
          <a:lstStyle/>
          <a:p>
            <a:pPr marL="12700">
              <a:lnSpc>
                <a:spcPct val="100000"/>
              </a:lnSpc>
              <a:spcBef>
                <a:spcPts val="95"/>
              </a:spcBef>
            </a:pPr>
            <a:r>
              <a:rPr sz="3600" spc="-5" dirty="0"/>
              <a:t>Single </a:t>
            </a:r>
            <a:r>
              <a:rPr sz="3600" spc="-20" dirty="0"/>
              <a:t>Threaded</a:t>
            </a:r>
            <a:r>
              <a:rPr sz="3600" spc="-509" dirty="0"/>
              <a:t> </a:t>
            </a:r>
            <a:r>
              <a:rPr sz="3600" dirty="0"/>
              <a:t>Server</a:t>
            </a:r>
          </a:p>
        </p:txBody>
      </p:sp>
      <p:sp>
        <p:nvSpPr>
          <p:cNvPr id="4" name="object 4"/>
          <p:cNvSpPr txBox="1"/>
          <p:nvPr/>
        </p:nvSpPr>
        <p:spPr>
          <a:xfrm>
            <a:off x="1131368" y="2360438"/>
            <a:ext cx="7053580" cy="1998624"/>
          </a:xfrm>
          <a:prstGeom prst="rect">
            <a:avLst/>
          </a:prstGeom>
        </p:spPr>
        <p:txBody>
          <a:bodyPr vert="horz" wrap="square" lIns="0" tIns="13335" rIns="0" bIns="0" rtlCol="0">
            <a:spAutoFit/>
          </a:bodyPr>
          <a:lstStyle/>
          <a:p>
            <a:pPr marL="365751" marR="5080" indent="-256026">
              <a:lnSpc>
                <a:spcPct val="100000"/>
              </a:lnSpc>
              <a:spcBef>
                <a:spcPts val="300"/>
              </a:spcBef>
              <a:spcAft>
                <a:spcPts val="1200"/>
              </a:spcAft>
              <a:buClr>
                <a:schemeClr val="accent3"/>
              </a:buClr>
              <a:buSzPct val="79687"/>
              <a:buFont typeface="Georgia"/>
              <a:buChar char="•"/>
              <a:tabLst>
                <a:tab pos="296545" algn="l"/>
              </a:tabLst>
            </a:pPr>
            <a:r>
              <a:rPr dirty="0"/>
              <a:t>A singly threaded server repeatedly does  the above in a single thread.</a:t>
            </a:r>
          </a:p>
          <a:p>
            <a:pPr marL="365751" indent="-256026">
              <a:lnSpc>
                <a:spcPct val="100000"/>
              </a:lnSpc>
              <a:spcBef>
                <a:spcPts val="300"/>
              </a:spcBef>
              <a:spcAft>
                <a:spcPts val="1200"/>
              </a:spcAft>
              <a:buClr>
                <a:schemeClr val="accent3"/>
              </a:buClr>
              <a:buSzPct val="79687"/>
              <a:buFont typeface="Georgia"/>
              <a:buChar char="•"/>
              <a:tabLst>
                <a:tab pos="296545" algn="l"/>
              </a:tabLst>
            </a:pPr>
            <a:r>
              <a:rPr dirty="0"/>
              <a:t>Will not perform well.</a:t>
            </a:r>
          </a:p>
          <a:p>
            <a:pPr marL="365751" marR="328295" indent="-256026">
              <a:lnSpc>
                <a:spcPct val="100000"/>
              </a:lnSpc>
              <a:spcBef>
                <a:spcPts val="300"/>
              </a:spcBef>
              <a:spcAft>
                <a:spcPts val="1200"/>
              </a:spcAft>
              <a:buClr>
                <a:schemeClr val="accent3"/>
              </a:buClr>
              <a:buSzPct val="79687"/>
              <a:buFont typeface="Georgia"/>
              <a:buChar char="•"/>
              <a:tabLst>
                <a:tab pos="296545" algn="l"/>
              </a:tabLst>
            </a:pPr>
            <a:r>
              <a:rPr dirty="0"/>
              <a:t>While the server is blocked waiting for  I/O (data from disk), no other  connections can be accepted</a:t>
            </a:r>
            <a:r>
              <a:rPr sz="3200" dirty="0">
                <a:latin typeface="Gill Sans MT"/>
                <a:cs typeface="Gill Sans MT"/>
              </a:rPr>
              <a:t>.</a:t>
            </a:r>
          </a:p>
        </p:txBody>
      </p:sp>
      <p:sp>
        <p:nvSpPr>
          <p:cNvPr id="7" name="Rectangle 6">
            <a:extLst>
              <a:ext uri="{FF2B5EF4-FFF2-40B4-BE49-F238E27FC236}">
                <a16:creationId xmlns:a16="http://schemas.microsoft.com/office/drawing/2014/main" id="{F131C14B-A363-49B6-B68D-DA7B60CD9F2A}"/>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1015949" y="974872"/>
            <a:ext cx="6184265" cy="566181"/>
          </a:xfrm>
          <a:prstGeom prst="rect">
            <a:avLst/>
          </a:prstGeom>
        </p:spPr>
        <p:txBody>
          <a:bodyPr vert="horz" wrap="square" lIns="0" tIns="12065" rIns="0" bIns="0" rtlCol="0">
            <a:spAutoFit/>
          </a:bodyPr>
          <a:lstStyle/>
          <a:p>
            <a:pPr marL="12700">
              <a:lnSpc>
                <a:spcPct val="100000"/>
              </a:lnSpc>
              <a:spcBef>
                <a:spcPts val="95"/>
              </a:spcBef>
            </a:pPr>
            <a:r>
              <a:rPr sz="3600" spc="-15" dirty="0"/>
              <a:t>Multi-Threaded </a:t>
            </a:r>
            <a:r>
              <a:rPr sz="3600" spc="-135" dirty="0"/>
              <a:t>Web</a:t>
            </a:r>
            <a:r>
              <a:rPr sz="3600" spc="-500" dirty="0"/>
              <a:t> </a:t>
            </a:r>
            <a:r>
              <a:rPr sz="3600" spc="5" dirty="0"/>
              <a:t>Server</a:t>
            </a:r>
          </a:p>
        </p:txBody>
      </p:sp>
      <p:sp>
        <p:nvSpPr>
          <p:cNvPr id="6" name="object 6"/>
          <p:cNvSpPr txBox="1"/>
          <p:nvPr/>
        </p:nvSpPr>
        <p:spPr>
          <a:xfrm>
            <a:off x="735964" y="2202259"/>
            <a:ext cx="7672070" cy="1506182"/>
          </a:xfrm>
          <a:prstGeom prst="rect">
            <a:avLst/>
          </a:prstGeom>
        </p:spPr>
        <p:txBody>
          <a:bodyPr vert="horz" wrap="square" lIns="0" tIns="13335" rIns="0" bIns="0" rtlCol="0">
            <a:spAutoFit/>
          </a:bodyPr>
          <a:lstStyle/>
          <a:p>
            <a:pPr marL="365751" marR="5080" indent="-256026">
              <a:spcBef>
                <a:spcPts val="300"/>
              </a:spcBef>
              <a:spcAft>
                <a:spcPts val="1200"/>
              </a:spcAft>
              <a:buClr>
                <a:schemeClr val="accent3"/>
              </a:buClr>
              <a:buSzPct val="79687"/>
              <a:buFont typeface="Georgia"/>
              <a:buChar char="•"/>
              <a:tabLst>
                <a:tab pos="296545" algn="l"/>
              </a:tabLst>
            </a:pPr>
            <a:r>
              <a:rPr dirty="0"/>
              <a:t>For every request, a new threaded is created  to handle that request.</a:t>
            </a:r>
          </a:p>
          <a:p>
            <a:pPr marL="365751" marR="273685" indent="-256026">
              <a:spcBef>
                <a:spcPts val="300"/>
              </a:spcBef>
              <a:spcAft>
                <a:spcPts val="1200"/>
              </a:spcAft>
              <a:buClr>
                <a:schemeClr val="accent3"/>
              </a:buClr>
              <a:buSzPct val="79687"/>
              <a:buFont typeface="Georgia"/>
              <a:buChar char="•"/>
              <a:tabLst>
                <a:tab pos="296545" algn="l"/>
              </a:tabLst>
            </a:pPr>
            <a:r>
              <a:rPr dirty="0"/>
              <a:t>In most cases performs better than a singly  threaded solution.</a:t>
            </a:r>
          </a:p>
          <a:p>
            <a:pPr marL="365751" marR="296545" indent="-256026">
              <a:spcBef>
                <a:spcPts val="300"/>
              </a:spcBef>
              <a:spcAft>
                <a:spcPts val="1200"/>
              </a:spcAft>
              <a:buClr>
                <a:schemeClr val="accent3"/>
              </a:buClr>
              <a:buSzPct val="79687"/>
              <a:buFont typeface="Georgia"/>
              <a:buChar char="•"/>
              <a:tabLst>
                <a:tab pos="296545" algn="l"/>
              </a:tabLst>
            </a:pPr>
            <a:r>
              <a:rPr dirty="0"/>
              <a:t>But it is dangerous to not limit the number  of threads in an application.</a:t>
            </a:r>
          </a:p>
        </p:txBody>
      </p:sp>
      <p:sp>
        <p:nvSpPr>
          <p:cNvPr id="9" name="Rectangle 8">
            <a:extLst>
              <a:ext uri="{FF2B5EF4-FFF2-40B4-BE49-F238E27FC236}">
                <a16:creationId xmlns:a16="http://schemas.microsoft.com/office/drawing/2014/main" id="{025DC109-D342-400D-9335-651BB8F4FE65}"/>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54528" y="941069"/>
            <a:ext cx="7079615" cy="505267"/>
          </a:xfrm>
          <a:prstGeom prst="rect">
            <a:avLst/>
          </a:prstGeom>
        </p:spPr>
        <p:txBody>
          <a:bodyPr vert="horz" wrap="square" lIns="0" tIns="12700" rIns="0" bIns="0" rtlCol="0">
            <a:spAutoFit/>
          </a:bodyPr>
          <a:lstStyle/>
          <a:p>
            <a:pPr marL="12700">
              <a:lnSpc>
                <a:spcPct val="100000"/>
              </a:lnSpc>
              <a:spcBef>
                <a:spcPts val="100"/>
              </a:spcBef>
            </a:pPr>
            <a:r>
              <a:rPr sz="3200" spc="-10" dirty="0"/>
              <a:t>Multi-Threaded </a:t>
            </a:r>
            <a:r>
              <a:rPr sz="3200" spc="-114" dirty="0"/>
              <a:t>Web </a:t>
            </a:r>
            <a:r>
              <a:rPr sz="3200" spc="5" dirty="0"/>
              <a:t>Server</a:t>
            </a:r>
            <a:r>
              <a:rPr sz="3200" spc="-405" dirty="0"/>
              <a:t> </a:t>
            </a:r>
            <a:endParaRPr sz="3200" dirty="0"/>
          </a:p>
        </p:txBody>
      </p:sp>
      <p:sp>
        <p:nvSpPr>
          <p:cNvPr id="6" name="object 6"/>
          <p:cNvSpPr txBox="1"/>
          <p:nvPr/>
        </p:nvSpPr>
        <p:spPr>
          <a:xfrm>
            <a:off x="645048" y="2216118"/>
            <a:ext cx="7911348" cy="1783180"/>
          </a:xfrm>
          <a:prstGeom prst="rect">
            <a:avLst/>
          </a:prstGeom>
        </p:spPr>
        <p:txBody>
          <a:bodyPr vert="horz" wrap="square" lIns="0" tIns="13335" rIns="0" bIns="0" rtlCol="0">
            <a:spAutoFit/>
          </a:bodyPr>
          <a:lstStyle/>
          <a:p>
            <a:pPr marL="365751" marR="980440" indent="-256026">
              <a:lnSpc>
                <a:spcPct val="100000"/>
              </a:lnSpc>
              <a:spcBef>
                <a:spcPts val="300"/>
              </a:spcBef>
              <a:spcAft>
                <a:spcPts val="1200"/>
              </a:spcAft>
              <a:buClr>
                <a:schemeClr val="accent3"/>
              </a:buClr>
              <a:buSzPct val="79687"/>
              <a:buFont typeface="Georgia"/>
              <a:buChar char="•"/>
              <a:tabLst>
                <a:tab pos="296545" algn="l"/>
              </a:tabLst>
            </a:pPr>
            <a:r>
              <a:rPr dirty="0"/>
              <a:t>If too many threads are created, the  application can run out of memory.</a:t>
            </a:r>
          </a:p>
          <a:p>
            <a:pPr marL="365751" marR="226060" indent="-256026">
              <a:lnSpc>
                <a:spcPct val="100000"/>
              </a:lnSpc>
              <a:spcBef>
                <a:spcPts val="300"/>
              </a:spcBef>
              <a:spcAft>
                <a:spcPts val="1200"/>
              </a:spcAft>
              <a:buClr>
                <a:schemeClr val="accent3"/>
              </a:buClr>
              <a:buSzPct val="79687"/>
              <a:buFont typeface="Georgia"/>
              <a:buChar char="•"/>
              <a:tabLst>
                <a:tab pos="296545" algn="l"/>
              </a:tabLst>
            </a:pPr>
            <a:r>
              <a:rPr dirty="0"/>
              <a:t>Also there can be a limit on the number  of threads that an Operating System will  create.</a:t>
            </a:r>
          </a:p>
          <a:p>
            <a:pPr marL="365751" marR="5080" indent="-256026">
              <a:lnSpc>
                <a:spcPct val="100000"/>
              </a:lnSpc>
              <a:spcBef>
                <a:spcPts val="300"/>
              </a:spcBef>
              <a:spcAft>
                <a:spcPts val="1200"/>
              </a:spcAft>
              <a:buClr>
                <a:schemeClr val="accent3"/>
              </a:buClr>
              <a:buSzPct val="79687"/>
              <a:buFont typeface="Georgia"/>
              <a:buChar char="•"/>
              <a:tabLst>
                <a:tab pos="296545" algn="l"/>
              </a:tabLst>
            </a:pPr>
            <a:r>
              <a:rPr dirty="0"/>
              <a:t>Threads are continually being created and  destroyed.</a:t>
            </a:r>
          </a:p>
        </p:txBody>
      </p:sp>
      <p:sp>
        <p:nvSpPr>
          <p:cNvPr id="9" name="Rectangle 8">
            <a:extLst>
              <a:ext uri="{FF2B5EF4-FFF2-40B4-BE49-F238E27FC236}">
                <a16:creationId xmlns:a16="http://schemas.microsoft.com/office/drawing/2014/main" id="{6A15DA61-C436-4005-A15F-25C85AD2208B}"/>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85536" y="1085050"/>
            <a:ext cx="5485765" cy="504625"/>
          </a:xfrm>
          <a:prstGeom prst="rect">
            <a:avLst/>
          </a:prstGeom>
        </p:spPr>
        <p:txBody>
          <a:bodyPr vert="horz" wrap="square" lIns="0" tIns="12065" rIns="0" bIns="0" rtlCol="0">
            <a:spAutoFit/>
          </a:bodyPr>
          <a:lstStyle/>
          <a:p>
            <a:pPr marL="12700">
              <a:lnSpc>
                <a:spcPct val="100000"/>
              </a:lnSpc>
              <a:spcBef>
                <a:spcPts val="95"/>
              </a:spcBef>
            </a:pPr>
            <a:r>
              <a:rPr sz="3200" spc="-20" dirty="0"/>
              <a:t>Thread </a:t>
            </a:r>
            <a:r>
              <a:rPr sz="3200" spc="-35" dirty="0"/>
              <a:t>Pool </a:t>
            </a:r>
            <a:r>
              <a:rPr sz="3200" spc="-135" dirty="0"/>
              <a:t>Web</a:t>
            </a:r>
            <a:r>
              <a:rPr sz="3200" spc="-515" dirty="0"/>
              <a:t> </a:t>
            </a:r>
            <a:r>
              <a:rPr sz="3200" spc="5" dirty="0"/>
              <a:t>Server</a:t>
            </a:r>
          </a:p>
        </p:txBody>
      </p:sp>
      <p:sp>
        <p:nvSpPr>
          <p:cNvPr id="4" name="object 4"/>
          <p:cNvSpPr txBox="1"/>
          <p:nvPr/>
        </p:nvSpPr>
        <p:spPr>
          <a:xfrm>
            <a:off x="733424" y="2123063"/>
            <a:ext cx="7677150" cy="2051844"/>
          </a:xfrm>
          <a:prstGeom prst="rect">
            <a:avLst/>
          </a:prstGeom>
        </p:spPr>
        <p:txBody>
          <a:bodyPr vert="horz" wrap="square" lIns="0" tIns="88900" rIns="0" bIns="0" rtlCol="0">
            <a:spAutoFit/>
          </a:bodyPr>
          <a:lstStyle/>
          <a:p>
            <a:pPr marL="365751" indent="-256026">
              <a:spcBef>
                <a:spcPts val="300"/>
              </a:spcBef>
              <a:spcAft>
                <a:spcPts val="1200"/>
              </a:spcAft>
              <a:buClr>
                <a:schemeClr val="accent3"/>
              </a:buClr>
              <a:buSzPct val="79687"/>
              <a:buFont typeface="Georgia"/>
              <a:buChar char="•"/>
              <a:tabLst>
                <a:tab pos="296545" algn="l"/>
              </a:tabLst>
            </a:pPr>
            <a:r>
              <a:rPr dirty="0"/>
              <a:t>The best solution.</a:t>
            </a:r>
          </a:p>
          <a:p>
            <a:pPr marL="365751" marR="93345" indent="-256026">
              <a:spcBef>
                <a:spcPts val="300"/>
              </a:spcBef>
              <a:spcAft>
                <a:spcPts val="1200"/>
              </a:spcAft>
              <a:buClr>
                <a:schemeClr val="accent3"/>
              </a:buClr>
              <a:buSzPct val="79687"/>
              <a:buFont typeface="Georgia"/>
              <a:buChar char="•"/>
              <a:tabLst>
                <a:tab pos="296545" algn="l"/>
              </a:tabLst>
            </a:pPr>
            <a:r>
              <a:rPr dirty="0"/>
              <a:t>A predefined number of threads are created  (called the Thread Pool).</a:t>
            </a:r>
          </a:p>
          <a:p>
            <a:pPr marL="365751" marR="200025" indent="-256026">
              <a:spcBef>
                <a:spcPts val="300"/>
              </a:spcBef>
              <a:spcAft>
                <a:spcPts val="1200"/>
              </a:spcAft>
              <a:buClr>
                <a:schemeClr val="accent3"/>
              </a:buClr>
              <a:buSzPct val="79687"/>
              <a:buFont typeface="Georgia"/>
              <a:buChar char="•"/>
              <a:tabLst>
                <a:tab pos="296545" algn="l"/>
              </a:tabLst>
            </a:pPr>
            <a:r>
              <a:rPr dirty="0"/>
              <a:t>Requests are passed to a thread taken from  the pool.</a:t>
            </a:r>
          </a:p>
          <a:p>
            <a:pPr marL="365751" marR="5080" indent="-256026">
              <a:spcBef>
                <a:spcPts val="300"/>
              </a:spcBef>
              <a:spcAft>
                <a:spcPts val="1200"/>
              </a:spcAft>
              <a:buClr>
                <a:schemeClr val="accent3"/>
              </a:buClr>
              <a:buSzPct val="79687"/>
              <a:buFont typeface="Georgia"/>
              <a:buChar char="•"/>
              <a:tabLst>
                <a:tab pos="296545" algn="l"/>
              </a:tabLst>
            </a:pPr>
            <a:r>
              <a:rPr dirty="0"/>
              <a:t>The thread is returned to the pool when the  request has been processed.</a:t>
            </a:r>
          </a:p>
        </p:txBody>
      </p:sp>
      <p:sp>
        <p:nvSpPr>
          <p:cNvPr id="6" name="Rectangle 5">
            <a:extLst>
              <a:ext uri="{FF2B5EF4-FFF2-40B4-BE49-F238E27FC236}">
                <a16:creationId xmlns:a16="http://schemas.microsoft.com/office/drawing/2014/main" id="{2670E124-4F08-47C2-BC6D-FB60EF0AFD48}"/>
              </a:ext>
            </a:extLst>
          </p:cNvPr>
          <p:cNvSpPr/>
          <p:nvPr/>
        </p:nvSpPr>
        <p:spPr>
          <a:xfrm>
            <a:off x="2782085" y="6552261"/>
            <a:ext cx="3579829" cy="253916"/>
          </a:xfrm>
          <a:prstGeom prst="rect">
            <a:avLst/>
          </a:prstGeom>
        </p:spPr>
        <p:txBody>
          <a:bodyPr wrap="square">
            <a:spAutoFit/>
          </a:bodyPr>
          <a:lstStyle/>
          <a:p>
            <a:r>
              <a:rPr lang="en-IE" sz="1050" dirty="0"/>
              <a:t>Operating Systems &amp; Concurrency - Week 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1322090"/>
            <a:ext cx="7551949" cy="625171"/>
          </a:xfrm>
          <a:prstGeom prst="rect">
            <a:avLst/>
          </a:prstGeom>
        </p:spPr>
        <p:txBody>
          <a:bodyPr vert="horz" wrap="square" lIns="0" tIns="9525" rIns="0" bIns="0" rtlCol="0" anchor="ctr">
            <a:spAutoFit/>
          </a:bodyPr>
          <a:lstStyle/>
          <a:p>
            <a:pPr marL="9525">
              <a:spcBef>
                <a:spcPts val="75"/>
              </a:spcBef>
            </a:pPr>
            <a:r>
              <a:rPr spc="-4" dirty="0"/>
              <a:t>Multi-Threaded </a:t>
            </a:r>
            <a:r>
              <a:rPr dirty="0"/>
              <a:t>File</a:t>
            </a:r>
            <a:r>
              <a:rPr spc="-49" dirty="0"/>
              <a:t> </a:t>
            </a:r>
            <a:r>
              <a:rPr dirty="0"/>
              <a:t>Server</a:t>
            </a:r>
          </a:p>
        </p:txBody>
      </p:sp>
      <p:sp>
        <p:nvSpPr>
          <p:cNvPr id="3" name="object 3"/>
          <p:cNvSpPr txBox="1"/>
          <p:nvPr/>
        </p:nvSpPr>
        <p:spPr>
          <a:xfrm>
            <a:off x="567119" y="2495740"/>
            <a:ext cx="8144802" cy="1779333"/>
          </a:xfrm>
          <a:prstGeom prst="rect">
            <a:avLst/>
          </a:prstGeom>
        </p:spPr>
        <p:txBody>
          <a:bodyPr vert="horz" wrap="square" lIns="0" tIns="9525" rIns="0" bIns="0" rtlCol="0">
            <a:spAutoFit/>
          </a:bodyPr>
          <a:lstStyle/>
          <a:p>
            <a:pPr marL="365751" marR="3810" indent="-256026">
              <a:spcBef>
                <a:spcPts val="300"/>
              </a:spcBef>
              <a:spcAft>
                <a:spcPts val="1200"/>
              </a:spcAft>
              <a:buClr>
                <a:schemeClr val="accent3"/>
              </a:buClr>
              <a:buSzPct val="79687"/>
              <a:buFont typeface="Georgia"/>
              <a:buChar char="•"/>
              <a:tabLst>
                <a:tab pos="296545" algn="l"/>
              </a:tabLst>
            </a:pPr>
            <a:r>
              <a:rPr dirty="0"/>
              <a:t>An example of when multi-threaded processes are useful </a:t>
            </a:r>
            <a:r>
              <a:rPr lang="pt-BR" dirty="0"/>
              <a:t> </a:t>
            </a:r>
            <a:r>
              <a:rPr dirty="0"/>
              <a:t>is a file or Web server.</a:t>
            </a:r>
          </a:p>
          <a:p>
            <a:pPr marL="365751" indent="-256026">
              <a:spcBef>
                <a:spcPts val="300"/>
              </a:spcBef>
              <a:spcAft>
                <a:spcPts val="1200"/>
              </a:spcAft>
              <a:buClr>
                <a:schemeClr val="accent3"/>
              </a:buClr>
              <a:buSzPct val="79687"/>
              <a:buFont typeface="Georgia"/>
              <a:buChar char="•"/>
              <a:tabLst>
                <a:tab pos="296545" algn="l"/>
              </a:tabLst>
            </a:pPr>
            <a:r>
              <a:rPr dirty="0"/>
              <a:t>A file/Web server has to block for disk I/O regularly.</a:t>
            </a:r>
          </a:p>
          <a:p>
            <a:pPr marL="365751" marR="60960" indent="-256026">
              <a:spcBef>
                <a:spcPts val="300"/>
              </a:spcBef>
              <a:spcAft>
                <a:spcPts val="1200"/>
              </a:spcAft>
              <a:buClr>
                <a:schemeClr val="accent3"/>
              </a:buClr>
              <a:buSzPct val="79687"/>
              <a:buFont typeface="Georgia"/>
              <a:buChar char="•"/>
              <a:tabLst>
                <a:tab pos="296545" algn="l"/>
              </a:tabLst>
            </a:pPr>
            <a:r>
              <a:rPr dirty="0"/>
              <a:t>If the server is multi-threaded, then when one thread is  blocked another thread can execute and handle another  request.</a:t>
            </a:r>
          </a:p>
        </p:txBody>
      </p:sp>
      <p:sp>
        <p:nvSpPr>
          <p:cNvPr id="5" name="Rectangle 4">
            <a:extLst>
              <a:ext uri="{FF2B5EF4-FFF2-40B4-BE49-F238E27FC236}">
                <a16:creationId xmlns:a16="http://schemas.microsoft.com/office/drawing/2014/main" id="{B39FE71A-D75D-4BC2-B1C6-074DA32AFBA0}"/>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119" y="923878"/>
            <a:ext cx="4199096" cy="1240724"/>
          </a:xfrm>
          <a:prstGeom prst="rect">
            <a:avLst/>
          </a:prstGeom>
        </p:spPr>
        <p:txBody>
          <a:bodyPr vert="horz" wrap="square" lIns="0" tIns="9525" rIns="0" bIns="0" rtlCol="0" anchor="ctr">
            <a:spAutoFit/>
          </a:bodyPr>
          <a:lstStyle/>
          <a:p>
            <a:pPr marL="9525">
              <a:spcBef>
                <a:spcPts val="75"/>
              </a:spcBef>
            </a:pPr>
            <a:r>
              <a:rPr spc="-4" dirty="0"/>
              <a:t>Multi-Threaded </a:t>
            </a:r>
            <a:r>
              <a:rPr spc="-45" dirty="0"/>
              <a:t>Web</a:t>
            </a:r>
            <a:r>
              <a:rPr spc="-49" dirty="0"/>
              <a:t> </a:t>
            </a:r>
            <a:r>
              <a:rPr dirty="0"/>
              <a:t>Server</a:t>
            </a:r>
          </a:p>
        </p:txBody>
      </p:sp>
      <p:sp>
        <p:nvSpPr>
          <p:cNvPr id="3" name="object 3"/>
          <p:cNvSpPr txBox="1"/>
          <p:nvPr/>
        </p:nvSpPr>
        <p:spPr>
          <a:xfrm>
            <a:off x="2473833" y="2666976"/>
            <a:ext cx="3667601" cy="767998"/>
          </a:xfrm>
          <a:prstGeom prst="rect">
            <a:avLst/>
          </a:prstGeom>
          <a:solidFill>
            <a:schemeClr val="bg2"/>
          </a:solidFill>
          <a:ln w="19050">
            <a:solidFill>
              <a:srgbClr val="688E18"/>
            </a:solidFill>
          </a:ln>
        </p:spPr>
        <p:txBody>
          <a:bodyPr vert="horz" wrap="square" lIns="0" tIns="143351" rIns="0" bIns="0" rtlCol="0" anchor="t">
            <a:spAutoFit/>
          </a:bodyPr>
          <a:lstStyle/>
          <a:p>
            <a:pPr marL="644843">
              <a:spcBef>
                <a:spcPts val="1129"/>
              </a:spcBef>
            </a:pPr>
            <a:r>
              <a:rPr sz="1350" spc="-15" dirty="0">
                <a:latin typeface="Trebuchet MS"/>
                <a:cs typeface="Trebuchet MS"/>
              </a:rPr>
              <a:t>Repeat</a:t>
            </a:r>
            <a:endParaRPr sz="1350" dirty="0">
              <a:latin typeface="Trebuchet MS"/>
              <a:cs typeface="Trebuchet MS"/>
            </a:endParaRPr>
          </a:p>
          <a:p>
            <a:pPr marL="987743" marR="1104424"/>
            <a:r>
              <a:rPr sz="1350" spc="-4" dirty="0">
                <a:latin typeface="Trebuchet MS"/>
                <a:cs typeface="Trebuchet MS"/>
              </a:rPr>
              <a:t>Accept connection  </a:t>
            </a:r>
            <a:r>
              <a:rPr sz="1350" dirty="0">
                <a:latin typeface="Trebuchet MS"/>
                <a:cs typeface="Trebuchet MS"/>
              </a:rPr>
              <a:t>Start </a:t>
            </a:r>
            <a:r>
              <a:rPr sz="1350" spc="-4" dirty="0">
                <a:latin typeface="Trebuchet MS"/>
                <a:cs typeface="Trebuchet MS"/>
              </a:rPr>
              <a:t>handler</a:t>
            </a:r>
            <a:r>
              <a:rPr sz="1350" spc="-68" dirty="0">
                <a:latin typeface="Trebuchet MS"/>
                <a:cs typeface="Trebuchet MS"/>
              </a:rPr>
              <a:t> </a:t>
            </a:r>
            <a:r>
              <a:rPr sz="1350" spc="-4" dirty="0">
                <a:latin typeface="Trebuchet MS"/>
                <a:cs typeface="Trebuchet MS"/>
              </a:rPr>
              <a:t>thread</a:t>
            </a:r>
            <a:endParaRPr sz="1350" dirty="0">
              <a:latin typeface="Trebuchet MS"/>
              <a:cs typeface="Trebuchet MS"/>
            </a:endParaRPr>
          </a:p>
        </p:txBody>
      </p:sp>
      <p:sp>
        <p:nvSpPr>
          <p:cNvPr id="4" name="object 4"/>
          <p:cNvSpPr txBox="1"/>
          <p:nvPr/>
        </p:nvSpPr>
        <p:spPr>
          <a:xfrm>
            <a:off x="2473833" y="2231136"/>
            <a:ext cx="962025" cy="217367"/>
          </a:xfrm>
          <a:prstGeom prst="rect">
            <a:avLst/>
          </a:prstGeom>
        </p:spPr>
        <p:txBody>
          <a:bodyPr vert="horz" wrap="square" lIns="0" tIns="9525" rIns="0" bIns="0" rtlCol="0">
            <a:spAutoFit/>
          </a:bodyPr>
          <a:lstStyle/>
          <a:p>
            <a:pPr marL="9525">
              <a:spcBef>
                <a:spcPts val="75"/>
              </a:spcBef>
            </a:pPr>
            <a:r>
              <a:rPr sz="1350" spc="-4" dirty="0">
                <a:latin typeface="Trebuchet MS"/>
                <a:cs typeface="Trebuchet MS"/>
              </a:rPr>
              <a:t>Main</a:t>
            </a:r>
            <a:r>
              <a:rPr sz="1350" spc="-68" dirty="0">
                <a:latin typeface="Trebuchet MS"/>
                <a:cs typeface="Trebuchet MS"/>
              </a:rPr>
              <a:t> </a:t>
            </a:r>
            <a:r>
              <a:rPr sz="1350" spc="-4" dirty="0">
                <a:latin typeface="Trebuchet MS"/>
                <a:cs typeface="Trebuchet MS"/>
              </a:rPr>
              <a:t>Thread</a:t>
            </a:r>
            <a:endParaRPr sz="1350">
              <a:latin typeface="Trebuchet MS"/>
              <a:cs typeface="Trebuchet MS"/>
            </a:endParaRPr>
          </a:p>
        </p:txBody>
      </p:sp>
      <p:sp>
        <p:nvSpPr>
          <p:cNvPr id="5" name="object 5"/>
          <p:cNvSpPr txBox="1"/>
          <p:nvPr/>
        </p:nvSpPr>
        <p:spPr>
          <a:xfrm>
            <a:off x="240680" y="4027869"/>
            <a:ext cx="3667601" cy="767998"/>
          </a:xfrm>
          <a:prstGeom prst="rect">
            <a:avLst/>
          </a:prstGeom>
          <a:solidFill>
            <a:schemeClr val="bg2"/>
          </a:solidFill>
          <a:ln w="19050">
            <a:solidFill>
              <a:srgbClr val="688E18"/>
            </a:solidFill>
          </a:ln>
        </p:spPr>
        <p:txBody>
          <a:bodyPr vert="horz" wrap="square" lIns="0" tIns="143351" rIns="0" bIns="0" rtlCol="0">
            <a:spAutoFit/>
          </a:bodyPr>
          <a:lstStyle/>
          <a:p>
            <a:pPr marL="644843" marR="1104900">
              <a:spcBef>
                <a:spcPts val="1129"/>
              </a:spcBef>
            </a:pPr>
            <a:r>
              <a:rPr sz="1350" spc="-15" dirty="0">
                <a:latin typeface="Trebuchet MS"/>
                <a:cs typeface="Trebuchet MS"/>
              </a:rPr>
              <a:t>Read </a:t>
            </a:r>
            <a:r>
              <a:rPr sz="1350" dirty="0">
                <a:latin typeface="Trebuchet MS"/>
                <a:cs typeface="Trebuchet MS"/>
              </a:rPr>
              <a:t>request from</a:t>
            </a:r>
            <a:r>
              <a:rPr sz="1350" spc="-68" dirty="0">
                <a:latin typeface="Trebuchet MS"/>
                <a:cs typeface="Trebuchet MS"/>
              </a:rPr>
              <a:t> </a:t>
            </a:r>
            <a:r>
              <a:rPr sz="1350" spc="-4" dirty="0">
                <a:latin typeface="Trebuchet MS"/>
                <a:cs typeface="Trebuchet MS"/>
              </a:rPr>
              <a:t>client  </a:t>
            </a:r>
            <a:r>
              <a:rPr sz="1350" spc="-15" dirty="0">
                <a:latin typeface="Trebuchet MS"/>
                <a:cs typeface="Trebuchet MS"/>
              </a:rPr>
              <a:t>Read </a:t>
            </a:r>
            <a:r>
              <a:rPr sz="1350" dirty="0">
                <a:latin typeface="Trebuchet MS"/>
                <a:cs typeface="Trebuchet MS"/>
              </a:rPr>
              <a:t>file from</a:t>
            </a:r>
            <a:r>
              <a:rPr sz="1350" spc="-23" dirty="0">
                <a:latin typeface="Trebuchet MS"/>
                <a:cs typeface="Trebuchet MS"/>
              </a:rPr>
              <a:t> </a:t>
            </a:r>
            <a:r>
              <a:rPr sz="1350" spc="-4" dirty="0">
                <a:latin typeface="Trebuchet MS"/>
                <a:cs typeface="Trebuchet MS"/>
              </a:rPr>
              <a:t>disk</a:t>
            </a:r>
            <a:endParaRPr sz="1350" dirty="0">
              <a:latin typeface="Trebuchet MS"/>
              <a:cs typeface="Trebuchet MS"/>
            </a:endParaRPr>
          </a:p>
          <a:p>
            <a:pPr marL="644843"/>
            <a:r>
              <a:rPr sz="1350" dirty="0">
                <a:latin typeface="Trebuchet MS"/>
                <a:cs typeface="Trebuchet MS"/>
              </a:rPr>
              <a:t>Send File contents </a:t>
            </a:r>
            <a:r>
              <a:rPr sz="1350" spc="-4" dirty="0">
                <a:latin typeface="Trebuchet MS"/>
                <a:cs typeface="Trebuchet MS"/>
              </a:rPr>
              <a:t>to</a:t>
            </a:r>
            <a:r>
              <a:rPr sz="1350" spc="-45" dirty="0">
                <a:latin typeface="Trebuchet MS"/>
                <a:cs typeface="Trebuchet MS"/>
              </a:rPr>
              <a:t> </a:t>
            </a:r>
            <a:r>
              <a:rPr sz="1350" spc="-4" dirty="0">
                <a:latin typeface="Trebuchet MS"/>
                <a:cs typeface="Trebuchet MS"/>
              </a:rPr>
              <a:t>Client</a:t>
            </a:r>
            <a:endParaRPr sz="1350" dirty="0">
              <a:latin typeface="Trebuchet MS"/>
              <a:cs typeface="Trebuchet MS"/>
            </a:endParaRPr>
          </a:p>
        </p:txBody>
      </p:sp>
      <p:sp>
        <p:nvSpPr>
          <p:cNvPr id="6" name="object 6"/>
          <p:cNvSpPr txBox="1"/>
          <p:nvPr/>
        </p:nvSpPr>
        <p:spPr>
          <a:xfrm>
            <a:off x="4766215" y="4026263"/>
            <a:ext cx="3667601" cy="767998"/>
          </a:xfrm>
          <a:prstGeom prst="rect">
            <a:avLst/>
          </a:prstGeom>
          <a:solidFill>
            <a:schemeClr val="bg2"/>
          </a:solidFill>
          <a:ln w="19050">
            <a:solidFill>
              <a:srgbClr val="688E18"/>
            </a:solidFill>
          </a:ln>
        </p:spPr>
        <p:txBody>
          <a:bodyPr vert="horz" wrap="square" lIns="0" tIns="143351" rIns="0" bIns="0" rtlCol="0">
            <a:spAutoFit/>
          </a:bodyPr>
          <a:lstStyle/>
          <a:p>
            <a:pPr marL="644843" marR="1104424">
              <a:spcBef>
                <a:spcPts val="1129"/>
              </a:spcBef>
            </a:pPr>
            <a:r>
              <a:rPr sz="1350" spc="-15" dirty="0">
                <a:latin typeface="Trebuchet MS"/>
                <a:cs typeface="Trebuchet MS"/>
              </a:rPr>
              <a:t>Read </a:t>
            </a:r>
            <a:r>
              <a:rPr sz="1350" dirty="0">
                <a:latin typeface="Trebuchet MS"/>
                <a:cs typeface="Trebuchet MS"/>
              </a:rPr>
              <a:t>request from</a:t>
            </a:r>
            <a:r>
              <a:rPr sz="1350" spc="-68" dirty="0">
                <a:latin typeface="Trebuchet MS"/>
                <a:cs typeface="Trebuchet MS"/>
              </a:rPr>
              <a:t> </a:t>
            </a:r>
            <a:r>
              <a:rPr sz="1350" spc="-4" dirty="0">
                <a:latin typeface="Trebuchet MS"/>
                <a:cs typeface="Trebuchet MS"/>
              </a:rPr>
              <a:t>client  </a:t>
            </a:r>
            <a:r>
              <a:rPr sz="1350" spc="-15" dirty="0">
                <a:latin typeface="Trebuchet MS"/>
                <a:cs typeface="Trebuchet MS"/>
              </a:rPr>
              <a:t>Read </a:t>
            </a:r>
            <a:r>
              <a:rPr sz="1350" dirty="0">
                <a:latin typeface="Trebuchet MS"/>
                <a:cs typeface="Trebuchet MS"/>
              </a:rPr>
              <a:t>file from</a:t>
            </a:r>
            <a:r>
              <a:rPr sz="1350" spc="-23" dirty="0">
                <a:latin typeface="Trebuchet MS"/>
                <a:cs typeface="Trebuchet MS"/>
              </a:rPr>
              <a:t> </a:t>
            </a:r>
            <a:r>
              <a:rPr sz="1350" spc="-4" dirty="0">
                <a:latin typeface="Trebuchet MS"/>
                <a:cs typeface="Trebuchet MS"/>
              </a:rPr>
              <a:t>disk</a:t>
            </a:r>
            <a:endParaRPr sz="1350" dirty="0">
              <a:latin typeface="Trebuchet MS"/>
              <a:cs typeface="Trebuchet MS"/>
            </a:endParaRPr>
          </a:p>
          <a:p>
            <a:pPr marL="644843"/>
            <a:r>
              <a:rPr sz="1350" dirty="0">
                <a:latin typeface="Trebuchet MS"/>
                <a:cs typeface="Trebuchet MS"/>
              </a:rPr>
              <a:t>Send File contents </a:t>
            </a:r>
            <a:r>
              <a:rPr sz="1350" spc="-4" dirty="0">
                <a:latin typeface="Trebuchet MS"/>
                <a:cs typeface="Trebuchet MS"/>
              </a:rPr>
              <a:t>to</a:t>
            </a:r>
            <a:r>
              <a:rPr sz="1350" spc="-45" dirty="0">
                <a:latin typeface="Trebuchet MS"/>
                <a:cs typeface="Trebuchet MS"/>
              </a:rPr>
              <a:t> </a:t>
            </a:r>
            <a:r>
              <a:rPr sz="1350" spc="-4" dirty="0">
                <a:latin typeface="Trebuchet MS"/>
                <a:cs typeface="Trebuchet MS"/>
              </a:rPr>
              <a:t>Client</a:t>
            </a:r>
            <a:endParaRPr sz="1350" dirty="0">
              <a:latin typeface="Trebuchet MS"/>
              <a:cs typeface="Trebuchet MS"/>
            </a:endParaRPr>
          </a:p>
        </p:txBody>
      </p:sp>
      <p:sp>
        <p:nvSpPr>
          <p:cNvPr id="7" name="object 7"/>
          <p:cNvSpPr/>
          <p:nvPr/>
        </p:nvSpPr>
        <p:spPr>
          <a:xfrm>
            <a:off x="4970336" y="3602735"/>
            <a:ext cx="1484471" cy="277178"/>
          </a:xfrm>
          <a:custGeom>
            <a:avLst/>
            <a:gdLst/>
            <a:ahLst/>
            <a:cxnLst/>
            <a:rect l="l" t="t" r="r" b="b"/>
            <a:pathLst>
              <a:path w="1979295" h="369570">
                <a:moveTo>
                  <a:pt x="0" y="369569"/>
                </a:moveTo>
                <a:lnTo>
                  <a:pt x="1978914" y="369569"/>
                </a:lnTo>
                <a:lnTo>
                  <a:pt x="1978914" y="0"/>
                </a:lnTo>
                <a:lnTo>
                  <a:pt x="0" y="0"/>
                </a:lnTo>
                <a:lnTo>
                  <a:pt x="0" y="369569"/>
                </a:lnTo>
                <a:close/>
              </a:path>
            </a:pathLst>
          </a:custGeom>
          <a:solidFill>
            <a:srgbClr val="FFFFFF"/>
          </a:solidFill>
        </p:spPr>
        <p:txBody>
          <a:bodyPr wrap="square" lIns="0" tIns="0" rIns="0" bIns="0" rtlCol="0"/>
          <a:lstStyle/>
          <a:p>
            <a:endParaRPr sz="1350"/>
          </a:p>
        </p:txBody>
      </p:sp>
      <p:sp>
        <p:nvSpPr>
          <p:cNvPr id="8" name="object 8"/>
          <p:cNvSpPr txBox="1"/>
          <p:nvPr/>
        </p:nvSpPr>
        <p:spPr>
          <a:xfrm>
            <a:off x="1087945" y="3622738"/>
            <a:ext cx="5293043" cy="217367"/>
          </a:xfrm>
          <a:prstGeom prst="rect">
            <a:avLst/>
          </a:prstGeom>
        </p:spPr>
        <p:txBody>
          <a:bodyPr vert="horz" wrap="square" lIns="0" tIns="9525" rIns="0" bIns="0" rtlCol="0">
            <a:spAutoFit/>
          </a:bodyPr>
          <a:lstStyle/>
          <a:p>
            <a:pPr marL="9525">
              <a:spcBef>
                <a:spcPts val="75"/>
              </a:spcBef>
              <a:tabLst>
                <a:tab pos="3950970" algn="l"/>
              </a:tabLst>
            </a:pPr>
            <a:r>
              <a:rPr sz="1350" spc="-4" dirty="0">
                <a:latin typeface="Trebuchet MS"/>
                <a:cs typeface="Trebuchet MS"/>
              </a:rPr>
              <a:t>Handler</a:t>
            </a:r>
            <a:r>
              <a:rPr sz="1350" spc="-30" dirty="0">
                <a:latin typeface="Trebuchet MS"/>
                <a:cs typeface="Trebuchet MS"/>
              </a:rPr>
              <a:t> </a:t>
            </a:r>
            <a:r>
              <a:rPr sz="1350" dirty="0">
                <a:latin typeface="Trebuchet MS"/>
                <a:cs typeface="Trebuchet MS"/>
              </a:rPr>
              <a:t>Thread</a:t>
            </a:r>
            <a:r>
              <a:rPr sz="1350" spc="8" dirty="0">
                <a:latin typeface="Trebuchet MS"/>
                <a:cs typeface="Trebuchet MS"/>
              </a:rPr>
              <a:t> </a:t>
            </a:r>
            <a:r>
              <a:rPr sz="1350" dirty="0">
                <a:latin typeface="Trebuchet MS"/>
                <a:cs typeface="Trebuchet MS"/>
              </a:rPr>
              <a:t>1	</a:t>
            </a:r>
            <a:r>
              <a:rPr sz="1350" spc="-4" dirty="0">
                <a:latin typeface="Trebuchet MS"/>
                <a:cs typeface="Trebuchet MS"/>
              </a:rPr>
              <a:t>Handler </a:t>
            </a:r>
            <a:r>
              <a:rPr sz="1350" dirty="0">
                <a:latin typeface="Trebuchet MS"/>
                <a:cs typeface="Trebuchet MS"/>
              </a:rPr>
              <a:t>Thread</a:t>
            </a:r>
            <a:r>
              <a:rPr sz="1350" spc="-83" dirty="0">
                <a:latin typeface="Trebuchet MS"/>
                <a:cs typeface="Trebuchet MS"/>
              </a:rPr>
              <a:t> </a:t>
            </a:r>
            <a:r>
              <a:rPr sz="1350" dirty="0">
                <a:latin typeface="Trebuchet MS"/>
                <a:cs typeface="Trebuchet MS"/>
              </a:rPr>
              <a:t>2</a:t>
            </a:r>
            <a:endParaRPr sz="1350">
              <a:latin typeface="Trebuchet MS"/>
              <a:cs typeface="Trebuchet MS"/>
            </a:endParaRPr>
          </a:p>
        </p:txBody>
      </p:sp>
      <p:sp>
        <p:nvSpPr>
          <p:cNvPr id="10" name="Rectangle 9">
            <a:extLst>
              <a:ext uri="{FF2B5EF4-FFF2-40B4-BE49-F238E27FC236}">
                <a16:creationId xmlns:a16="http://schemas.microsoft.com/office/drawing/2014/main" id="{D3E690CB-EF10-498E-A3D0-7239056D2959}"/>
              </a:ext>
            </a:extLst>
          </p:cNvPr>
          <p:cNvSpPr/>
          <p:nvPr/>
        </p:nvSpPr>
        <p:spPr>
          <a:xfrm>
            <a:off x="2599795" y="6604084"/>
            <a:ext cx="3944410" cy="253916"/>
          </a:xfrm>
          <a:prstGeom prst="rect">
            <a:avLst/>
          </a:prstGeom>
        </p:spPr>
        <p:txBody>
          <a:bodyPr wrap="square">
            <a:spAutoFit/>
          </a:bodyPr>
          <a:lstStyle/>
          <a:p>
            <a:r>
              <a:rPr lang="en-IE" sz="1050" dirty="0"/>
              <a:t>Distributed Systems - Week 3</a:t>
            </a:r>
            <a:r>
              <a:rPr lang="pt-BR" sz="1050" dirty="0"/>
              <a:t>:</a:t>
            </a:r>
            <a:r>
              <a:rPr lang="en-IE" sz="1050" dirty="0"/>
              <a:t> Multithreaded File Server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iago">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hiago" id="{88A84294-6B78-4C7E-BAD2-23978A749F23}" vid="{DBAB031C-A542-4367-8D3D-4FC6B98708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2.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
  <TotalTime>3058</TotalTime>
  <Words>1578</Words>
  <Application>Microsoft Office PowerPoint</Application>
  <PresentationFormat>On-screen Show (4:3)</PresentationFormat>
  <Paragraphs>207</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Garamond</vt:lpstr>
      <vt:lpstr>Georgia</vt:lpstr>
      <vt:lpstr>Gill Sans MT</vt:lpstr>
      <vt:lpstr>Times New Roman</vt:lpstr>
      <vt:lpstr>Trebuchet MS</vt:lpstr>
      <vt:lpstr>Wingdings 2</vt:lpstr>
      <vt:lpstr>Thiago</vt:lpstr>
      <vt:lpstr>Distributed Systems  Week 3 – Multithreaded File Server</vt:lpstr>
      <vt:lpstr>Last Week</vt:lpstr>
      <vt:lpstr>Server</vt:lpstr>
      <vt:lpstr>Single Threaded Server</vt:lpstr>
      <vt:lpstr>Multi-Threaded Web Server</vt:lpstr>
      <vt:lpstr>Multi-Threaded Web Server </vt:lpstr>
      <vt:lpstr>Thread Pool Web Server</vt:lpstr>
      <vt:lpstr>Multi-Threaded File Server</vt:lpstr>
      <vt:lpstr>Multi-Threaded Web Server</vt:lpstr>
      <vt:lpstr>Multi-Threaded Web Server</vt:lpstr>
      <vt:lpstr>Multi-Threaded Servers</vt:lpstr>
      <vt:lpstr>Multi-Threaded Servers</vt:lpstr>
      <vt:lpstr>ServerSide Code:</vt:lpstr>
      <vt:lpstr>ClientSide Code:</vt:lpstr>
      <vt:lpstr>Thread Pool Web Server</vt:lpstr>
      <vt:lpstr>Thread Pool Web Server</vt:lpstr>
      <vt:lpstr>Thread Pool Web Server - Architecture</vt:lpstr>
      <vt:lpstr>Multi-Threaded Web Server</vt:lpstr>
      <vt:lpstr>Multi-Threaded Web Server</vt:lpstr>
      <vt:lpstr>ArrayBlockingQueue</vt:lpstr>
      <vt:lpstr>ArrayBlockingQueue</vt:lpstr>
      <vt:lpstr>ArrayBlockingQueue (cont’d)</vt:lpstr>
      <vt:lpstr>Example: BlockingQueue</vt:lpstr>
      <vt:lpstr>Example: BlockingQueue - Details</vt:lpstr>
      <vt:lpstr>Example: BlockingQueue -Producer</vt:lpstr>
      <vt:lpstr>Example: Producer - Details</vt:lpstr>
      <vt:lpstr>Example: BlockingQueue -Consumer</vt:lpstr>
      <vt:lpstr>QueueExample.java</vt:lpstr>
      <vt:lpstr>Server: ArrayBlockingQueue</vt:lpstr>
      <vt:lpstr>ReadFileServerApp</vt:lpstr>
      <vt:lpstr>WorkerThread</vt:lpstr>
      <vt:lpstr>ServerSideCode:</vt:lpstr>
      <vt:lpstr>ClientSideCode: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Lectures</dc:title>
  <dc:creator>Thiago Braga</dc:creator>
  <cp:lastModifiedBy>Peter Vargovcik</cp:lastModifiedBy>
  <cp:revision>2</cp:revision>
  <dcterms:created xsi:type="dcterms:W3CDTF">2019-09-09T10:30:52Z</dcterms:created>
  <dcterms:modified xsi:type="dcterms:W3CDTF">2025-01-22T08:58:53Z</dcterms:modified>
</cp:coreProperties>
</file>