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Rest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Jersey Libraries</a:t>
            </a:r>
          </a:p>
        </p:txBody>
      </p:sp>
    </p:spTree>
    <p:extLst>
      <p:ext uri="{BB962C8B-B14F-4D97-AF65-F5344CB8AC3E}">
        <p14:creationId xmlns:p14="http://schemas.microsoft.com/office/powerpoint/2010/main" val="420387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Run on Apache Tomcat 8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874380" cy="3880773"/>
          </a:xfrm>
        </p:spPr>
        <p:txBody>
          <a:bodyPr>
            <a:normAutofit/>
          </a:bodyPr>
          <a:lstStyle/>
          <a:p>
            <a:r>
              <a:rPr lang="en-IE" sz="2400" dirty="0"/>
              <a:t>When you run file on apache server, you will be redirect to a 404 page</a:t>
            </a:r>
          </a:p>
          <a:p>
            <a:r>
              <a:rPr lang="en-IE" sz="2400" dirty="0"/>
              <a:t>We can ignore this for now !</a:t>
            </a:r>
          </a:p>
          <a:p>
            <a:r>
              <a:rPr lang="en-IE" sz="2400" dirty="0"/>
              <a:t>Most importantly is that our Server is now running and awaiting calls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07" y="2160589"/>
            <a:ext cx="441007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06" y="3768596"/>
            <a:ext cx="4410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7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Eclipse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406225" cy="3880773"/>
          </a:xfrm>
        </p:spPr>
        <p:txBody>
          <a:bodyPr>
            <a:normAutofit/>
          </a:bodyPr>
          <a:lstStyle/>
          <a:p>
            <a:r>
              <a:rPr lang="en-IE" sz="2400" dirty="0"/>
              <a:t>Open </a:t>
            </a:r>
            <a:r>
              <a:rPr lang="en-IE" sz="2400" dirty="0" err="1"/>
              <a:t>JavaEE</a:t>
            </a:r>
            <a:r>
              <a:rPr lang="en-IE" sz="2400" dirty="0"/>
              <a:t> perspective</a:t>
            </a:r>
          </a:p>
          <a:p>
            <a:r>
              <a:rPr lang="en-IE" sz="2400" dirty="0"/>
              <a:t>Create a new Dynamic Web Project</a:t>
            </a:r>
          </a:p>
          <a:p>
            <a:r>
              <a:rPr lang="en-IE" sz="2400" dirty="0"/>
              <a:t>Enter an name for project</a:t>
            </a:r>
          </a:p>
          <a:p>
            <a:r>
              <a:rPr lang="en-IE" sz="2400" dirty="0"/>
              <a:t>Click </a:t>
            </a:r>
            <a:r>
              <a:rPr lang="en-IE" sz="2400" b="1" dirty="0"/>
              <a:t>NEXT</a:t>
            </a:r>
            <a:r>
              <a:rPr lang="en-IE" sz="2400" dirty="0"/>
              <a:t> </a:t>
            </a:r>
            <a:r>
              <a:rPr lang="en-IE" sz="2400" u="sng" dirty="0"/>
              <a:t>not finish</a:t>
            </a:r>
            <a:r>
              <a:rPr lang="en-IE" sz="2400" dirty="0"/>
              <a:t> !</a:t>
            </a:r>
          </a:p>
          <a:p>
            <a:r>
              <a:rPr lang="en-IE" sz="2400" dirty="0"/>
              <a:t>Click Next again on 2</a:t>
            </a:r>
            <a:r>
              <a:rPr lang="en-IE" sz="2400" baseline="30000" dirty="0"/>
              <a:t>nd</a:t>
            </a:r>
            <a:r>
              <a:rPr lang="en-IE" sz="2400" dirty="0"/>
              <a:t> Screen</a:t>
            </a:r>
          </a:p>
          <a:p>
            <a:r>
              <a:rPr lang="en-IE" sz="2400" dirty="0"/>
              <a:t>Then on 3</a:t>
            </a:r>
            <a:r>
              <a:rPr lang="en-IE" sz="2400" baseline="30000" dirty="0"/>
              <a:t>rd</a:t>
            </a:r>
            <a:r>
              <a:rPr lang="en-IE" sz="2400" dirty="0"/>
              <a:t> screen click Checkbox ‘generate web.xml descriptor’</a:t>
            </a:r>
          </a:p>
          <a:p>
            <a:r>
              <a:rPr lang="en-IE" sz="2400" dirty="0"/>
              <a:t>Click Finish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59" y="271641"/>
            <a:ext cx="2768412" cy="3317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23" y="316778"/>
            <a:ext cx="2693078" cy="3227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744" y="3738449"/>
            <a:ext cx="3403977" cy="290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1839" y="12235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1971" y="21519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1914" y="38953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1618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Generating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891417" cy="3880773"/>
          </a:xfrm>
        </p:spPr>
        <p:txBody>
          <a:bodyPr>
            <a:normAutofit/>
          </a:bodyPr>
          <a:lstStyle/>
          <a:p>
            <a:r>
              <a:rPr lang="en-IE" sz="2400" dirty="0"/>
              <a:t>If you missed the steps i.e. forget the checkbox on project creation and no Web.xml file in Meta-</a:t>
            </a:r>
            <a:r>
              <a:rPr lang="en-IE" sz="2400" dirty="0" err="1"/>
              <a:t>Inf</a:t>
            </a:r>
            <a:r>
              <a:rPr lang="en-IE" sz="2400" dirty="0"/>
              <a:t> Folder</a:t>
            </a:r>
          </a:p>
          <a:p>
            <a:r>
              <a:rPr lang="en-IE" sz="2400" dirty="0"/>
              <a:t>Right Click on Project and select JEE Tools -&gt; ‘Generate Deployment Descriptor Stub’</a:t>
            </a:r>
          </a:p>
          <a:p>
            <a:r>
              <a:rPr lang="en-IE" sz="2400" dirty="0"/>
              <a:t>Now you should have a Web.xml file in Meta-</a:t>
            </a:r>
            <a:r>
              <a:rPr lang="en-IE" sz="2400" dirty="0" err="1"/>
              <a:t>Inf</a:t>
            </a:r>
            <a:r>
              <a:rPr lang="en-IE" sz="2400" dirty="0"/>
              <a:t>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416B4-A8A2-4EEA-A1B5-1ECDF92D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45" y="1967893"/>
            <a:ext cx="2550296" cy="292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6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Editing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622454" cy="3880773"/>
          </a:xfrm>
        </p:spPr>
        <p:txBody>
          <a:bodyPr>
            <a:normAutofit fontScale="92500"/>
          </a:bodyPr>
          <a:lstStyle/>
          <a:p>
            <a:r>
              <a:rPr lang="en-IE" sz="2400" dirty="0"/>
              <a:t>Open this web.xml file and change view to source if design view appears</a:t>
            </a:r>
          </a:p>
          <a:p>
            <a:r>
              <a:rPr lang="en-IE" sz="2400" dirty="0"/>
              <a:t>Add the following lines after 	</a:t>
            </a:r>
            <a:r>
              <a:rPr lang="en-IE" dirty="0"/>
              <a:t>&lt;/welcome-file-list&gt;</a:t>
            </a:r>
          </a:p>
          <a:p>
            <a:pPr marL="457200" lvl="1" indent="0">
              <a:buNone/>
            </a:pPr>
            <a:r>
              <a:rPr lang="en-IE" dirty="0"/>
              <a:t>and before</a:t>
            </a:r>
          </a:p>
          <a:p>
            <a:pPr marL="457200" lvl="1" indent="0">
              <a:buNone/>
            </a:pPr>
            <a:r>
              <a:rPr lang="en-IE" dirty="0"/>
              <a:t>&lt;/web-app&gt;</a:t>
            </a:r>
          </a:p>
          <a:p>
            <a:pPr marL="400050"/>
            <a:r>
              <a:rPr lang="en-IE" sz="2200" dirty="0"/>
              <a:t>Click Save</a:t>
            </a:r>
          </a:p>
          <a:p>
            <a:pPr marL="400050"/>
            <a:r>
              <a:rPr lang="en-IE" sz="2200" dirty="0"/>
              <a:t>This lets our project know about Jersey REST Service Mappings !</a:t>
            </a:r>
            <a:endParaRPr lang="en-IE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41" y="1680871"/>
            <a:ext cx="5934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Content to insert in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sz="2400" dirty="0"/>
              <a:t>	&lt;servlet&gt;</a:t>
            </a:r>
          </a:p>
          <a:p>
            <a:pPr marL="0" indent="0">
              <a:buNone/>
            </a:pPr>
            <a:r>
              <a:rPr lang="en-IE" sz="2400" dirty="0"/>
              <a:t>    &lt;servlet-name&gt;Jersey REST Service&lt;/servlet-name&gt;</a:t>
            </a:r>
          </a:p>
          <a:p>
            <a:pPr marL="0" indent="0">
              <a:buNone/>
            </a:pPr>
            <a:r>
              <a:rPr lang="en-IE" sz="2400" dirty="0"/>
              <a:t>    &lt;servlet-class&gt;</a:t>
            </a:r>
            <a:r>
              <a:rPr lang="en-IE" sz="2400" dirty="0" err="1"/>
              <a:t>com.sun.jersey.spi.container.servlet.ServletContainer</a:t>
            </a:r>
            <a:r>
              <a:rPr lang="en-IE" sz="2400" dirty="0"/>
              <a:t>&lt;/servlet-class&gt;</a:t>
            </a:r>
          </a:p>
          <a:p>
            <a:pPr marL="0" indent="0">
              <a:buNone/>
            </a:pPr>
            <a:r>
              <a:rPr lang="en-IE" sz="2400" dirty="0"/>
              <a:t>    &lt;</a:t>
            </a:r>
            <a:r>
              <a:rPr lang="en-IE" sz="2400" dirty="0" err="1"/>
              <a:t>init-param</a:t>
            </a:r>
            <a:r>
              <a:rPr lang="en-IE" sz="2400" dirty="0"/>
              <a:t>&gt;</a:t>
            </a:r>
          </a:p>
          <a:p>
            <a:pPr marL="0" indent="0">
              <a:buNone/>
            </a:pPr>
            <a:r>
              <a:rPr lang="en-IE" sz="2400" dirty="0"/>
              <a:t>      &lt;</a:t>
            </a:r>
            <a:r>
              <a:rPr lang="en-IE" sz="2400" dirty="0" err="1"/>
              <a:t>param</a:t>
            </a:r>
            <a:r>
              <a:rPr lang="en-IE" sz="2400" dirty="0"/>
              <a:t>-name&gt;</a:t>
            </a:r>
            <a:r>
              <a:rPr lang="en-IE" sz="2400" dirty="0" err="1"/>
              <a:t>com.sun.jersey.config.property.packages</a:t>
            </a:r>
            <a:r>
              <a:rPr lang="en-IE" sz="2400" dirty="0"/>
              <a:t>&lt;/</a:t>
            </a:r>
            <a:r>
              <a:rPr lang="en-IE" sz="2400" dirty="0" err="1"/>
              <a:t>param</a:t>
            </a:r>
            <a:r>
              <a:rPr lang="en-IE" sz="2400" dirty="0"/>
              <a:t>-name&gt;</a:t>
            </a:r>
          </a:p>
          <a:p>
            <a:pPr marL="0" indent="0">
              <a:buNone/>
            </a:pPr>
            <a:r>
              <a:rPr lang="en-IE" sz="2400" dirty="0"/>
              <a:t>      &lt;</a:t>
            </a:r>
            <a:r>
              <a:rPr lang="en-IE" sz="2400" dirty="0" err="1"/>
              <a:t>param</a:t>
            </a:r>
            <a:r>
              <a:rPr lang="en-IE" sz="2400" dirty="0"/>
              <a:t>-value&gt;</a:t>
            </a:r>
            <a:r>
              <a:rPr lang="en-IE" sz="2400" dirty="0" err="1"/>
              <a:t>myApp</a:t>
            </a:r>
            <a:r>
              <a:rPr lang="en-IE" sz="2400" dirty="0"/>
              <a:t>&lt;/</a:t>
            </a:r>
            <a:r>
              <a:rPr lang="en-IE" sz="2400" dirty="0" err="1"/>
              <a:t>param</a:t>
            </a:r>
            <a:r>
              <a:rPr lang="en-IE" sz="2400" dirty="0"/>
              <a:t>-value&gt;</a:t>
            </a:r>
          </a:p>
          <a:p>
            <a:pPr marL="0" indent="0">
              <a:buNone/>
            </a:pPr>
            <a:r>
              <a:rPr lang="en-IE" sz="2400" dirty="0"/>
              <a:t>    &lt;/</a:t>
            </a:r>
            <a:r>
              <a:rPr lang="en-IE" sz="2400" dirty="0" err="1"/>
              <a:t>init-param</a:t>
            </a:r>
            <a:r>
              <a:rPr lang="en-IE" sz="2400" dirty="0"/>
              <a:t>&gt;</a:t>
            </a:r>
          </a:p>
          <a:p>
            <a:pPr marL="0" indent="0">
              <a:buNone/>
            </a:pPr>
            <a:r>
              <a:rPr lang="en-IE" sz="2400" dirty="0"/>
              <a:t>    &lt;load-on-</a:t>
            </a:r>
            <a:r>
              <a:rPr lang="en-IE" sz="2400" dirty="0" err="1"/>
              <a:t>startup</a:t>
            </a:r>
            <a:r>
              <a:rPr lang="en-IE" sz="2400" dirty="0"/>
              <a:t>&gt;1&lt;/load-on-</a:t>
            </a:r>
            <a:r>
              <a:rPr lang="en-IE" sz="2400" dirty="0" err="1"/>
              <a:t>startup</a:t>
            </a:r>
            <a:r>
              <a:rPr lang="en-IE" sz="2400" dirty="0"/>
              <a:t>&gt;</a:t>
            </a:r>
          </a:p>
          <a:p>
            <a:pPr marL="0" indent="0">
              <a:buNone/>
            </a:pPr>
            <a:r>
              <a:rPr lang="en-IE" sz="2400" dirty="0"/>
              <a:t>  &lt;/servlet&gt;</a:t>
            </a:r>
          </a:p>
          <a:p>
            <a:pPr marL="0" indent="0">
              <a:buNone/>
            </a:pPr>
            <a:r>
              <a:rPr lang="en-IE" sz="2400" dirty="0"/>
              <a:t>  &lt;servlet-mapping&gt;</a:t>
            </a:r>
          </a:p>
          <a:p>
            <a:pPr marL="0" indent="0">
              <a:buNone/>
            </a:pPr>
            <a:r>
              <a:rPr lang="en-IE" sz="2400" dirty="0"/>
              <a:t>    &lt;servlet-name&gt;Jersey REST Service&lt;/servlet-name&gt;</a:t>
            </a:r>
          </a:p>
          <a:p>
            <a:pPr marL="0" indent="0">
              <a:buNone/>
            </a:pPr>
            <a:r>
              <a:rPr lang="en-IE" sz="2400" dirty="0"/>
              <a:t>    &lt;</a:t>
            </a:r>
            <a:r>
              <a:rPr lang="en-IE" sz="2400" dirty="0" err="1"/>
              <a:t>url</a:t>
            </a:r>
            <a:r>
              <a:rPr lang="en-IE" sz="2400" dirty="0"/>
              <a:t>-pattern&gt;/rest/*&lt;/</a:t>
            </a:r>
            <a:r>
              <a:rPr lang="en-IE" sz="2400" dirty="0" err="1"/>
              <a:t>url</a:t>
            </a:r>
            <a:r>
              <a:rPr lang="en-IE" sz="2400" dirty="0"/>
              <a:t>-pattern&gt;</a:t>
            </a:r>
          </a:p>
          <a:p>
            <a:pPr marL="0" indent="0">
              <a:buNone/>
            </a:pPr>
            <a:r>
              <a:rPr lang="en-IE" sz="2400" dirty="0"/>
              <a:t>  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223049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Jersey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787156" cy="3880773"/>
          </a:xfrm>
        </p:spPr>
        <p:txBody>
          <a:bodyPr>
            <a:normAutofit/>
          </a:bodyPr>
          <a:lstStyle/>
          <a:p>
            <a:r>
              <a:rPr lang="en-IE" sz="2400" dirty="0"/>
              <a:t>Expand </a:t>
            </a:r>
            <a:r>
              <a:rPr lang="en-IE" sz="2400" dirty="0" err="1"/>
              <a:t>src</a:t>
            </a:r>
            <a:r>
              <a:rPr lang="en-IE" sz="2400" dirty="0"/>
              <a:t>/main/webapp folder</a:t>
            </a:r>
          </a:p>
          <a:p>
            <a:r>
              <a:rPr lang="en-IE" sz="2400" dirty="0"/>
              <a:t>In Web-INF/lib paste jars from jars.zip</a:t>
            </a:r>
          </a:p>
          <a:p>
            <a:pPr lvl="1"/>
            <a:r>
              <a:rPr lang="en-IE" sz="2200" dirty="0"/>
              <a:t>Do not add these to build path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DC100-372D-4BE3-A10A-95E046F7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467" y="1000414"/>
            <a:ext cx="2694037" cy="49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F094BC-FBC6-4BC9-902D-0DA108AB3D23}"/>
              </a:ext>
            </a:extLst>
          </p:cNvPr>
          <p:cNvSpPr/>
          <p:nvPr/>
        </p:nvSpPr>
        <p:spPr>
          <a:xfrm>
            <a:off x="8722659" y="3357282"/>
            <a:ext cx="1779494" cy="242495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89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First Server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15352" cy="3880773"/>
          </a:xfrm>
        </p:spPr>
        <p:txBody>
          <a:bodyPr>
            <a:normAutofit/>
          </a:bodyPr>
          <a:lstStyle/>
          <a:p>
            <a:r>
              <a:rPr lang="en-IE" sz="2400" dirty="0"/>
              <a:t>Right click on </a:t>
            </a:r>
            <a:r>
              <a:rPr lang="en-IE" sz="2400" dirty="0" err="1"/>
              <a:t>src</a:t>
            </a:r>
            <a:r>
              <a:rPr lang="en-IE" sz="2400" dirty="0"/>
              <a:t> folder and create new Java class called ‘Hello’ in a package called ‘</a:t>
            </a:r>
            <a:r>
              <a:rPr lang="en-IE" sz="2400" dirty="0" err="1"/>
              <a:t>myApp</a:t>
            </a:r>
            <a:r>
              <a:rPr lang="en-IE" sz="2400" dirty="0"/>
              <a:t>’</a:t>
            </a:r>
          </a:p>
          <a:p>
            <a:r>
              <a:rPr lang="en-IE" sz="2400" dirty="0"/>
              <a:t>Add following code to the class and save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404" y="331790"/>
            <a:ext cx="2639273" cy="3101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44" y="2990439"/>
            <a:ext cx="3859666" cy="3548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731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for First Server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2400" dirty="0"/>
              <a:t>package </a:t>
            </a:r>
            <a:r>
              <a:rPr lang="en-IE" sz="2400" dirty="0" err="1"/>
              <a:t>myApp</a:t>
            </a:r>
            <a:r>
              <a:rPr lang="en-IE" sz="2400" dirty="0"/>
              <a:t>;</a:t>
            </a:r>
          </a:p>
          <a:p>
            <a:pPr marL="0" indent="0">
              <a:buNone/>
            </a:pPr>
            <a:r>
              <a:rPr lang="en-IE" sz="2400" dirty="0"/>
              <a:t>import </a:t>
            </a:r>
            <a:r>
              <a:rPr lang="en-IE" sz="2400" dirty="0" err="1"/>
              <a:t>javax.ws.rs.GET</a:t>
            </a:r>
            <a:r>
              <a:rPr lang="en-IE" sz="2400" dirty="0"/>
              <a:t>;</a:t>
            </a:r>
          </a:p>
          <a:p>
            <a:pPr marL="0" indent="0">
              <a:buNone/>
            </a:pPr>
            <a:r>
              <a:rPr lang="en-IE" sz="2400" dirty="0"/>
              <a:t>import </a:t>
            </a:r>
            <a:r>
              <a:rPr lang="en-IE" sz="2400" dirty="0" err="1"/>
              <a:t>javax.ws.rs.Path</a:t>
            </a:r>
            <a:r>
              <a:rPr lang="en-IE" sz="2400" dirty="0"/>
              <a:t>;</a:t>
            </a:r>
          </a:p>
          <a:p>
            <a:pPr marL="0" indent="0">
              <a:buNone/>
            </a:pPr>
            <a:r>
              <a:rPr lang="en-IE" sz="2400" dirty="0"/>
              <a:t>import </a:t>
            </a:r>
            <a:r>
              <a:rPr lang="en-IE" sz="2400" dirty="0" err="1"/>
              <a:t>javax.ws.rs.Produces</a:t>
            </a:r>
            <a:r>
              <a:rPr lang="en-IE" sz="2400" dirty="0"/>
              <a:t>;</a:t>
            </a:r>
          </a:p>
          <a:p>
            <a:pPr marL="0" indent="0">
              <a:buNone/>
            </a:pPr>
            <a:r>
              <a:rPr lang="en-IE" sz="2400" dirty="0"/>
              <a:t>import </a:t>
            </a:r>
            <a:r>
              <a:rPr lang="en-IE" sz="2400" dirty="0" err="1"/>
              <a:t>javax.ws.rs.core.MediaType</a:t>
            </a:r>
            <a:r>
              <a:rPr lang="en-IE" sz="2400" dirty="0"/>
              <a:t>;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//Sets the path to base URL + /hello</a:t>
            </a:r>
          </a:p>
          <a:p>
            <a:pPr marL="0" indent="0">
              <a:buNone/>
            </a:pPr>
            <a:r>
              <a:rPr lang="en-IE" sz="2400" dirty="0"/>
              <a:t>@Path("/hello")</a:t>
            </a:r>
          </a:p>
          <a:p>
            <a:pPr marL="0" indent="0">
              <a:buNone/>
            </a:pPr>
            <a:r>
              <a:rPr lang="en-IE" sz="2400" dirty="0"/>
              <a:t>public class Hello {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  // This method is called if TEXT_PLAIN is request</a:t>
            </a:r>
          </a:p>
          <a:p>
            <a:pPr marL="0" indent="0">
              <a:buNone/>
            </a:pPr>
            <a:r>
              <a:rPr lang="en-IE" sz="2400" dirty="0"/>
              <a:t>  @GET</a:t>
            </a:r>
          </a:p>
          <a:p>
            <a:pPr marL="0" indent="0">
              <a:buNone/>
            </a:pPr>
            <a:r>
              <a:rPr lang="en-IE" sz="2400" dirty="0"/>
              <a:t>  @Produces(</a:t>
            </a:r>
            <a:r>
              <a:rPr lang="en-IE" sz="2400" dirty="0" err="1"/>
              <a:t>MediaType.TEXT_PLAIN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r>
              <a:rPr lang="en-IE" sz="2400" dirty="0"/>
              <a:t>  public String </a:t>
            </a:r>
            <a:r>
              <a:rPr lang="en-IE" sz="2400" dirty="0" err="1"/>
              <a:t>sayPlainTextHello</a:t>
            </a:r>
            <a:r>
              <a:rPr lang="en-IE" sz="2400" dirty="0"/>
              <a:t>() {</a:t>
            </a:r>
          </a:p>
          <a:p>
            <a:pPr marL="0" indent="0">
              <a:buNone/>
            </a:pPr>
            <a:r>
              <a:rPr lang="en-IE" sz="2400" dirty="0"/>
              <a:t>    return "Hello text Jersey";</a:t>
            </a:r>
          </a:p>
          <a:p>
            <a:pPr marL="0" indent="0">
              <a:buNone/>
            </a:pPr>
            <a:r>
              <a:rPr lang="en-IE" sz="2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7782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for First Server File (part2)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  // This method is called if XML is request</a:t>
            </a:r>
          </a:p>
          <a:p>
            <a:pPr marL="0" indent="0">
              <a:buNone/>
            </a:pPr>
            <a:r>
              <a:rPr lang="en-IE" sz="2400" dirty="0"/>
              <a:t>  @GET</a:t>
            </a:r>
          </a:p>
          <a:p>
            <a:pPr marL="0" indent="0">
              <a:buNone/>
            </a:pPr>
            <a:r>
              <a:rPr lang="en-IE" sz="2400" dirty="0"/>
              <a:t>  @Produces(</a:t>
            </a:r>
            <a:r>
              <a:rPr lang="en-IE" sz="2400" dirty="0" err="1"/>
              <a:t>MediaType.TEXT_XML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r>
              <a:rPr lang="en-IE" sz="2400" dirty="0"/>
              <a:t>  public String </a:t>
            </a:r>
            <a:r>
              <a:rPr lang="en-IE" sz="2400" dirty="0" err="1"/>
              <a:t>sayXMLHello</a:t>
            </a:r>
            <a:r>
              <a:rPr lang="en-IE" sz="2400" dirty="0"/>
              <a:t>() {</a:t>
            </a:r>
          </a:p>
          <a:p>
            <a:pPr marL="0" indent="0">
              <a:buNone/>
            </a:pPr>
            <a:r>
              <a:rPr lang="en-IE" sz="2400" dirty="0"/>
              <a:t>    return "&lt;?xml version=\"1.0\"?&gt;" + "&lt;hello&gt; Hello XML Jersey" + "&lt;/hello&gt;";</a:t>
            </a:r>
          </a:p>
          <a:p>
            <a:pPr marL="0" indent="0">
              <a:buNone/>
            </a:pPr>
            <a:r>
              <a:rPr lang="en-IE" sz="2400" dirty="0"/>
              <a:t>  }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  // This method is called if HTML is request</a:t>
            </a:r>
          </a:p>
          <a:p>
            <a:pPr marL="0" indent="0">
              <a:buNone/>
            </a:pPr>
            <a:r>
              <a:rPr lang="en-IE" sz="2400" dirty="0"/>
              <a:t>  @GET</a:t>
            </a:r>
          </a:p>
          <a:p>
            <a:pPr marL="0" indent="0">
              <a:buNone/>
            </a:pPr>
            <a:r>
              <a:rPr lang="en-IE" sz="2400" dirty="0"/>
              <a:t>  @Produces(</a:t>
            </a:r>
            <a:r>
              <a:rPr lang="en-IE" sz="2400" dirty="0" err="1"/>
              <a:t>MediaType.TEXT_HTML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r>
              <a:rPr lang="en-IE" sz="2400" dirty="0"/>
              <a:t>  public String </a:t>
            </a:r>
            <a:r>
              <a:rPr lang="en-IE" sz="2400" dirty="0" err="1"/>
              <a:t>sayHtmlHello</a:t>
            </a:r>
            <a:r>
              <a:rPr lang="en-IE" sz="2400" dirty="0"/>
              <a:t>() {</a:t>
            </a:r>
          </a:p>
          <a:p>
            <a:pPr marL="0" indent="0">
              <a:buNone/>
            </a:pPr>
            <a:r>
              <a:rPr lang="en-IE" sz="2400" dirty="0"/>
              <a:t>    return "&lt;html&gt; " + "&lt;title&gt;" + "Hello </a:t>
            </a:r>
            <a:r>
              <a:rPr lang="en-IE" sz="2400" dirty="0" err="1"/>
              <a:t>HTml</a:t>
            </a:r>
            <a:r>
              <a:rPr lang="en-IE" sz="2400" dirty="0"/>
              <a:t> Jersey" + "&lt;/title&gt;"</a:t>
            </a:r>
          </a:p>
          <a:p>
            <a:pPr marL="0" indent="0">
              <a:buNone/>
            </a:pPr>
            <a:r>
              <a:rPr lang="en-IE" sz="2400" dirty="0"/>
              <a:t>        + "&lt;body&gt;&lt;h1&gt;" + "Hello Jersey" + "&lt;/body&gt;&lt;/h1&gt;" + "&lt;/html&gt; ";</a:t>
            </a:r>
          </a:p>
          <a:p>
            <a:pPr marL="0" indent="0">
              <a:buNone/>
            </a:pPr>
            <a:r>
              <a:rPr lang="en-IE" sz="2400" dirty="0"/>
              <a:t>  }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07580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606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Rest Server</vt:lpstr>
      <vt:lpstr>Eclipse Setup</vt:lpstr>
      <vt:lpstr>Generating Web.xml</vt:lpstr>
      <vt:lpstr>Editing Web.xml</vt:lpstr>
      <vt:lpstr>Content to insert in Web.xml</vt:lpstr>
      <vt:lpstr>Jersey Libraries</vt:lpstr>
      <vt:lpstr>Create First Server File</vt:lpstr>
      <vt:lpstr>Code for First Server File</vt:lpstr>
      <vt:lpstr>Code for First Server File (part2)</vt:lpstr>
      <vt:lpstr>Run on Apache Tomcat 8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L11 User Login</dc:title>
  <dc:creator>Earl Gaylard</dc:creator>
  <cp:lastModifiedBy>Peter Vargovcik</cp:lastModifiedBy>
  <cp:revision>42</cp:revision>
  <dcterms:created xsi:type="dcterms:W3CDTF">2016-10-26T10:51:11Z</dcterms:created>
  <dcterms:modified xsi:type="dcterms:W3CDTF">2022-02-15T23:46:32Z</dcterms:modified>
</cp:coreProperties>
</file>