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sldIdLst>
    <p:sldId id="425" r:id="rId2"/>
    <p:sldId id="434" r:id="rId3"/>
    <p:sldId id="427" r:id="rId4"/>
    <p:sldId id="428" r:id="rId5"/>
    <p:sldId id="431" r:id="rId6"/>
    <p:sldId id="432" r:id="rId7"/>
    <p:sldId id="257" r:id="rId8"/>
    <p:sldId id="426" r:id="rId9"/>
    <p:sldId id="429" r:id="rId10"/>
    <p:sldId id="435" r:id="rId11"/>
    <p:sldId id="430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3C0A-FB8E-42BE-BC8D-D91795B15BC9}" v="1" dt="2021-02-03T10:51:29.586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 snapToGrid="0">
      <p:cViewPr varScale="1">
        <p:scale>
          <a:sx n="102" d="100"/>
          <a:sy n="102" d="100"/>
        </p:scale>
        <p:origin x="18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raga" userId="b8ae3cd4b4e11fb0" providerId="LiveId" clId="{F7284206-BF3D-4681-A33D-1AD4BFB22AFC}"/>
    <pc:docChg chg="modSld modMainMaster">
      <pc:chgData name="Thiago Braga" userId="b8ae3cd4b4e11fb0" providerId="LiveId" clId="{F7284206-BF3D-4681-A33D-1AD4BFB22AFC}" dt="2020-01-12T12:17:18.654" v="40" actId="6549"/>
      <pc:docMkLst>
        <pc:docMk/>
      </pc:docMkLst>
      <pc:sldChg chg="modSp">
        <pc:chgData name="Thiago Braga" userId="b8ae3cd4b4e11fb0" providerId="LiveId" clId="{F7284206-BF3D-4681-A33D-1AD4BFB22AFC}" dt="2020-01-12T12:15:41.842" v="1" actId="1076"/>
        <pc:sldMkLst>
          <pc:docMk/>
          <pc:sldMk cId="64307814" sldId="425"/>
        </pc:sldMkLst>
        <pc:spChg chg="mod">
          <ac:chgData name="Thiago Braga" userId="b8ae3cd4b4e11fb0" providerId="LiveId" clId="{F7284206-BF3D-4681-A33D-1AD4BFB22AFC}" dt="2020-01-12T12:15:37.385" v="0"/>
          <ac:spMkLst>
            <pc:docMk/>
            <pc:sldMk cId="64307814" sldId="425"/>
            <ac:spMk id="2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k cId="64307814" sldId="425"/>
            <ac:spMk id="6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k cId="64307814" sldId="425"/>
            <ac:spMk id="7" creationId="{00000000-0000-0000-0000-000000000000}"/>
          </ac:spMkLst>
        </pc:spChg>
        <pc:picChg chg="mod">
          <ac:chgData name="Thiago Braga" userId="b8ae3cd4b4e11fb0" providerId="LiveId" clId="{F7284206-BF3D-4681-A33D-1AD4BFB22AFC}" dt="2020-01-12T12:15:41.842" v="1" actId="1076"/>
          <ac:picMkLst>
            <pc:docMk/>
            <pc:sldMk cId="64307814" sldId="425"/>
            <ac:picMk id="9" creationId="{00000000-0000-0000-0000-000000000000}"/>
          </ac:picMkLst>
        </pc:picChg>
      </pc:sldChg>
      <pc:sldChg chg="addSp modSp">
        <pc:chgData name="Thiago Braga" userId="b8ae3cd4b4e11fb0" providerId="LiveId" clId="{F7284206-BF3D-4681-A33D-1AD4BFB22AFC}" dt="2020-01-12T12:17:18.654" v="40" actId="6549"/>
        <pc:sldMkLst>
          <pc:docMk/>
          <pc:sldMk cId="1497335770" sldId="426"/>
        </pc:sldMkLst>
        <pc:spChg chg="add mod">
          <ac:chgData name="Thiago Braga" userId="b8ae3cd4b4e11fb0" providerId="LiveId" clId="{F7284206-BF3D-4681-A33D-1AD4BFB22AFC}" dt="2020-01-12T12:17:18.654" v="40" actId="6549"/>
          <ac:spMkLst>
            <pc:docMk/>
            <pc:sldMk cId="1497335770" sldId="426"/>
            <ac:spMk id="5" creationId="{E9D8D634-9667-4E3B-8353-A687029FFFEC}"/>
          </ac:spMkLst>
        </pc:spChg>
        <pc:picChg chg="mod">
          <ac:chgData name="Thiago Braga" userId="b8ae3cd4b4e11fb0" providerId="LiveId" clId="{F7284206-BF3D-4681-A33D-1AD4BFB22AFC}" dt="2020-01-12T12:15:49.741" v="3" actId="14100"/>
          <ac:picMkLst>
            <pc:docMk/>
            <pc:sldMk cId="1497335770" sldId="426"/>
            <ac:picMk id="4" creationId="{8CEFDC11-C615-451F-B77A-5B1D7D2B3464}"/>
          </ac:picMkLst>
        </pc:picChg>
      </pc:sldChg>
      <pc:sldMasterChg chg="modSp modSldLayout">
        <pc:chgData name="Thiago Braga" userId="b8ae3cd4b4e11fb0" providerId="LiveId" clId="{F7284206-BF3D-4681-A33D-1AD4BFB22AFC}" dt="2020-01-12T12:15:37.385" v="0"/>
        <pc:sldMasterMkLst>
          <pc:docMk/>
          <pc:sldMasterMk cId="3559858469" sldId="2147483702"/>
        </pc:sldMasterMkLst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13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14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22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23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28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29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0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1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2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3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4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5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6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7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8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39" creationId="{00000000-0000-0000-0000-000000000000}"/>
          </ac:spMkLst>
        </pc:spChg>
        <pc:spChg chg="mod">
          <ac:chgData name="Thiago Braga" userId="b8ae3cd4b4e11fb0" providerId="LiveId" clId="{F7284206-BF3D-4681-A33D-1AD4BFB22AFC}" dt="2020-01-12T12:15:37.385" v="0"/>
          <ac:spMkLst>
            <pc:docMk/>
            <pc:sldMasterMk cId="3559858469" sldId="2147483702"/>
            <ac:spMk id="40" creationId="{00000000-0000-0000-0000-000000000000}"/>
          </ac:spMkLst>
        </pc:sp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218216075" sldId="2147483703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7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8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9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10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11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17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19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4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5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6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7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8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29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30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18216075" sldId="2147483703"/>
              <ac:spMk id="31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1924490000" sldId="2147483705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1924490000" sldId="2147483705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1924490000" sldId="2147483705"/>
              <ac:spMk id="3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419792974" sldId="2147483706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19792974" sldId="2147483706"/>
              <ac:spMk id="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19792974" sldId="2147483706"/>
              <ac:spMk id="4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3285221844" sldId="2147483707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3285221844" sldId="2147483707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3285221844" sldId="2147483707"/>
              <ac:spMk id="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3285221844" sldId="2147483707"/>
              <ac:spMk id="4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3285221844" sldId="2147483707"/>
              <ac:spMk id="5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3285221844" sldId="2147483707"/>
              <ac:spMk id="6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405757712" sldId="2147483708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05757712" sldId="2147483708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05757712" sldId="2147483708"/>
              <ac:spMk id="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05757712" sldId="2147483708"/>
              <ac:spMk id="4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405757712" sldId="2147483708"/>
              <ac:spMk id="5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2244645583" sldId="2147483710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244645583" sldId="2147483710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244645583" sldId="2147483710"/>
              <ac:spMk id="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2244645583" sldId="2147483710"/>
              <ac:spMk id="4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1808565651" sldId="2147483711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1808565651" sldId="2147483711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1808565651" sldId="2147483711"/>
              <ac:spMk id="3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1808565651" sldId="2147483711"/>
              <ac:spMk id="4" creationId="{00000000-0000-0000-0000-000000000000}"/>
            </ac:spMkLst>
          </pc:spChg>
        </pc:sldLayoutChg>
        <pc:sldLayoutChg chg="modSp">
          <pc:chgData name="Thiago Braga" userId="b8ae3cd4b4e11fb0" providerId="LiveId" clId="{F7284206-BF3D-4681-A33D-1AD4BFB22AFC}" dt="2020-01-12T12:15:37.385" v="0"/>
          <pc:sldLayoutMkLst>
            <pc:docMk/>
            <pc:sldMasterMk cId="3559858469" sldId="2147483702"/>
            <pc:sldLayoutMk cId="507843310" sldId="2147483713"/>
          </pc:sldLayoutMkLst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507843310" sldId="2147483713"/>
              <ac:spMk id="2" creationId="{00000000-0000-0000-0000-000000000000}"/>
            </ac:spMkLst>
          </pc:spChg>
          <pc:spChg chg="mod">
            <ac:chgData name="Thiago Braga" userId="b8ae3cd4b4e11fb0" providerId="LiveId" clId="{F7284206-BF3D-4681-A33D-1AD4BFB22AFC}" dt="2020-01-12T12:15:37.385" v="0"/>
            <ac:spMkLst>
              <pc:docMk/>
              <pc:sldMasterMk cId="3559858469" sldId="2147483702"/>
              <pc:sldLayoutMk cId="507843310" sldId="2147483713"/>
              <ac:spMk id="3" creationId="{00000000-0000-0000-0000-000000000000}"/>
            </ac:spMkLst>
          </pc:spChg>
        </pc:sldLayoutChg>
      </pc:sldMasterChg>
    </pc:docChg>
  </pc:docChgLst>
  <pc:docChgLst>
    <pc:chgData name="Thiago Braga" userId="b8ae3cd4b4e11fb0" providerId="LiveId" clId="{78CF03FB-416F-4340-B6FA-85308653827D}"/>
    <pc:docChg chg="undo custSel addSld delSld modSld">
      <pc:chgData name="Thiago Braga" userId="b8ae3cd4b4e11fb0" providerId="LiveId" clId="{78CF03FB-416F-4340-B6FA-85308653827D}" dt="2020-01-15T10:43:03.679" v="484" actId="20577"/>
      <pc:docMkLst>
        <pc:docMk/>
      </pc:docMkLst>
      <pc:sldChg chg="add del">
        <pc:chgData name="Thiago Braga" userId="b8ae3cd4b4e11fb0" providerId="LiveId" clId="{78CF03FB-416F-4340-B6FA-85308653827D}" dt="2020-01-14T19:27:08.606" v="63" actId="47"/>
        <pc:sldMkLst>
          <pc:docMk/>
          <pc:sldMk cId="4203871130" sldId="256"/>
        </pc:sldMkLst>
      </pc:sldChg>
      <pc:sldChg chg="addSp modSp add">
        <pc:chgData name="Thiago Braga" userId="b8ae3cd4b4e11fb0" providerId="LiveId" clId="{78CF03FB-416F-4340-B6FA-85308653827D}" dt="2020-01-15T10:39:19.047" v="328" actId="20577"/>
        <pc:sldMkLst>
          <pc:docMk/>
          <pc:sldMk cId="2515020180" sldId="257"/>
        </pc:sldMkLst>
        <pc:spChg chg="mod">
          <ac:chgData name="Thiago Braga" userId="b8ae3cd4b4e11fb0" providerId="LiveId" clId="{78CF03FB-416F-4340-B6FA-85308653827D}" dt="2020-01-14T19:31:58.724" v="98" actId="255"/>
          <ac:spMkLst>
            <pc:docMk/>
            <pc:sldMk cId="2515020180" sldId="257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5T10:39:19.047" v="328" actId="20577"/>
          <ac:spMkLst>
            <pc:docMk/>
            <pc:sldMk cId="2515020180" sldId="257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09.859" v="156"/>
          <ac:spMkLst>
            <pc:docMk/>
            <pc:sldMk cId="2515020180" sldId="257"/>
            <ac:spMk id="5" creationId="{F2E6A610-8B86-443D-9D58-64B9CA0701C4}"/>
          </ac:spMkLst>
        </pc:spChg>
        <pc:picChg chg="add">
          <ac:chgData name="Thiago Braga" userId="b8ae3cd4b4e11fb0" providerId="LiveId" clId="{78CF03FB-416F-4340-B6FA-85308653827D}" dt="2020-01-14T19:34:09.859" v="156"/>
          <ac:picMkLst>
            <pc:docMk/>
            <pc:sldMk cId="2515020180" sldId="257"/>
            <ac:picMk id="4" creationId="{C85C789A-93F4-45E2-AFA8-30AEC42044B5}"/>
          </ac:picMkLst>
        </pc:picChg>
      </pc:sldChg>
      <pc:sldChg chg="addSp modSp add">
        <pc:chgData name="Thiago Braga" userId="b8ae3cd4b4e11fb0" providerId="LiveId" clId="{78CF03FB-416F-4340-B6FA-85308653827D}" dt="2020-01-15T10:39:48.313" v="330" actId="20577"/>
        <pc:sldMkLst>
          <pc:docMk/>
          <pc:sldMk cId="1083273420" sldId="258"/>
        </pc:sldMkLst>
        <pc:spChg chg="mod">
          <ac:chgData name="Thiago Braga" userId="b8ae3cd4b4e11fb0" providerId="LiveId" clId="{78CF03FB-416F-4340-B6FA-85308653827D}" dt="2020-01-14T19:31:53.197" v="97" actId="255"/>
          <ac:spMkLst>
            <pc:docMk/>
            <pc:sldMk cId="1083273420" sldId="258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5T10:39:48.313" v="330" actId="20577"/>
          <ac:spMkLst>
            <pc:docMk/>
            <pc:sldMk cId="1083273420" sldId="258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0.839" v="157"/>
          <ac:spMkLst>
            <pc:docMk/>
            <pc:sldMk cId="1083273420" sldId="258"/>
            <ac:spMk id="5" creationId="{90020AE5-0D49-4CDE-AB74-6B38769E9661}"/>
          </ac:spMkLst>
        </pc:spChg>
        <pc:picChg chg="add">
          <ac:chgData name="Thiago Braga" userId="b8ae3cd4b4e11fb0" providerId="LiveId" clId="{78CF03FB-416F-4340-B6FA-85308653827D}" dt="2020-01-14T19:34:10.839" v="157"/>
          <ac:picMkLst>
            <pc:docMk/>
            <pc:sldMk cId="1083273420" sldId="258"/>
            <ac:picMk id="4" creationId="{B1554328-E801-4937-9704-6F102E4F0314}"/>
          </ac:picMkLst>
        </pc:picChg>
      </pc:sldChg>
      <pc:sldChg chg="addSp delSp modSp add">
        <pc:chgData name="Thiago Braga" userId="b8ae3cd4b4e11fb0" providerId="LiveId" clId="{78CF03FB-416F-4340-B6FA-85308653827D}" dt="2020-01-14T19:38:06.382" v="175" actId="255"/>
        <pc:sldMkLst>
          <pc:docMk/>
          <pc:sldMk cId="1705508767" sldId="259"/>
        </pc:sldMkLst>
        <pc:spChg chg="mod">
          <ac:chgData name="Thiago Braga" userId="b8ae3cd4b4e11fb0" providerId="LiveId" clId="{78CF03FB-416F-4340-B6FA-85308653827D}" dt="2020-01-14T19:38:06.382" v="175" actId="255"/>
          <ac:spMkLst>
            <pc:docMk/>
            <pc:sldMk cId="1705508767" sldId="259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4T19:32:08.531" v="99" actId="948"/>
          <ac:spMkLst>
            <pc:docMk/>
            <pc:sldMk cId="1705508767" sldId="259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2.445" v="158"/>
          <ac:spMkLst>
            <pc:docMk/>
            <pc:sldMk cId="1705508767" sldId="259"/>
            <ac:spMk id="5" creationId="{EBD38163-7164-4263-BCBD-031F5EDC5BF4}"/>
          </ac:spMkLst>
        </pc:spChg>
        <pc:picChg chg="add">
          <ac:chgData name="Thiago Braga" userId="b8ae3cd4b4e11fb0" providerId="LiveId" clId="{78CF03FB-416F-4340-B6FA-85308653827D}" dt="2020-01-14T19:34:12.445" v="158"/>
          <ac:picMkLst>
            <pc:docMk/>
            <pc:sldMk cId="1705508767" sldId="259"/>
            <ac:picMk id="4" creationId="{476E3563-6BBE-4E8F-9C41-8CBB8E3C5F6D}"/>
          </ac:picMkLst>
        </pc:picChg>
        <pc:picChg chg="add del mod">
          <ac:chgData name="Thiago Braga" userId="b8ae3cd4b4e11fb0" providerId="LiveId" clId="{78CF03FB-416F-4340-B6FA-85308653827D}" dt="2020-01-14T19:37:08.421" v="168"/>
          <ac:picMkLst>
            <pc:docMk/>
            <pc:sldMk cId="1705508767" sldId="259"/>
            <ac:picMk id="1026" creationId="{28067316-24A0-47F4-9165-C1FD063A875B}"/>
          </ac:picMkLst>
        </pc:picChg>
        <pc:picChg chg="add mod">
          <ac:chgData name="Thiago Braga" userId="b8ae3cd4b4e11fb0" providerId="LiveId" clId="{78CF03FB-416F-4340-B6FA-85308653827D}" dt="2020-01-14T19:37:24.713" v="174" actId="1076"/>
          <ac:picMkLst>
            <pc:docMk/>
            <pc:sldMk cId="1705508767" sldId="259"/>
            <ac:picMk id="1028" creationId="{8468A00D-135A-4088-8183-E1E43B2BE851}"/>
          </ac:picMkLst>
        </pc:picChg>
      </pc:sldChg>
      <pc:sldChg chg="addSp modSp add">
        <pc:chgData name="Thiago Braga" userId="b8ae3cd4b4e11fb0" providerId="LiveId" clId="{78CF03FB-416F-4340-B6FA-85308653827D}" dt="2020-01-15T10:41:32.730" v="480" actId="1076"/>
        <pc:sldMkLst>
          <pc:docMk/>
          <pc:sldMk cId="3234644558" sldId="260"/>
        </pc:sldMkLst>
        <pc:spChg chg="mod">
          <ac:chgData name="Thiago Braga" userId="b8ae3cd4b4e11fb0" providerId="LiveId" clId="{78CF03FB-416F-4340-B6FA-85308653827D}" dt="2020-01-15T10:41:32.730" v="480" actId="1076"/>
          <ac:spMkLst>
            <pc:docMk/>
            <pc:sldMk cId="3234644558" sldId="260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4T19:32:37.315" v="102" actId="948"/>
          <ac:spMkLst>
            <pc:docMk/>
            <pc:sldMk cId="3234644558" sldId="260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3.786" v="159"/>
          <ac:spMkLst>
            <pc:docMk/>
            <pc:sldMk cId="3234644558" sldId="260"/>
            <ac:spMk id="5" creationId="{164B97C1-FBD8-42A7-93B7-FD7970CE57D5}"/>
          </ac:spMkLst>
        </pc:spChg>
        <pc:picChg chg="add">
          <ac:chgData name="Thiago Braga" userId="b8ae3cd4b4e11fb0" providerId="LiveId" clId="{78CF03FB-416F-4340-B6FA-85308653827D}" dt="2020-01-14T19:34:13.786" v="159"/>
          <ac:picMkLst>
            <pc:docMk/>
            <pc:sldMk cId="3234644558" sldId="260"/>
            <ac:picMk id="4" creationId="{D04B0315-8BAD-41B5-814D-87E5A70FD467}"/>
          </ac:picMkLst>
        </pc:picChg>
        <pc:picChg chg="add mod">
          <ac:chgData name="Thiago Braga" userId="b8ae3cd4b4e11fb0" providerId="LiveId" clId="{78CF03FB-416F-4340-B6FA-85308653827D}" dt="2020-01-14T19:57:14.887" v="207" actId="1076"/>
          <ac:picMkLst>
            <pc:docMk/>
            <pc:sldMk cId="3234644558" sldId="260"/>
            <ac:picMk id="2050" creationId="{D801E4F5-698D-435A-AE96-683DCA0B458C}"/>
          </ac:picMkLst>
        </pc:picChg>
        <pc:picChg chg="add mod">
          <ac:chgData name="Thiago Braga" userId="b8ae3cd4b4e11fb0" providerId="LiveId" clId="{78CF03FB-416F-4340-B6FA-85308653827D}" dt="2020-01-14T19:57:12.454" v="206" actId="1076"/>
          <ac:picMkLst>
            <pc:docMk/>
            <pc:sldMk cId="3234644558" sldId="260"/>
            <ac:picMk id="2052" creationId="{E912B2AA-90F2-4A6F-9440-11A497597D91}"/>
          </ac:picMkLst>
        </pc:picChg>
      </pc:sldChg>
      <pc:sldChg chg="addSp modSp add">
        <pc:chgData name="Thiago Braga" userId="b8ae3cd4b4e11fb0" providerId="LiveId" clId="{78CF03FB-416F-4340-B6FA-85308653827D}" dt="2020-01-15T10:43:03.679" v="484" actId="20577"/>
        <pc:sldMkLst>
          <pc:docMk/>
          <pc:sldMk cId="138997630" sldId="261"/>
        </pc:sldMkLst>
        <pc:spChg chg="mod">
          <ac:chgData name="Thiago Braga" userId="b8ae3cd4b4e11fb0" providerId="LiveId" clId="{78CF03FB-416F-4340-B6FA-85308653827D}" dt="2020-01-14T19:38:12.969" v="176" actId="1076"/>
          <ac:spMkLst>
            <pc:docMk/>
            <pc:sldMk cId="138997630" sldId="261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5T10:43:03.679" v="484" actId="20577"/>
          <ac:spMkLst>
            <pc:docMk/>
            <pc:sldMk cId="138997630" sldId="261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5.289" v="160"/>
          <ac:spMkLst>
            <pc:docMk/>
            <pc:sldMk cId="138997630" sldId="261"/>
            <ac:spMk id="5" creationId="{CE1A20D2-50DD-42E5-9B01-4052049C0C51}"/>
          </ac:spMkLst>
        </pc:spChg>
        <pc:picChg chg="add">
          <ac:chgData name="Thiago Braga" userId="b8ae3cd4b4e11fb0" providerId="LiveId" clId="{78CF03FB-416F-4340-B6FA-85308653827D}" dt="2020-01-14T19:34:15.289" v="160"/>
          <ac:picMkLst>
            <pc:docMk/>
            <pc:sldMk cId="138997630" sldId="261"/>
            <ac:picMk id="4" creationId="{0E33D222-14C8-43B8-B94B-9FE103F89C67}"/>
          </ac:picMkLst>
        </pc:picChg>
        <pc:picChg chg="add mod">
          <ac:chgData name="Thiago Braga" userId="b8ae3cd4b4e11fb0" providerId="LiveId" clId="{78CF03FB-416F-4340-B6FA-85308653827D}" dt="2020-01-14T19:59:16.083" v="212" actId="1076"/>
          <ac:picMkLst>
            <pc:docMk/>
            <pc:sldMk cId="138997630" sldId="261"/>
            <ac:picMk id="4098" creationId="{8B96DFEA-DE2E-43A5-9B4A-183D0876E302}"/>
          </ac:picMkLst>
        </pc:picChg>
      </pc:sldChg>
      <pc:sldChg chg="addSp modSp add">
        <pc:chgData name="Thiago Braga" userId="b8ae3cd4b4e11fb0" providerId="LiveId" clId="{78CF03FB-416F-4340-B6FA-85308653827D}" dt="2020-01-14T19:34:16.676" v="161"/>
        <pc:sldMkLst>
          <pc:docMk/>
          <pc:sldMk cId="4228793102" sldId="262"/>
        </pc:sldMkLst>
        <pc:spChg chg="mod">
          <ac:chgData name="Thiago Braga" userId="b8ae3cd4b4e11fb0" providerId="LiveId" clId="{78CF03FB-416F-4340-B6FA-85308653827D}" dt="2020-01-14T19:33:03.434" v="107" actId="948"/>
          <ac:spMkLst>
            <pc:docMk/>
            <pc:sldMk cId="4228793102" sldId="262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6.676" v="161"/>
          <ac:spMkLst>
            <pc:docMk/>
            <pc:sldMk cId="4228793102" sldId="262"/>
            <ac:spMk id="5" creationId="{DE6B48F1-E161-4D47-B8C6-E5117A205B22}"/>
          </ac:spMkLst>
        </pc:spChg>
        <pc:picChg chg="add">
          <ac:chgData name="Thiago Braga" userId="b8ae3cd4b4e11fb0" providerId="LiveId" clId="{78CF03FB-416F-4340-B6FA-85308653827D}" dt="2020-01-14T19:34:16.676" v="161"/>
          <ac:picMkLst>
            <pc:docMk/>
            <pc:sldMk cId="4228793102" sldId="262"/>
            <ac:picMk id="4" creationId="{03999921-7933-4375-A1DE-396F97D22AD7}"/>
          </ac:picMkLst>
        </pc:picChg>
      </pc:sldChg>
      <pc:sldChg chg="addSp modSp add">
        <pc:chgData name="Thiago Braga" userId="b8ae3cd4b4e11fb0" providerId="LiveId" clId="{78CF03FB-416F-4340-B6FA-85308653827D}" dt="2020-01-14T20:13:28.766" v="217" actId="20577"/>
        <pc:sldMkLst>
          <pc:docMk/>
          <pc:sldMk cId="1779371354" sldId="263"/>
        </pc:sldMkLst>
        <pc:spChg chg="mod">
          <ac:chgData name="Thiago Braga" userId="b8ae3cd4b4e11fb0" providerId="LiveId" clId="{78CF03FB-416F-4340-B6FA-85308653827D}" dt="2020-01-14T20:13:28.766" v="217" actId="20577"/>
          <ac:spMkLst>
            <pc:docMk/>
            <pc:sldMk cId="1779371354" sldId="263"/>
            <ac:spMk id="3" creationId="{00000000-0000-0000-0000-000000000000}"/>
          </ac:spMkLst>
        </pc:spChg>
        <pc:spChg chg="add">
          <ac:chgData name="Thiago Braga" userId="b8ae3cd4b4e11fb0" providerId="LiveId" clId="{78CF03FB-416F-4340-B6FA-85308653827D}" dt="2020-01-14T19:34:17.951" v="162"/>
          <ac:spMkLst>
            <pc:docMk/>
            <pc:sldMk cId="1779371354" sldId="263"/>
            <ac:spMk id="5" creationId="{9F55D0B3-9A12-4C0B-B4A8-3C1A7D11B8E6}"/>
          </ac:spMkLst>
        </pc:spChg>
        <pc:picChg chg="add">
          <ac:chgData name="Thiago Braga" userId="b8ae3cd4b4e11fb0" providerId="LiveId" clId="{78CF03FB-416F-4340-B6FA-85308653827D}" dt="2020-01-14T19:34:17.951" v="162"/>
          <ac:picMkLst>
            <pc:docMk/>
            <pc:sldMk cId="1779371354" sldId="263"/>
            <ac:picMk id="4" creationId="{F9BA8412-DEB6-41E3-B042-3497C5390E7F}"/>
          </ac:picMkLst>
        </pc:picChg>
      </pc:sldChg>
      <pc:sldChg chg="modSp">
        <pc:chgData name="Thiago Braga" userId="b8ae3cd4b4e11fb0" providerId="LiveId" clId="{78CF03FB-416F-4340-B6FA-85308653827D}" dt="2020-01-14T19:27:07.042" v="62" actId="1076"/>
        <pc:sldMkLst>
          <pc:docMk/>
          <pc:sldMk cId="64307814" sldId="425"/>
        </pc:sldMkLst>
        <pc:spChg chg="mod">
          <ac:chgData name="Thiago Braga" userId="b8ae3cd4b4e11fb0" providerId="LiveId" clId="{78CF03FB-416F-4340-B6FA-85308653827D}" dt="2020-01-14T19:27:07.042" v="62" actId="1076"/>
          <ac:spMkLst>
            <pc:docMk/>
            <pc:sldMk cId="64307814" sldId="425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4T19:26:31.615" v="3" actId="20577"/>
          <ac:spMkLst>
            <pc:docMk/>
            <pc:sldMk cId="64307814" sldId="425"/>
            <ac:spMk id="6" creationId="{00000000-0000-0000-0000-000000000000}"/>
          </ac:spMkLst>
        </pc:spChg>
      </pc:sldChg>
      <pc:sldChg chg="delSp modSp add">
        <pc:chgData name="Thiago Braga" userId="b8ae3cd4b4e11fb0" providerId="LiveId" clId="{78CF03FB-416F-4340-B6FA-85308653827D}" dt="2020-01-15T10:41:22.137" v="479" actId="20577"/>
        <pc:sldMkLst>
          <pc:docMk/>
          <pc:sldMk cId="859660308" sldId="426"/>
        </pc:sldMkLst>
        <pc:spChg chg="mod">
          <ac:chgData name="Thiago Braga" userId="b8ae3cd4b4e11fb0" providerId="LiveId" clId="{78CF03FB-416F-4340-B6FA-85308653827D}" dt="2020-01-14T19:48:30.228" v="193" actId="20577"/>
          <ac:spMkLst>
            <pc:docMk/>
            <pc:sldMk cId="859660308" sldId="426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5T10:41:22.137" v="479" actId="20577"/>
          <ac:spMkLst>
            <pc:docMk/>
            <pc:sldMk cId="859660308" sldId="426"/>
            <ac:spMk id="3" creationId="{00000000-0000-0000-0000-000000000000}"/>
          </ac:spMkLst>
        </pc:spChg>
        <pc:picChg chg="del mod">
          <ac:chgData name="Thiago Braga" userId="b8ae3cd4b4e11fb0" providerId="LiveId" clId="{78CF03FB-416F-4340-B6FA-85308653827D}" dt="2020-01-14T19:48:46.705" v="199" actId="478"/>
          <ac:picMkLst>
            <pc:docMk/>
            <pc:sldMk cId="859660308" sldId="426"/>
            <ac:picMk id="1028" creationId="{8468A00D-135A-4088-8183-E1E43B2BE851}"/>
          </ac:picMkLst>
        </pc:picChg>
      </pc:sldChg>
      <pc:sldChg chg="modSp del">
        <pc:chgData name="Thiago Braga" userId="b8ae3cd4b4e11fb0" providerId="LiveId" clId="{78CF03FB-416F-4340-B6FA-85308653827D}" dt="2020-01-14T19:36:28.735" v="163" actId="47"/>
        <pc:sldMkLst>
          <pc:docMk/>
          <pc:sldMk cId="1497335770" sldId="426"/>
        </pc:sldMkLst>
        <pc:spChg chg="mod">
          <ac:chgData name="Thiago Braga" userId="b8ae3cd4b4e11fb0" providerId="LiveId" clId="{78CF03FB-416F-4340-B6FA-85308653827D}" dt="2020-01-14T19:34:04.810" v="155" actId="1076"/>
          <ac:spMkLst>
            <pc:docMk/>
            <pc:sldMk cId="1497335770" sldId="426"/>
            <ac:spMk id="5" creationId="{E9D8D634-9667-4E3B-8353-A687029FFFEC}"/>
          </ac:spMkLst>
        </pc:spChg>
      </pc:sldChg>
      <pc:sldChg chg="modSp add">
        <pc:chgData name="Thiago Braga" userId="b8ae3cd4b4e11fb0" providerId="LiveId" clId="{78CF03FB-416F-4340-B6FA-85308653827D}" dt="2020-01-15T10:21:46.650" v="260" actId="20577"/>
        <pc:sldMkLst>
          <pc:docMk/>
          <pc:sldMk cId="2572945696" sldId="427"/>
        </pc:sldMkLst>
        <pc:spChg chg="mod">
          <ac:chgData name="Thiago Braga" userId="b8ae3cd4b4e11fb0" providerId="LiveId" clId="{78CF03FB-416F-4340-B6FA-85308653827D}" dt="2020-01-15T10:21:35.113" v="222" actId="20577"/>
          <ac:spMkLst>
            <pc:docMk/>
            <pc:sldMk cId="2572945696" sldId="427"/>
            <ac:spMk id="2" creationId="{00000000-0000-0000-0000-000000000000}"/>
          </ac:spMkLst>
        </pc:spChg>
        <pc:spChg chg="mod">
          <ac:chgData name="Thiago Braga" userId="b8ae3cd4b4e11fb0" providerId="LiveId" clId="{78CF03FB-416F-4340-B6FA-85308653827D}" dt="2020-01-15T10:21:46.650" v="260" actId="20577"/>
          <ac:spMkLst>
            <pc:docMk/>
            <pc:sldMk cId="2572945696" sldId="427"/>
            <ac:spMk id="3" creationId="{00000000-0000-0000-0000-000000000000}"/>
          </ac:spMkLst>
        </pc:spChg>
      </pc:sldChg>
    </pc:docChg>
  </pc:docChgLst>
  <pc:docChgLst>
    <pc:chgData name="Thiago Braga" userId="b8ae3cd4b4e11fb0" providerId="LiveId" clId="{6CD2F18C-C6FD-4375-BAEE-2ADB764AB2C3}"/>
    <pc:docChg chg="undo custSel addSld delSld modSld">
      <pc:chgData name="Thiago Braga" userId="b8ae3cd4b4e11fb0" providerId="LiveId" clId="{6CD2F18C-C6FD-4375-BAEE-2ADB764AB2C3}" dt="2020-01-26T14:57:09.607" v="442" actId="47"/>
      <pc:docMkLst>
        <pc:docMk/>
      </pc:docMkLst>
      <pc:sldChg chg="add del">
        <pc:chgData name="Thiago Braga" userId="b8ae3cd4b4e11fb0" providerId="LiveId" clId="{6CD2F18C-C6FD-4375-BAEE-2ADB764AB2C3}" dt="2020-01-26T13:21:42.316" v="15" actId="47"/>
        <pc:sldMkLst>
          <pc:docMk/>
          <pc:sldMk cId="0" sldId="256"/>
        </pc:sldMkLst>
      </pc:sldChg>
      <pc:sldChg chg="add del">
        <pc:chgData name="Thiago Braga" userId="b8ae3cd4b4e11fb0" providerId="LiveId" clId="{6CD2F18C-C6FD-4375-BAEE-2ADB764AB2C3}" dt="2020-01-26T13:21:17.667" v="2" actId="47"/>
        <pc:sldMkLst>
          <pc:docMk/>
          <pc:sldMk cId="0" sldId="257"/>
        </pc:sldMkLst>
      </pc:sldChg>
      <pc:sldChg chg="addSp modSp add">
        <pc:chgData name="Thiago Braga" userId="b8ae3cd4b4e11fb0" providerId="LiveId" clId="{6CD2F18C-C6FD-4375-BAEE-2ADB764AB2C3}" dt="2020-01-26T13:38:42.611" v="244" actId="108"/>
        <pc:sldMkLst>
          <pc:docMk/>
          <pc:sldMk cId="0" sldId="258"/>
        </pc:sldMkLst>
        <pc:spChg chg="mod">
          <ac:chgData name="Thiago Braga" userId="b8ae3cd4b4e11fb0" providerId="LiveId" clId="{6CD2F18C-C6FD-4375-BAEE-2ADB764AB2C3}" dt="2020-01-26T13:24:12.010" v="90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8:42.611" v="244" actId="108"/>
          <ac:spMkLst>
            <pc:docMk/>
            <pc:sldMk cId="0" sldId="258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24:49.015" v="136"/>
          <ac:spMkLst>
            <pc:docMk/>
            <pc:sldMk cId="0" sldId="258"/>
            <ac:spMk id="5" creationId="{B39FE71A-D75D-4BC2-B1C6-074DA32AFBA0}"/>
          </ac:spMkLst>
        </pc:spChg>
        <pc:picChg chg="add">
          <ac:chgData name="Thiago Braga" userId="b8ae3cd4b4e11fb0" providerId="LiveId" clId="{6CD2F18C-C6FD-4375-BAEE-2ADB764AB2C3}" dt="2020-01-26T13:24:49.015" v="136"/>
          <ac:picMkLst>
            <pc:docMk/>
            <pc:sldMk cId="0" sldId="258"/>
            <ac:picMk id="4" creationId="{8D996AFB-D773-4BCB-9EE5-FE12273D0B51}"/>
          </ac:picMkLst>
        </pc:picChg>
      </pc:sldChg>
      <pc:sldChg chg="addSp modSp add">
        <pc:chgData name="Thiago Braga" userId="b8ae3cd4b4e11fb0" providerId="LiveId" clId="{6CD2F18C-C6FD-4375-BAEE-2ADB764AB2C3}" dt="2020-01-26T13:25:56.437" v="145"/>
        <pc:sldMkLst>
          <pc:docMk/>
          <pc:sldMk cId="0" sldId="259"/>
        </pc:sldMkLst>
        <pc:spChg chg="mod">
          <ac:chgData name="Thiago Braga" userId="b8ae3cd4b4e11fb0" providerId="LiveId" clId="{6CD2F18C-C6FD-4375-BAEE-2ADB764AB2C3}" dt="2020-01-26T13:25:44.368" v="142" actId="207"/>
          <ac:spMkLst>
            <pc:docMk/>
            <pc:sldMk cId="0" sldId="259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5:47.496" v="143" actId="207"/>
          <ac:spMkLst>
            <pc:docMk/>
            <pc:sldMk cId="0" sldId="259"/>
            <ac:spMk id="5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5:50.753" v="144" actId="207"/>
          <ac:spMkLst>
            <pc:docMk/>
            <pc:sldMk cId="0" sldId="259"/>
            <ac:spMk id="6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25:56.437" v="145"/>
          <ac:spMkLst>
            <pc:docMk/>
            <pc:sldMk cId="0" sldId="259"/>
            <ac:spMk id="10" creationId="{D3E690CB-EF10-498E-A3D0-7239056D2959}"/>
          </ac:spMkLst>
        </pc:spChg>
        <pc:picChg chg="add">
          <ac:chgData name="Thiago Braga" userId="b8ae3cd4b4e11fb0" providerId="LiveId" clId="{6CD2F18C-C6FD-4375-BAEE-2ADB764AB2C3}" dt="2020-01-26T13:25:56.437" v="145"/>
          <ac:picMkLst>
            <pc:docMk/>
            <pc:sldMk cId="0" sldId="259"/>
            <ac:picMk id="9" creationId="{6FCFEE70-F731-43E2-80D1-28E2641FDBC1}"/>
          </ac:picMkLst>
        </pc:picChg>
      </pc:sldChg>
      <pc:sldChg chg="addSp delSp modSp add">
        <pc:chgData name="Thiago Braga" userId="b8ae3cd4b4e11fb0" providerId="LiveId" clId="{6CD2F18C-C6FD-4375-BAEE-2ADB764AB2C3}" dt="2020-01-26T13:27:31.050" v="165" actId="1076"/>
        <pc:sldMkLst>
          <pc:docMk/>
          <pc:sldMk cId="0" sldId="260"/>
        </pc:sldMkLst>
        <pc:spChg chg="mod">
          <ac:chgData name="Thiago Braga" userId="b8ae3cd4b4e11fb0" providerId="LiveId" clId="{6CD2F18C-C6FD-4375-BAEE-2ADB764AB2C3}" dt="2020-01-26T13:27:31.050" v="165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7:18.647" v="160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7:06.512" v="159" actId="207"/>
          <ac:spMkLst>
            <pc:docMk/>
            <pc:sldMk cId="0" sldId="260"/>
            <ac:spMk id="6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7:03.488" v="158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7:23.063" v="161" actId="207"/>
          <ac:spMkLst>
            <pc:docMk/>
            <pc:sldMk cId="0" sldId="260"/>
            <ac:spMk id="9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6:56.887" v="157" actId="20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6:33.111" v="153" actId="207"/>
          <ac:spMkLst>
            <pc:docMk/>
            <pc:sldMk cId="0" sldId="260"/>
            <ac:spMk id="14" creationId="{00000000-0000-0000-0000-000000000000}"/>
          </ac:spMkLst>
        </pc:spChg>
        <pc:spChg chg="add del mod">
          <ac:chgData name="Thiago Braga" userId="b8ae3cd4b4e11fb0" providerId="LiveId" clId="{6CD2F18C-C6FD-4375-BAEE-2ADB764AB2C3}" dt="2020-01-26T13:26:18.937" v="150" actId="2085"/>
          <ac:spMkLst>
            <pc:docMk/>
            <pc:sldMk cId="0" sldId="260"/>
            <ac:spMk id="16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6:38.009" v="154" actId="20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6:43.554" v="155" actId="207"/>
          <ac:spMkLst>
            <pc:docMk/>
            <pc:sldMk cId="0" sldId="260"/>
            <ac:spMk id="19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26:00.536" v="146"/>
          <ac:spMkLst>
            <pc:docMk/>
            <pc:sldMk cId="0" sldId="260"/>
            <ac:spMk id="40" creationId="{F79E235D-A1F5-4912-B5B7-7661EF27B4FC}"/>
          </ac:spMkLst>
        </pc:spChg>
        <pc:picChg chg="add">
          <ac:chgData name="Thiago Braga" userId="b8ae3cd4b4e11fb0" providerId="LiveId" clId="{6CD2F18C-C6FD-4375-BAEE-2ADB764AB2C3}" dt="2020-01-26T13:26:00.536" v="146"/>
          <ac:picMkLst>
            <pc:docMk/>
            <pc:sldMk cId="0" sldId="260"/>
            <ac:picMk id="39" creationId="{22B69430-6EC2-4C86-B784-60AC8C8E4D50}"/>
          </ac:picMkLst>
        </pc:picChg>
      </pc:sldChg>
      <pc:sldChg chg="addSp modSp add">
        <pc:chgData name="Thiago Braga" userId="b8ae3cd4b4e11fb0" providerId="LiveId" clId="{6CD2F18C-C6FD-4375-BAEE-2ADB764AB2C3}" dt="2020-01-26T13:38:50.381" v="245" actId="108"/>
        <pc:sldMkLst>
          <pc:docMk/>
          <pc:sldMk cId="0" sldId="261"/>
        </pc:sldMkLst>
        <pc:spChg chg="mod">
          <ac:chgData name="Thiago Braga" userId="b8ae3cd4b4e11fb0" providerId="LiveId" clId="{6CD2F18C-C6FD-4375-BAEE-2ADB764AB2C3}" dt="2020-01-26T13:30:30.364" v="194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8:50.381" v="245" actId="108"/>
          <ac:spMkLst>
            <pc:docMk/>
            <pc:sldMk cId="0" sldId="261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32:38.216" v="199"/>
          <ac:spMkLst>
            <pc:docMk/>
            <pc:sldMk cId="0" sldId="261"/>
            <ac:spMk id="5" creationId="{DD23A881-F3C1-464F-9560-E7261C77BF58}"/>
          </ac:spMkLst>
        </pc:spChg>
        <pc:picChg chg="add">
          <ac:chgData name="Thiago Braga" userId="b8ae3cd4b4e11fb0" providerId="LiveId" clId="{6CD2F18C-C6FD-4375-BAEE-2ADB764AB2C3}" dt="2020-01-26T13:32:38.216" v="199"/>
          <ac:picMkLst>
            <pc:docMk/>
            <pc:sldMk cId="0" sldId="261"/>
            <ac:picMk id="4" creationId="{BAC4CD49-F26D-4F05-86AD-6BDEE5D8458B}"/>
          </ac:picMkLst>
        </pc:picChg>
      </pc:sldChg>
      <pc:sldChg chg="addSp modSp add">
        <pc:chgData name="Thiago Braga" userId="b8ae3cd4b4e11fb0" providerId="LiveId" clId="{6CD2F18C-C6FD-4375-BAEE-2ADB764AB2C3}" dt="2020-01-26T13:38:54.071" v="246" actId="108"/>
        <pc:sldMkLst>
          <pc:docMk/>
          <pc:sldMk cId="0" sldId="262"/>
        </pc:sldMkLst>
        <pc:spChg chg="mod">
          <ac:chgData name="Thiago Braga" userId="b8ae3cd4b4e11fb0" providerId="LiveId" clId="{6CD2F18C-C6FD-4375-BAEE-2ADB764AB2C3}" dt="2020-01-26T13:30:36.756" v="19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8:54.071" v="246" actId="108"/>
          <ac:spMkLst>
            <pc:docMk/>
            <pc:sldMk cId="0" sldId="262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32:39.473" v="200"/>
          <ac:spMkLst>
            <pc:docMk/>
            <pc:sldMk cId="0" sldId="262"/>
            <ac:spMk id="5" creationId="{C4F17A14-DC2F-4159-A8BF-D285EA4903AA}"/>
          </ac:spMkLst>
        </pc:spChg>
        <pc:picChg chg="add">
          <ac:chgData name="Thiago Braga" userId="b8ae3cd4b4e11fb0" providerId="LiveId" clId="{6CD2F18C-C6FD-4375-BAEE-2ADB764AB2C3}" dt="2020-01-26T13:32:39.473" v="200"/>
          <ac:picMkLst>
            <pc:docMk/>
            <pc:sldMk cId="0" sldId="262"/>
            <ac:picMk id="4" creationId="{32E97695-32BA-4FE3-BB6D-EDEDBF6FA11C}"/>
          </ac:picMkLst>
        </pc:picChg>
      </pc:sldChg>
      <pc:sldChg chg="addSp delSp modSp add">
        <pc:chgData name="Thiago Braga" userId="b8ae3cd4b4e11fb0" providerId="LiveId" clId="{6CD2F18C-C6FD-4375-BAEE-2ADB764AB2C3}" dt="2020-01-26T13:43:24.482" v="285"/>
        <pc:sldMkLst>
          <pc:docMk/>
          <pc:sldMk cId="0" sldId="263"/>
        </pc:sldMkLst>
        <pc:spChg chg="del">
          <ac:chgData name="Thiago Braga" userId="b8ae3cd4b4e11fb0" providerId="LiveId" clId="{6CD2F18C-C6FD-4375-BAEE-2ADB764AB2C3}" dt="2020-01-26T13:29:06.530" v="172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9:04.873" v="171" actId="107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Thiago Braga" userId="b8ae3cd4b4e11fb0" providerId="LiveId" clId="{6CD2F18C-C6FD-4375-BAEE-2ADB764AB2C3}" dt="2020-01-26T13:28:59.822" v="169"/>
          <ac:spMkLst>
            <pc:docMk/>
            <pc:sldMk cId="0" sldId="263"/>
            <ac:spMk id="8" creationId="{2AC686AB-5D8F-46AA-B705-3ED5DA042839}"/>
          </ac:spMkLst>
        </pc:spChg>
        <pc:spChg chg="add">
          <ac:chgData name="Thiago Braga" userId="b8ae3cd4b4e11fb0" providerId="LiveId" clId="{6CD2F18C-C6FD-4375-BAEE-2ADB764AB2C3}" dt="2020-01-26T13:43:24.482" v="285"/>
          <ac:spMkLst>
            <pc:docMk/>
            <pc:sldMk cId="0" sldId="263"/>
            <ac:spMk id="10" creationId="{4DD96608-2E6B-426A-A339-D51B72CE6FC1}"/>
          </ac:spMkLst>
        </pc:spChg>
        <pc:picChg chg="add">
          <ac:chgData name="Thiago Braga" userId="b8ae3cd4b4e11fb0" providerId="LiveId" clId="{6CD2F18C-C6FD-4375-BAEE-2ADB764AB2C3}" dt="2020-01-26T13:43:24.482" v="285"/>
          <ac:picMkLst>
            <pc:docMk/>
            <pc:sldMk cId="0" sldId="263"/>
            <ac:picMk id="9" creationId="{2C2AB922-4CE0-4E82-9BA6-908053209761}"/>
          </ac:picMkLst>
        </pc:picChg>
      </pc:sldChg>
      <pc:sldChg chg="addSp delSp modSp add">
        <pc:chgData name="Thiago Braga" userId="b8ae3cd4b4e11fb0" providerId="LiveId" clId="{6CD2F18C-C6FD-4375-BAEE-2ADB764AB2C3}" dt="2020-01-26T13:43:26.555" v="286"/>
        <pc:sldMkLst>
          <pc:docMk/>
          <pc:sldMk cId="0" sldId="264"/>
        </pc:sldMkLst>
        <pc:spChg chg="del">
          <ac:chgData name="Thiago Braga" userId="b8ae3cd4b4e11fb0" providerId="LiveId" clId="{6CD2F18C-C6FD-4375-BAEE-2ADB764AB2C3}" dt="2020-01-26T13:33:14.444" v="208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3:12.938" v="207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2:58.781" v="203" actId="14100"/>
          <ac:spMkLst>
            <pc:docMk/>
            <pc:sldMk cId="0" sldId="264"/>
            <ac:spMk id="4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26.555" v="286"/>
          <ac:spMkLst>
            <pc:docMk/>
            <pc:sldMk cId="0" sldId="264"/>
            <ac:spMk id="6" creationId="{92CF605C-1BB1-4FCA-94FE-A4A483EA4834}"/>
          </ac:spMkLst>
        </pc:spChg>
        <pc:picChg chg="add">
          <ac:chgData name="Thiago Braga" userId="b8ae3cd4b4e11fb0" providerId="LiveId" clId="{6CD2F18C-C6FD-4375-BAEE-2ADB764AB2C3}" dt="2020-01-26T13:43:26.555" v="286"/>
          <ac:picMkLst>
            <pc:docMk/>
            <pc:sldMk cId="0" sldId="264"/>
            <ac:picMk id="5" creationId="{57001274-9C86-4C42-A8B3-3F808091BE91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915513875" sldId="264"/>
        </pc:sldMkLst>
      </pc:sldChg>
      <pc:sldChg chg="delSp add del">
        <pc:chgData name="Thiago Braga" userId="b8ae3cd4b4e11fb0" providerId="LiveId" clId="{6CD2F18C-C6FD-4375-BAEE-2ADB764AB2C3}" dt="2020-01-26T13:33:44.342" v="209" actId="47"/>
        <pc:sldMkLst>
          <pc:docMk/>
          <pc:sldMk cId="0" sldId="265"/>
        </pc:sldMkLst>
        <pc:spChg chg="del">
          <ac:chgData name="Thiago Braga" userId="b8ae3cd4b4e11fb0" providerId="LiveId" clId="{6CD2F18C-C6FD-4375-BAEE-2ADB764AB2C3}" dt="2020-01-26T13:29:18.219" v="173" actId="478"/>
          <ac:spMkLst>
            <pc:docMk/>
            <pc:sldMk cId="0" sldId="265"/>
            <ac:spMk id="2" creationId="{00000000-0000-0000-0000-000000000000}"/>
          </ac:spMkLst>
        </pc:sp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4122494683" sldId="265"/>
        </pc:sldMkLst>
      </pc:sldChg>
      <pc:sldChg chg="addSp modSp add setBg">
        <pc:chgData name="Thiago Braga" userId="b8ae3cd4b4e11fb0" providerId="LiveId" clId="{6CD2F18C-C6FD-4375-BAEE-2ADB764AB2C3}" dt="2020-01-26T13:43:29.017" v="287"/>
        <pc:sldMkLst>
          <pc:docMk/>
          <pc:sldMk cId="0" sldId="266"/>
        </pc:sldMkLst>
        <pc:spChg chg="mod">
          <ac:chgData name="Thiago Braga" userId="b8ae3cd4b4e11fb0" providerId="LiveId" clId="{6CD2F18C-C6FD-4375-BAEE-2ADB764AB2C3}" dt="2020-01-26T13:33:53.834" v="211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9:21.210" v="250" actId="6549"/>
          <ac:spMkLst>
            <pc:docMk/>
            <pc:sldMk cId="0" sldId="266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29.017" v="287"/>
          <ac:spMkLst>
            <pc:docMk/>
            <pc:sldMk cId="0" sldId="266"/>
            <ac:spMk id="5" creationId="{ADF73D60-2688-4D8C-9610-CF468CB80105}"/>
          </ac:spMkLst>
        </pc:spChg>
        <pc:picChg chg="add">
          <ac:chgData name="Thiago Braga" userId="b8ae3cd4b4e11fb0" providerId="LiveId" clId="{6CD2F18C-C6FD-4375-BAEE-2ADB764AB2C3}" dt="2020-01-26T13:43:29.017" v="287"/>
          <ac:picMkLst>
            <pc:docMk/>
            <pc:sldMk cId="0" sldId="266"/>
            <ac:picMk id="4" creationId="{28556E16-8EB4-44F7-BE8B-98C5589BBDE6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200602051" sldId="266"/>
        </pc:sldMkLst>
      </pc:sldChg>
      <pc:sldChg chg="addSp modSp add">
        <pc:chgData name="Thiago Braga" userId="b8ae3cd4b4e11fb0" providerId="LiveId" clId="{6CD2F18C-C6FD-4375-BAEE-2ADB764AB2C3}" dt="2020-01-26T13:43:30.687" v="288"/>
        <pc:sldMkLst>
          <pc:docMk/>
          <pc:sldMk cId="0" sldId="267"/>
        </pc:sldMkLst>
        <pc:spChg chg="mod">
          <ac:chgData name="Thiago Braga" userId="b8ae3cd4b4e11fb0" providerId="LiveId" clId="{6CD2F18C-C6FD-4375-BAEE-2ADB764AB2C3}" dt="2020-01-26T13:39:46.869" v="262" actId="255"/>
          <ac:spMkLst>
            <pc:docMk/>
            <pc:sldMk cId="0" sldId="267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9:38.556" v="259" actId="20577"/>
          <ac:spMkLst>
            <pc:docMk/>
            <pc:sldMk cId="0" sldId="267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30.687" v="288"/>
          <ac:spMkLst>
            <pc:docMk/>
            <pc:sldMk cId="0" sldId="267"/>
            <ac:spMk id="5" creationId="{D4A68A30-C42B-41C0-8BEA-591A30C942EA}"/>
          </ac:spMkLst>
        </pc:spChg>
        <pc:picChg chg="add">
          <ac:chgData name="Thiago Braga" userId="b8ae3cd4b4e11fb0" providerId="LiveId" clId="{6CD2F18C-C6FD-4375-BAEE-2ADB764AB2C3}" dt="2020-01-26T13:43:30.687" v="288"/>
          <ac:picMkLst>
            <pc:docMk/>
            <pc:sldMk cId="0" sldId="267"/>
            <ac:picMk id="4" creationId="{4E0DF99E-4F28-4FD5-844B-BD4CC6A1060E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771494860" sldId="267"/>
        </pc:sldMkLst>
      </pc:sldChg>
      <pc:sldChg chg="delSp modSp add">
        <pc:chgData name="Thiago Braga" userId="b8ae3cd4b4e11fb0" providerId="LiveId" clId="{6CD2F18C-C6FD-4375-BAEE-2ADB764AB2C3}" dt="2020-01-26T13:40:03.507" v="266" actId="14100"/>
        <pc:sldMkLst>
          <pc:docMk/>
          <pc:sldMk cId="0" sldId="268"/>
        </pc:sldMkLst>
        <pc:spChg chg="del">
          <ac:chgData name="Thiago Braga" userId="b8ae3cd4b4e11fb0" providerId="LiveId" clId="{6CD2F18C-C6FD-4375-BAEE-2ADB764AB2C3}" dt="2020-01-26T13:39:52.687" v="263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40:03.507" v="266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9:55.906" v="264" actId="1076"/>
          <ac:spMkLst>
            <pc:docMk/>
            <pc:sldMk cId="0" sldId="268"/>
            <ac:spMk id="4" creationId="{00000000-0000-0000-0000-000000000000}"/>
          </ac:spMkLst>
        </pc:sp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035981298" sldId="268"/>
        </pc:sldMkLst>
      </pc:sldChg>
      <pc:sldChg chg="addSp modSp add">
        <pc:chgData name="Thiago Braga" userId="b8ae3cd4b4e11fb0" providerId="LiveId" clId="{6CD2F18C-C6FD-4375-BAEE-2ADB764AB2C3}" dt="2020-01-26T14:41:19.346" v="310" actId="207"/>
        <pc:sldMkLst>
          <pc:docMk/>
          <pc:sldMk cId="0" sldId="269"/>
        </pc:sldMkLst>
        <pc:spChg chg="mod">
          <ac:chgData name="Thiago Braga" userId="b8ae3cd4b4e11fb0" providerId="LiveId" clId="{6CD2F18C-C6FD-4375-BAEE-2ADB764AB2C3}" dt="2020-01-26T14:41:14.406" v="308" actId="207"/>
          <ac:spMkLst>
            <pc:docMk/>
            <pc:sldMk cId="0" sldId="269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41:16.958" v="309" actId="207"/>
          <ac:spMkLst>
            <pc:docMk/>
            <pc:sldMk cId="0" sldId="269"/>
            <ac:spMk id="5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41:19.346" v="310" actId="207"/>
          <ac:spMkLst>
            <pc:docMk/>
            <pc:sldMk cId="0" sldId="269"/>
            <ac:spMk id="7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0.796" v="291"/>
          <ac:spMkLst>
            <pc:docMk/>
            <pc:sldMk cId="0" sldId="269"/>
            <ac:spMk id="11" creationId="{DBB94FF9-65A1-4D78-905F-D0B0FC056431}"/>
          </ac:spMkLst>
        </pc:spChg>
        <pc:picChg chg="add">
          <ac:chgData name="Thiago Braga" userId="b8ae3cd4b4e11fb0" providerId="LiveId" clId="{6CD2F18C-C6FD-4375-BAEE-2ADB764AB2C3}" dt="2020-01-26T13:43:40.796" v="291"/>
          <ac:picMkLst>
            <pc:docMk/>
            <pc:sldMk cId="0" sldId="269"/>
            <ac:picMk id="10" creationId="{497D3E14-B5A6-42B2-8074-695FD1FDBA43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393713074" sldId="269"/>
        </pc:sldMkLst>
      </pc:sldChg>
      <pc:sldChg chg="addSp modSp add">
        <pc:chgData name="Thiago Braga" userId="b8ae3cd4b4e11fb0" providerId="LiveId" clId="{6CD2F18C-C6FD-4375-BAEE-2ADB764AB2C3}" dt="2020-01-26T14:41:42.046" v="316" actId="14100"/>
        <pc:sldMkLst>
          <pc:docMk/>
          <pc:sldMk cId="0" sldId="270"/>
        </pc:sldMkLst>
        <pc:spChg chg="mod">
          <ac:chgData name="Thiago Braga" userId="b8ae3cd4b4e11fb0" providerId="LiveId" clId="{6CD2F18C-C6FD-4375-BAEE-2ADB764AB2C3}" dt="2020-01-26T14:41:42.046" v="316" actId="14100"/>
          <ac:spMkLst>
            <pc:docMk/>
            <pc:sldMk cId="0" sldId="270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40:58.626" v="268" actId="14100"/>
          <ac:spMkLst>
            <pc:docMk/>
            <pc:sldMk cId="0" sldId="270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2.975" v="292"/>
          <ac:spMkLst>
            <pc:docMk/>
            <pc:sldMk cId="0" sldId="270"/>
            <ac:spMk id="5" creationId="{C0CD9D42-76AB-433A-A6ED-C5E6BBB866D4}"/>
          </ac:spMkLst>
        </pc:spChg>
        <pc:picChg chg="add">
          <ac:chgData name="Thiago Braga" userId="b8ae3cd4b4e11fb0" providerId="LiveId" clId="{6CD2F18C-C6FD-4375-BAEE-2ADB764AB2C3}" dt="2020-01-26T13:43:42.975" v="292"/>
          <ac:picMkLst>
            <pc:docMk/>
            <pc:sldMk cId="0" sldId="270"/>
            <ac:picMk id="4" creationId="{D6BAC7FE-78EC-4547-8992-A0F675936698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65370991" sldId="270"/>
        </pc:sldMkLst>
      </pc:sldChg>
      <pc:sldChg chg="addSp modSp add">
        <pc:chgData name="Thiago Braga" userId="b8ae3cd4b4e11fb0" providerId="LiveId" clId="{6CD2F18C-C6FD-4375-BAEE-2ADB764AB2C3}" dt="2020-01-26T14:43:32.305" v="340" actId="20577"/>
        <pc:sldMkLst>
          <pc:docMk/>
          <pc:sldMk cId="0" sldId="271"/>
        </pc:sldMkLst>
        <pc:spChg chg="mod">
          <ac:chgData name="Thiago Braga" userId="b8ae3cd4b4e11fb0" providerId="LiveId" clId="{6CD2F18C-C6FD-4375-BAEE-2ADB764AB2C3}" dt="2020-01-26T13:41:01.370" v="269" actId="14100"/>
          <ac:spMkLst>
            <pc:docMk/>
            <pc:sldMk cId="0" sldId="271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43:32.305" v="340" actId="20577"/>
          <ac:spMkLst>
            <pc:docMk/>
            <pc:sldMk cId="0" sldId="271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3.532" v="293"/>
          <ac:spMkLst>
            <pc:docMk/>
            <pc:sldMk cId="0" sldId="271"/>
            <ac:spMk id="5" creationId="{C6A9F48B-7879-45CA-A7F1-55482A83980B}"/>
          </ac:spMkLst>
        </pc:spChg>
        <pc:picChg chg="add">
          <ac:chgData name="Thiago Braga" userId="b8ae3cd4b4e11fb0" providerId="LiveId" clId="{6CD2F18C-C6FD-4375-BAEE-2ADB764AB2C3}" dt="2020-01-26T13:43:43.532" v="293"/>
          <ac:picMkLst>
            <pc:docMk/>
            <pc:sldMk cId="0" sldId="271"/>
            <ac:picMk id="4" creationId="{CB68C77D-2A71-49E1-9103-F68D7B089A1A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717522316" sldId="271"/>
        </pc:sldMkLst>
      </pc:sldChg>
      <pc:sldChg chg="addSp modSp add">
        <pc:chgData name="Thiago Braga" userId="b8ae3cd4b4e11fb0" providerId="LiveId" clId="{6CD2F18C-C6FD-4375-BAEE-2ADB764AB2C3}" dt="2020-01-26T14:44:02.467" v="348" actId="20577"/>
        <pc:sldMkLst>
          <pc:docMk/>
          <pc:sldMk cId="0" sldId="272"/>
        </pc:sldMkLst>
        <pc:spChg chg="mod">
          <ac:chgData name="Thiago Braga" userId="b8ae3cd4b4e11fb0" providerId="LiveId" clId="{6CD2F18C-C6FD-4375-BAEE-2ADB764AB2C3}" dt="2020-01-26T14:44:02.467" v="348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41:05.122" v="270" actId="14100"/>
          <ac:spMkLst>
            <pc:docMk/>
            <pc:sldMk cId="0" sldId="272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4.543" v="294"/>
          <ac:spMkLst>
            <pc:docMk/>
            <pc:sldMk cId="0" sldId="272"/>
            <ac:spMk id="5" creationId="{FFC2136D-631F-4DDB-8AB7-554778257162}"/>
          </ac:spMkLst>
        </pc:spChg>
        <pc:picChg chg="add">
          <ac:chgData name="Thiago Braga" userId="b8ae3cd4b4e11fb0" providerId="LiveId" clId="{6CD2F18C-C6FD-4375-BAEE-2ADB764AB2C3}" dt="2020-01-26T13:43:44.543" v="294"/>
          <ac:picMkLst>
            <pc:docMk/>
            <pc:sldMk cId="0" sldId="272"/>
            <ac:picMk id="4" creationId="{FA39A327-70FA-4784-942F-740A0C584B9C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489807872" sldId="272"/>
        </pc:sldMkLst>
      </pc:sldChg>
      <pc:sldChg chg="addSp modSp add">
        <pc:chgData name="Thiago Braga" userId="b8ae3cd4b4e11fb0" providerId="LiveId" clId="{6CD2F18C-C6FD-4375-BAEE-2ADB764AB2C3}" dt="2020-01-26T14:44:12.339" v="349" actId="1076"/>
        <pc:sldMkLst>
          <pc:docMk/>
          <pc:sldMk cId="0" sldId="273"/>
        </pc:sldMkLst>
        <pc:spChg chg="mod">
          <ac:chgData name="Thiago Braga" userId="b8ae3cd4b4e11fb0" providerId="LiveId" clId="{6CD2F18C-C6FD-4375-BAEE-2ADB764AB2C3}" dt="2020-01-26T13:41:08.435" v="271" actId="14100"/>
          <ac:spMkLst>
            <pc:docMk/>
            <pc:sldMk cId="0" sldId="273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44:12.339" v="349" actId="1076"/>
          <ac:spMkLst>
            <pc:docMk/>
            <pc:sldMk cId="0" sldId="273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5.494" v="295"/>
          <ac:spMkLst>
            <pc:docMk/>
            <pc:sldMk cId="0" sldId="273"/>
            <ac:spMk id="5" creationId="{F27D52BA-289B-479D-9CAF-306F8A270F90}"/>
          </ac:spMkLst>
        </pc:spChg>
        <pc:picChg chg="add">
          <ac:chgData name="Thiago Braga" userId="b8ae3cd4b4e11fb0" providerId="LiveId" clId="{6CD2F18C-C6FD-4375-BAEE-2ADB764AB2C3}" dt="2020-01-26T13:43:45.494" v="295"/>
          <ac:picMkLst>
            <pc:docMk/>
            <pc:sldMk cId="0" sldId="273"/>
            <ac:picMk id="4" creationId="{8943D809-FB4E-4E86-B4CF-02A4D6B4A93B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643313327" sldId="273"/>
        </pc:sldMkLst>
      </pc:sldChg>
      <pc:sldChg chg="addSp modSp add">
        <pc:chgData name="Thiago Braga" userId="b8ae3cd4b4e11fb0" providerId="LiveId" clId="{6CD2F18C-C6FD-4375-BAEE-2ADB764AB2C3}" dt="2020-01-26T14:44:42.441" v="359" actId="20577"/>
        <pc:sldMkLst>
          <pc:docMk/>
          <pc:sldMk cId="0" sldId="274"/>
        </pc:sldMkLst>
        <pc:spChg chg="mod">
          <ac:chgData name="Thiago Braga" userId="b8ae3cd4b4e11fb0" providerId="LiveId" clId="{6CD2F18C-C6FD-4375-BAEE-2ADB764AB2C3}" dt="2020-01-26T13:41:11.882" v="272" actId="14100"/>
          <ac:spMkLst>
            <pc:docMk/>
            <pc:sldMk cId="0" sldId="274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44:42.441" v="359" actId="20577"/>
          <ac:spMkLst>
            <pc:docMk/>
            <pc:sldMk cId="0" sldId="274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6.174" v="296"/>
          <ac:spMkLst>
            <pc:docMk/>
            <pc:sldMk cId="0" sldId="274"/>
            <ac:spMk id="5" creationId="{972C99F8-EA0D-4189-A65B-F2DDE07BC7CC}"/>
          </ac:spMkLst>
        </pc:spChg>
        <pc:picChg chg="add">
          <ac:chgData name="Thiago Braga" userId="b8ae3cd4b4e11fb0" providerId="LiveId" clId="{6CD2F18C-C6FD-4375-BAEE-2ADB764AB2C3}" dt="2020-01-26T13:43:46.174" v="296"/>
          <ac:picMkLst>
            <pc:docMk/>
            <pc:sldMk cId="0" sldId="274"/>
            <ac:picMk id="4" creationId="{50514739-6190-4B5F-B6B6-532A896F38FA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537859840" sldId="274"/>
        </pc:sldMkLst>
      </pc:sldChg>
      <pc:sldChg chg="addSp modSp add">
        <pc:chgData name="Thiago Braga" userId="b8ae3cd4b4e11fb0" providerId="LiveId" clId="{6CD2F18C-C6FD-4375-BAEE-2ADB764AB2C3}" dt="2020-01-26T14:51:00.664" v="370" actId="14100"/>
        <pc:sldMkLst>
          <pc:docMk/>
          <pc:sldMk cId="0" sldId="275"/>
        </pc:sldMkLst>
        <pc:spChg chg="mod">
          <ac:chgData name="Thiago Braga" userId="b8ae3cd4b4e11fb0" providerId="LiveId" clId="{6CD2F18C-C6FD-4375-BAEE-2ADB764AB2C3}" dt="2020-01-26T13:41:15.547" v="273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1:00.664" v="370" actId="14100"/>
          <ac:spMkLst>
            <pc:docMk/>
            <pc:sldMk cId="0" sldId="275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7.522" v="297"/>
          <ac:spMkLst>
            <pc:docMk/>
            <pc:sldMk cId="0" sldId="275"/>
            <ac:spMk id="5" creationId="{B21A4FF7-DB2C-4892-8184-D416EDB0552E}"/>
          </ac:spMkLst>
        </pc:spChg>
        <pc:picChg chg="add">
          <ac:chgData name="Thiago Braga" userId="b8ae3cd4b4e11fb0" providerId="LiveId" clId="{6CD2F18C-C6FD-4375-BAEE-2ADB764AB2C3}" dt="2020-01-26T13:43:47.522" v="297"/>
          <ac:picMkLst>
            <pc:docMk/>
            <pc:sldMk cId="0" sldId="275"/>
            <ac:picMk id="4" creationId="{FB67A2FB-4855-42C7-A47A-E7A1F53698E8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513912545" sldId="275"/>
        </pc:sldMkLst>
      </pc:sldChg>
      <pc:sldChg chg="addSp modSp add">
        <pc:chgData name="Thiago Braga" userId="b8ae3cd4b4e11fb0" providerId="LiveId" clId="{6CD2F18C-C6FD-4375-BAEE-2ADB764AB2C3}" dt="2020-01-26T14:51:20.015" v="375" actId="20577"/>
        <pc:sldMkLst>
          <pc:docMk/>
          <pc:sldMk cId="0" sldId="276"/>
        </pc:sldMkLst>
        <pc:spChg chg="mod">
          <ac:chgData name="Thiago Braga" userId="b8ae3cd4b4e11fb0" providerId="LiveId" clId="{6CD2F18C-C6FD-4375-BAEE-2ADB764AB2C3}" dt="2020-01-26T13:41:23.611" v="275" actId="14100"/>
          <ac:spMkLst>
            <pc:docMk/>
            <pc:sldMk cId="0" sldId="276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1:20.015" v="375" actId="20577"/>
          <ac:spMkLst>
            <pc:docMk/>
            <pc:sldMk cId="0" sldId="276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8.179" v="298"/>
          <ac:spMkLst>
            <pc:docMk/>
            <pc:sldMk cId="0" sldId="276"/>
            <ac:spMk id="5" creationId="{EBF037DF-D19B-422B-A907-0CC2ABB41925}"/>
          </ac:spMkLst>
        </pc:spChg>
        <pc:picChg chg="add">
          <ac:chgData name="Thiago Braga" userId="b8ae3cd4b4e11fb0" providerId="LiveId" clId="{6CD2F18C-C6FD-4375-BAEE-2ADB764AB2C3}" dt="2020-01-26T13:43:48.179" v="298"/>
          <ac:picMkLst>
            <pc:docMk/>
            <pc:sldMk cId="0" sldId="276"/>
            <ac:picMk id="4" creationId="{DF1B6550-3D3E-4621-84A2-7FFD36E0A0C8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220746760" sldId="276"/>
        </pc:sldMkLst>
      </pc:sldChg>
      <pc:sldChg chg="addSp modSp add">
        <pc:chgData name="Thiago Braga" userId="b8ae3cd4b4e11fb0" providerId="LiveId" clId="{6CD2F18C-C6FD-4375-BAEE-2ADB764AB2C3}" dt="2020-01-26T14:57:08.004" v="441" actId="1076"/>
        <pc:sldMkLst>
          <pc:docMk/>
          <pc:sldMk cId="0" sldId="277"/>
        </pc:sldMkLst>
        <pc:spChg chg="mod">
          <ac:chgData name="Thiago Braga" userId="b8ae3cd4b4e11fb0" providerId="LiveId" clId="{6CD2F18C-C6FD-4375-BAEE-2ADB764AB2C3}" dt="2020-01-26T13:41:29.962" v="278" actId="14100"/>
          <ac:spMkLst>
            <pc:docMk/>
            <pc:sldMk cId="0" sldId="277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1:34.794" v="380" actId="14100"/>
          <ac:spMkLst>
            <pc:docMk/>
            <pc:sldMk cId="0" sldId="277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49.242" v="299"/>
          <ac:spMkLst>
            <pc:docMk/>
            <pc:sldMk cId="0" sldId="277"/>
            <ac:spMk id="5" creationId="{264542A7-61B9-47D0-B7CB-0B98F591722F}"/>
          </ac:spMkLst>
        </pc:spChg>
        <pc:spChg chg="add mod">
          <ac:chgData name="Thiago Braga" userId="b8ae3cd4b4e11fb0" providerId="LiveId" clId="{6CD2F18C-C6FD-4375-BAEE-2ADB764AB2C3}" dt="2020-01-26T14:57:08.004" v="441" actId="1076"/>
          <ac:spMkLst>
            <pc:docMk/>
            <pc:sldMk cId="0" sldId="277"/>
            <ac:spMk id="6" creationId="{3B8266C2-244B-4291-A6B8-62B24302E3FE}"/>
          </ac:spMkLst>
        </pc:spChg>
        <pc:picChg chg="add">
          <ac:chgData name="Thiago Braga" userId="b8ae3cd4b4e11fb0" providerId="LiveId" clId="{6CD2F18C-C6FD-4375-BAEE-2ADB764AB2C3}" dt="2020-01-26T13:43:49.242" v="299"/>
          <ac:picMkLst>
            <pc:docMk/>
            <pc:sldMk cId="0" sldId="277"/>
            <ac:picMk id="4" creationId="{933D1A86-0311-40AA-A369-C899633583E3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684178274" sldId="277"/>
        </pc:sldMkLst>
      </pc:sldChg>
      <pc:sldChg chg="addSp modSp add del">
        <pc:chgData name="Thiago Braga" userId="b8ae3cd4b4e11fb0" providerId="LiveId" clId="{6CD2F18C-C6FD-4375-BAEE-2ADB764AB2C3}" dt="2020-01-26T14:57:09.607" v="442" actId="47"/>
        <pc:sldMkLst>
          <pc:docMk/>
          <pc:sldMk cId="0" sldId="278"/>
        </pc:sldMkLst>
        <pc:spChg chg="mod">
          <ac:chgData name="Thiago Braga" userId="b8ae3cd4b4e11fb0" providerId="LiveId" clId="{6CD2F18C-C6FD-4375-BAEE-2ADB764AB2C3}" dt="2020-01-26T14:56:22.350" v="433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6:56.422" v="436" actId="20577"/>
          <ac:spMkLst>
            <pc:docMk/>
            <pc:sldMk cId="0" sldId="278"/>
            <ac:spMk id="3" creationId="{00000000-0000-0000-0000-000000000000}"/>
          </ac:spMkLst>
        </pc:spChg>
        <pc:spChg chg="add mod">
          <ac:chgData name="Thiago Braga" userId="b8ae3cd4b4e11fb0" providerId="LiveId" clId="{6CD2F18C-C6FD-4375-BAEE-2ADB764AB2C3}" dt="2020-01-26T14:56:58.271" v="437" actId="1076"/>
          <ac:spMkLst>
            <pc:docMk/>
            <pc:sldMk cId="0" sldId="278"/>
            <ac:spMk id="5" creationId="{83F7704E-B710-4EB0-BFC5-84F96FEA29E4}"/>
          </ac:spMkLst>
        </pc:spChg>
        <pc:picChg chg="add">
          <ac:chgData name="Thiago Braga" userId="b8ae3cd4b4e11fb0" providerId="LiveId" clId="{6CD2F18C-C6FD-4375-BAEE-2ADB764AB2C3}" dt="2020-01-26T13:43:50.211" v="300"/>
          <ac:picMkLst>
            <pc:docMk/>
            <pc:sldMk cId="0" sldId="278"/>
            <ac:picMk id="4" creationId="{3E0E71C7-3035-4CDD-A24C-C1C21791E4B9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609773665" sldId="278"/>
        </pc:sldMkLst>
      </pc:sldChg>
      <pc:sldChg chg="addSp delSp modSp add">
        <pc:chgData name="Thiago Braga" userId="b8ae3cd4b4e11fb0" providerId="LiveId" clId="{6CD2F18C-C6FD-4375-BAEE-2ADB764AB2C3}" dt="2020-01-26T14:52:33.380" v="392" actId="1076"/>
        <pc:sldMkLst>
          <pc:docMk/>
          <pc:sldMk cId="0" sldId="279"/>
        </pc:sldMkLst>
        <pc:spChg chg="del">
          <ac:chgData name="Thiago Braga" userId="b8ae3cd4b4e11fb0" providerId="LiveId" clId="{6CD2F18C-C6FD-4375-BAEE-2ADB764AB2C3}" dt="2020-01-26T13:43:56.253" v="302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2:30.147" v="391" actId="1076"/>
          <ac:spMkLst>
            <pc:docMk/>
            <pc:sldMk cId="0" sldId="279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2:33.380" v="392" actId="1076"/>
          <ac:spMkLst>
            <pc:docMk/>
            <pc:sldMk cId="0" sldId="279"/>
            <ac:spMk id="4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54.701" v="301"/>
          <ac:spMkLst>
            <pc:docMk/>
            <pc:sldMk cId="0" sldId="279"/>
            <ac:spMk id="6" creationId="{E01B1F59-4690-4403-B2B9-54ECB90E679B}"/>
          </ac:spMkLst>
        </pc:spChg>
        <pc:picChg chg="add">
          <ac:chgData name="Thiago Braga" userId="b8ae3cd4b4e11fb0" providerId="LiveId" clId="{6CD2F18C-C6FD-4375-BAEE-2ADB764AB2C3}" dt="2020-01-26T13:43:54.701" v="301"/>
          <ac:picMkLst>
            <pc:docMk/>
            <pc:sldMk cId="0" sldId="279"/>
            <ac:picMk id="5" creationId="{717BFDA3-193B-4B53-97F9-DABD385E4E2E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10514549" sldId="279"/>
        </pc:sldMkLst>
      </pc:sldChg>
      <pc:sldChg chg="addSp modSp add">
        <pc:chgData name="Thiago Braga" userId="b8ae3cd4b4e11fb0" providerId="LiveId" clId="{6CD2F18C-C6FD-4375-BAEE-2ADB764AB2C3}" dt="2020-01-26T14:53:39.373" v="404" actId="20577"/>
        <pc:sldMkLst>
          <pc:docMk/>
          <pc:sldMk cId="0" sldId="280"/>
        </pc:sldMkLst>
        <pc:spChg chg="mod">
          <ac:chgData name="Thiago Braga" userId="b8ae3cd4b4e11fb0" providerId="LiveId" clId="{6CD2F18C-C6FD-4375-BAEE-2ADB764AB2C3}" dt="2020-01-26T13:41:39.722" v="279" actId="14100"/>
          <ac:spMkLst>
            <pc:docMk/>
            <pc:sldMk cId="0" sldId="280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3:39.373" v="404" actId="20577"/>
          <ac:spMkLst>
            <pc:docMk/>
            <pc:sldMk cId="0" sldId="280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3:57.494" v="303"/>
          <ac:spMkLst>
            <pc:docMk/>
            <pc:sldMk cId="0" sldId="280"/>
            <ac:spMk id="5" creationId="{B0FB987B-0AE4-4C59-90DC-F34B0C0D5776}"/>
          </ac:spMkLst>
        </pc:spChg>
        <pc:picChg chg="add">
          <ac:chgData name="Thiago Braga" userId="b8ae3cd4b4e11fb0" providerId="LiveId" clId="{6CD2F18C-C6FD-4375-BAEE-2ADB764AB2C3}" dt="2020-01-26T13:43:57.494" v="303"/>
          <ac:picMkLst>
            <pc:docMk/>
            <pc:sldMk cId="0" sldId="280"/>
            <ac:picMk id="4" creationId="{C0A6645B-C5D6-4B78-B13B-8D6538200F69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122870278" sldId="280"/>
        </pc:sldMkLst>
      </pc:sldChg>
      <pc:sldChg chg="addSp modSp add">
        <pc:chgData name="Thiago Braga" userId="b8ae3cd4b4e11fb0" providerId="LiveId" clId="{6CD2F18C-C6FD-4375-BAEE-2ADB764AB2C3}" dt="2020-01-26T14:56:14.459" v="431" actId="20577"/>
        <pc:sldMkLst>
          <pc:docMk/>
          <pc:sldMk cId="0" sldId="281"/>
        </pc:sldMkLst>
        <pc:spChg chg="mod">
          <ac:chgData name="Thiago Braga" userId="b8ae3cd4b4e11fb0" providerId="LiveId" clId="{6CD2F18C-C6FD-4375-BAEE-2ADB764AB2C3}" dt="2020-01-26T14:56:14.459" v="431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4:24.589" v="419" actId="6549"/>
          <ac:spMkLst>
            <pc:docMk/>
            <pc:sldMk cId="0" sldId="281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4:01.175" v="304"/>
          <ac:spMkLst>
            <pc:docMk/>
            <pc:sldMk cId="0" sldId="281"/>
            <ac:spMk id="5" creationId="{803C7299-FFD7-4EE1-A939-24CC74CC74F7}"/>
          </ac:spMkLst>
        </pc:spChg>
        <pc:picChg chg="add">
          <ac:chgData name="Thiago Braga" userId="b8ae3cd4b4e11fb0" providerId="LiveId" clId="{6CD2F18C-C6FD-4375-BAEE-2ADB764AB2C3}" dt="2020-01-26T13:44:01.175" v="304"/>
          <ac:picMkLst>
            <pc:docMk/>
            <pc:sldMk cId="0" sldId="281"/>
            <ac:picMk id="4" creationId="{8581F457-4150-4332-A628-372968443834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294095663" sldId="281"/>
        </pc:sldMkLst>
      </pc:sldChg>
      <pc:sldChg chg="addSp modSp add">
        <pc:chgData name="Thiago Braga" userId="b8ae3cd4b4e11fb0" providerId="LiveId" clId="{6CD2F18C-C6FD-4375-BAEE-2ADB764AB2C3}" dt="2020-01-26T14:56:02.188" v="430" actId="1076"/>
        <pc:sldMkLst>
          <pc:docMk/>
          <pc:sldMk cId="0" sldId="282"/>
        </pc:sldMkLst>
        <pc:spChg chg="mod">
          <ac:chgData name="Thiago Braga" userId="b8ae3cd4b4e11fb0" providerId="LiveId" clId="{6CD2F18C-C6FD-4375-BAEE-2ADB764AB2C3}" dt="2020-01-26T13:41:46.258" v="281" actId="14100"/>
          <ac:spMkLst>
            <pc:docMk/>
            <pc:sldMk cId="0" sldId="282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6:02.188" v="430" actId="1076"/>
          <ac:spMkLst>
            <pc:docMk/>
            <pc:sldMk cId="0" sldId="282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4:02.035" v="305"/>
          <ac:spMkLst>
            <pc:docMk/>
            <pc:sldMk cId="0" sldId="282"/>
            <ac:spMk id="5" creationId="{2CD2C3D7-F903-43F1-B9DC-B1B49055BD5D}"/>
          </ac:spMkLst>
        </pc:spChg>
        <pc:picChg chg="add">
          <ac:chgData name="Thiago Braga" userId="b8ae3cd4b4e11fb0" providerId="LiveId" clId="{6CD2F18C-C6FD-4375-BAEE-2ADB764AB2C3}" dt="2020-01-26T13:44:02.035" v="305"/>
          <ac:picMkLst>
            <pc:docMk/>
            <pc:sldMk cId="0" sldId="282"/>
            <ac:picMk id="4" creationId="{EBC30823-B299-47B3-8162-9C3B3AB89B6B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927645012" sldId="282"/>
        </pc:sldMkLst>
      </pc:sldChg>
      <pc:sldChg chg="addSp modSp add">
        <pc:chgData name="Thiago Braga" userId="b8ae3cd4b4e11fb0" providerId="LiveId" clId="{6CD2F18C-C6FD-4375-BAEE-2ADB764AB2C3}" dt="2020-01-26T13:44:03.078" v="306"/>
        <pc:sldMkLst>
          <pc:docMk/>
          <pc:sldMk cId="0" sldId="283"/>
        </pc:sldMkLst>
        <pc:spChg chg="mod">
          <ac:chgData name="Thiago Braga" userId="b8ae3cd4b4e11fb0" providerId="LiveId" clId="{6CD2F18C-C6FD-4375-BAEE-2ADB764AB2C3}" dt="2020-01-26T13:41:51.826" v="283" actId="1076"/>
          <ac:spMkLst>
            <pc:docMk/>
            <pc:sldMk cId="0" sldId="283"/>
            <ac:spMk id="2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4:03.078" v="306"/>
          <ac:spMkLst>
            <pc:docMk/>
            <pc:sldMk cId="0" sldId="283"/>
            <ac:spMk id="9" creationId="{B0D8C846-F7A9-45FD-BCE0-0CE756EAFDA6}"/>
          </ac:spMkLst>
        </pc:spChg>
        <pc:picChg chg="add">
          <ac:chgData name="Thiago Braga" userId="b8ae3cd4b4e11fb0" providerId="LiveId" clId="{6CD2F18C-C6FD-4375-BAEE-2ADB764AB2C3}" dt="2020-01-26T13:44:03.078" v="306"/>
          <ac:picMkLst>
            <pc:docMk/>
            <pc:sldMk cId="0" sldId="283"/>
            <ac:picMk id="8" creationId="{0FEBEAB3-4828-4415-8536-8A159024CB61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303067612" sldId="283"/>
        </pc:sldMkLst>
      </pc:sldChg>
      <pc:sldChg chg="addSp delSp modSp add">
        <pc:chgData name="Thiago Braga" userId="b8ae3cd4b4e11fb0" providerId="LiveId" clId="{6CD2F18C-C6FD-4375-BAEE-2ADB764AB2C3}" dt="2020-01-26T14:53:14.939" v="397" actId="1076"/>
        <pc:sldMkLst>
          <pc:docMk/>
          <pc:sldMk cId="0" sldId="284"/>
        </pc:sldMkLst>
        <pc:spChg chg="del">
          <ac:chgData name="Thiago Braga" userId="b8ae3cd4b4e11fb0" providerId="LiveId" clId="{6CD2F18C-C6FD-4375-BAEE-2ADB764AB2C3}" dt="2020-01-26T13:40:35.068" v="267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4:53:14.939" v="397" actId="1076"/>
          <ac:spMkLst>
            <pc:docMk/>
            <pc:sldMk cId="0" sldId="284"/>
            <ac:spMk id="3" creationId="{00000000-0000-0000-0000-000000000000}"/>
          </ac:spMkLst>
        </pc:spChg>
        <pc:spChg chg="add">
          <ac:chgData name="Thiago Braga" userId="b8ae3cd4b4e11fb0" providerId="LiveId" clId="{6CD2F18C-C6FD-4375-BAEE-2ADB764AB2C3}" dt="2020-01-26T13:44:04.407" v="307"/>
          <ac:spMkLst>
            <pc:docMk/>
            <pc:sldMk cId="0" sldId="284"/>
            <ac:spMk id="6" creationId="{25F34B17-A129-4F51-BC2F-EE116A99D9ED}"/>
          </ac:spMkLst>
        </pc:spChg>
        <pc:picChg chg="add">
          <ac:chgData name="Thiago Braga" userId="b8ae3cd4b4e11fb0" providerId="LiveId" clId="{6CD2F18C-C6FD-4375-BAEE-2ADB764AB2C3}" dt="2020-01-26T13:44:04.407" v="307"/>
          <ac:picMkLst>
            <pc:docMk/>
            <pc:sldMk cId="0" sldId="284"/>
            <ac:picMk id="5" creationId="{71630B3D-492D-4106-9BBC-A9191483C940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102941918" sldId="284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4286692549" sldId="285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552160521" sldId="286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004954979" sldId="287"/>
        </pc:sldMkLst>
      </pc:sldChg>
      <pc:sldChg chg="del">
        <pc:chgData name="Thiago Braga" userId="b8ae3cd4b4e11fb0" providerId="LiveId" clId="{6CD2F18C-C6FD-4375-BAEE-2ADB764AB2C3}" dt="2020-01-26T13:21:20.073" v="3" actId="47"/>
        <pc:sldMkLst>
          <pc:docMk/>
          <pc:sldMk cId="4024014877" sldId="288"/>
        </pc:sldMkLst>
      </pc:sldChg>
      <pc:sldChg chg="del">
        <pc:chgData name="Thiago Braga" userId="b8ae3cd4b4e11fb0" providerId="LiveId" clId="{6CD2F18C-C6FD-4375-BAEE-2ADB764AB2C3}" dt="2020-01-26T13:21:26.515" v="4" actId="47"/>
        <pc:sldMkLst>
          <pc:docMk/>
          <pc:sldMk cId="1154146107" sldId="290"/>
        </pc:sldMkLst>
      </pc:sldChg>
      <pc:sldChg chg="modSp">
        <pc:chgData name="Thiago Braga" userId="b8ae3cd4b4e11fb0" providerId="LiveId" clId="{6CD2F18C-C6FD-4375-BAEE-2ADB764AB2C3}" dt="2020-01-26T13:24:39.402" v="132" actId="1076"/>
        <pc:sldMkLst>
          <pc:docMk/>
          <pc:sldMk cId="1975421277" sldId="291"/>
        </pc:sldMkLst>
        <pc:spChg chg="mod">
          <ac:chgData name="Thiago Braga" userId="b8ae3cd4b4e11fb0" providerId="LiveId" clId="{6CD2F18C-C6FD-4375-BAEE-2ADB764AB2C3}" dt="2020-01-26T13:23:10.330" v="80" actId="1076"/>
          <ac:spMkLst>
            <pc:docMk/>
            <pc:sldMk cId="1975421277" sldId="291"/>
            <ac:spMk id="2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24:39.402" v="132" actId="1076"/>
          <ac:spMkLst>
            <pc:docMk/>
            <pc:sldMk cId="1975421277" sldId="291"/>
            <ac:spMk id="6" creationId="{EDD9F783-9178-479A-8B4C-A96B0DFDECF5}"/>
          </ac:spMkLst>
        </pc:spChg>
        <pc:picChg chg="mod">
          <ac:chgData name="Thiago Braga" userId="b8ae3cd4b4e11fb0" providerId="LiveId" clId="{6CD2F18C-C6FD-4375-BAEE-2ADB764AB2C3}" dt="2020-01-26T13:24:14.674" v="91" actId="1076"/>
          <ac:picMkLst>
            <pc:docMk/>
            <pc:sldMk cId="1975421277" sldId="291"/>
            <ac:picMk id="3" creationId="{F01BF6B8-91D9-4DF5-9ACB-59ED2222A3E5}"/>
          </ac:picMkLst>
        </pc:pic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049764409" sldId="292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767199490" sldId="293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884399152" sldId="294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902571780" sldId="295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456340223" sldId="296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983417447" sldId="297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825777546" sldId="298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783733021" sldId="299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3429366135" sldId="300"/>
        </pc:sldMkLst>
      </pc:sldChg>
      <pc:sldChg chg="addSp delSp modSp">
        <pc:chgData name="Thiago Braga" userId="b8ae3cd4b4e11fb0" providerId="LiveId" clId="{6CD2F18C-C6FD-4375-BAEE-2ADB764AB2C3}" dt="2020-01-26T13:24:47.064" v="135"/>
        <pc:sldMkLst>
          <pc:docMk/>
          <pc:sldMk cId="1744756342" sldId="301"/>
        </pc:sldMkLst>
        <pc:spChg chg="mod">
          <ac:chgData name="Thiago Braga" userId="b8ae3cd4b4e11fb0" providerId="LiveId" clId="{6CD2F18C-C6FD-4375-BAEE-2ADB764AB2C3}" dt="2020-01-26T13:23:21.371" v="88" actId="20577"/>
          <ac:spMkLst>
            <pc:docMk/>
            <pc:sldMk cId="1744756342" sldId="301"/>
            <ac:spMk id="3" creationId="{00000000-0000-0000-0000-000000000000}"/>
          </ac:spMkLst>
        </pc:spChg>
        <pc:spChg chg="del">
          <ac:chgData name="Thiago Braga" userId="b8ae3cd4b4e11fb0" providerId="LiveId" clId="{6CD2F18C-C6FD-4375-BAEE-2ADB764AB2C3}" dt="2020-01-26T13:24:44.977" v="133" actId="478"/>
          <ac:spMkLst>
            <pc:docMk/>
            <pc:sldMk cId="1744756342" sldId="301"/>
            <ac:spMk id="5" creationId="{F5449275-6ECB-4173-80AC-84AB666D18E5}"/>
          </ac:spMkLst>
        </pc:spChg>
        <pc:spChg chg="add">
          <ac:chgData name="Thiago Braga" userId="b8ae3cd4b4e11fb0" providerId="LiveId" clId="{6CD2F18C-C6FD-4375-BAEE-2ADB764AB2C3}" dt="2020-01-26T13:24:47.064" v="135"/>
          <ac:spMkLst>
            <pc:docMk/>
            <pc:sldMk cId="1744756342" sldId="301"/>
            <ac:spMk id="7" creationId="{C1F836DB-6BB4-420B-BEAF-2CDAA5BF8D03}"/>
          </ac:spMkLst>
        </pc:spChg>
        <pc:picChg chg="del">
          <ac:chgData name="Thiago Braga" userId="b8ae3cd4b4e11fb0" providerId="LiveId" clId="{6CD2F18C-C6FD-4375-BAEE-2ADB764AB2C3}" dt="2020-01-26T13:24:46.735" v="134" actId="478"/>
          <ac:picMkLst>
            <pc:docMk/>
            <pc:sldMk cId="1744756342" sldId="301"/>
            <ac:picMk id="4" creationId="{F1385085-8868-432A-AAFA-26B9BEB63AE3}"/>
          </ac:picMkLst>
        </pc:picChg>
        <pc:picChg chg="add">
          <ac:chgData name="Thiago Braga" userId="b8ae3cd4b4e11fb0" providerId="LiveId" clId="{6CD2F18C-C6FD-4375-BAEE-2ADB764AB2C3}" dt="2020-01-26T13:24:47.064" v="135"/>
          <ac:picMkLst>
            <pc:docMk/>
            <pc:sldMk cId="1744756342" sldId="301"/>
            <ac:picMk id="6" creationId="{093664B9-452B-4D39-96AA-C61FABA41C8A}"/>
          </ac:picMkLst>
        </pc:picChg>
      </pc:sldChg>
      <pc:sldChg chg="del">
        <pc:chgData name="Thiago Braga" userId="b8ae3cd4b4e11fb0" providerId="LiveId" clId="{6CD2F18C-C6FD-4375-BAEE-2ADB764AB2C3}" dt="2020-01-26T13:21:26.515" v="4" actId="47"/>
        <pc:sldMkLst>
          <pc:docMk/>
          <pc:sldMk cId="3019366096" sldId="302"/>
        </pc:sldMkLst>
      </pc:sldChg>
      <pc:sldChg chg="addSp delSp add">
        <pc:chgData name="Thiago Braga" userId="b8ae3cd4b4e11fb0" providerId="LiveId" clId="{6CD2F18C-C6FD-4375-BAEE-2ADB764AB2C3}" dt="2020-01-26T13:43:39.699" v="290"/>
        <pc:sldMkLst>
          <pc:docMk/>
          <pc:sldMk cId="0" sldId="334"/>
        </pc:sldMkLst>
        <pc:spChg chg="del">
          <ac:chgData name="Thiago Braga" userId="b8ae3cd4b4e11fb0" providerId="LiveId" clId="{6CD2F18C-C6FD-4375-BAEE-2ADB764AB2C3}" dt="2020-01-26T13:43:39.355" v="289" actId="478"/>
          <ac:spMkLst>
            <pc:docMk/>
            <pc:sldMk cId="0" sldId="334"/>
            <ac:spMk id="33" creationId="{F77B9F24-04EA-44C4-8B8A-BC12EC66908E}"/>
          </ac:spMkLst>
        </pc:spChg>
        <pc:spChg chg="add">
          <ac:chgData name="Thiago Braga" userId="b8ae3cd4b4e11fb0" providerId="LiveId" clId="{6CD2F18C-C6FD-4375-BAEE-2ADB764AB2C3}" dt="2020-01-26T13:43:39.699" v="290"/>
          <ac:spMkLst>
            <pc:docMk/>
            <pc:sldMk cId="0" sldId="334"/>
            <ac:spMk id="36" creationId="{CE425F93-AB32-47CB-B521-4A8D5B2AD94D}"/>
          </ac:spMkLst>
        </pc:spChg>
        <pc:picChg chg="del">
          <ac:chgData name="Thiago Braga" userId="b8ae3cd4b4e11fb0" providerId="LiveId" clId="{6CD2F18C-C6FD-4375-BAEE-2ADB764AB2C3}" dt="2020-01-26T13:43:39.355" v="289" actId="478"/>
          <ac:picMkLst>
            <pc:docMk/>
            <pc:sldMk cId="0" sldId="334"/>
            <ac:picMk id="34" creationId="{21DEC26A-E526-4F20-B417-86DD183C5FE8}"/>
          </ac:picMkLst>
        </pc:picChg>
        <pc:picChg chg="add">
          <ac:chgData name="Thiago Braga" userId="b8ae3cd4b4e11fb0" providerId="LiveId" clId="{6CD2F18C-C6FD-4375-BAEE-2ADB764AB2C3}" dt="2020-01-26T13:43:39.699" v="290"/>
          <ac:picMkLst>
            <pc:docMk/>
            <pc:sldMk cId="0" sldId="334"/>
            <ac:picMk id="35" creationId="{A6280A85-5F5E-4445-8CA8-04DF823C9BCF}"/>
          </ac:picMkLst>
        </pc:picChg>
      </pc:sldChg>
      <pc:sldChg chg="modSp">
        <pc:chgData name="Thiago Braga" userId="b8ae3cd4b4e11fb0" providerId="LiveId" clId="{6CD2F18C-C6FD-4375-BAEE-2ADB764AB2C3}" dt="2020-01-26T13:21:56.361" v="66" actId="6549"/>
        <pc:sldMkLst>
          <pc:docMk/>
          <pc:sldMk cId="64307814" sldId="425"/>
        </pc:sldMkLst>
        <pc:spChg chg="mod">
          <ac:chgData name="Thiago Braga" userId="b8ae3cd4b4e11fb0" providerId="LiveId" clId="{6CD2F18C-C6FD-4375-BAEE-2ADB764AB2C3}" dt="2020-01-26T13:21:56.361" v="66" actId="6549"/>
          <ac:spMkLst>
            <pc:docMk/>
            <pc:sldMk cId="64307814" sldId="425"/>
            <ac:spMk id="2" creationId="{00000000-0000-0000-0000-000000000000}"/>
          </ac:spMkLst>
        </pc:spChg>
      </pc:sldChg>
      <pc:sldChg chg="addSp delSp modSp add">
        <pc:chgData name="Thiago Braga" userId="b8ae3cd4b4e11fb0" providerId="LiveId" clId="{6CD2F18C-C6FD-4375-BAEE-2ADB764AB2C3}" dt="2020-01-26T13:37:00.731" v="235"/>
        <pc:sldMkLst>
          <pc:docMk/>
          <pc:sldMk cId="782159054" sldId="426"/>
        </pc:sldMkLst>
        <pc:spChg chg="mod">
          <ac:chgData name="Thiago Braga" userId="b8ae3cd4b4e11fb0" providerId="LiveId" clId="{6CD2F18C-C6FD-4375-BAEE-2ADB764AB2C3}" dt="2020-01-26T13:36:57.467" v="233" actId="1076"/>
          <ac:spMkLst>
            <pc:docMk/>
            <pc:sldMk cId="782159054" sldId="426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5:49.645" v="219" actId="108"/>
          <ac:spMkLst>
            <pc:docMk/>
            <pc:sldMk cId="782159054" sldId="426"/>
            <ac:spMk id="4" creationId="{00000000-0000-0000-0000-000000000000}"/>
          </ac:spMkLst>
        </pc:spChg>
        <pc:spChg chg="del">
          <ac:chgData name="Thiago Braga" userId="b8ae3cd4b4e11fb0" providerId="LiveId" clId="{6CD2F18C-C6FD-4375-BAEE-2ADB764AB2C3}" dt="2020-01-26T13:37:00.515" v="234" actId="478"/>
          <ac:spMkLst>
            <pc:docMk/>
            <pc:sldMk cId="782159054" sldId="426"/>
            <ac:spMk id="6" creationId="{EB2C1CAB-9AA1-427E-85BA-4C4DD49143E7}"/>
          </ac:spMkLst>
        </pc:spChg>
        <pc:spChg chg="add">
          <ac:chgData name="Thiago Braga" userId="b8ae3cd4b4e11fb0" providerId="LiveId" clId="{6CD2F18C-C6FD-4375-BAEE-2ADB764AB2C3}" dt="2020-01-26T13:37:00.731" v="235"/>
          <ac:spMkLst>
            <pc:docMk/>
            <pc:sldMk cId="782159054" sldId="426"/>
            <ac:spMk id="7" creationId="{F131C14B-A363-49B6-B68D-DA7B60CD9F2A}"/>
          </ac:spMkLst>
        </pc:spChg>
      </pc:sldChg>
      <pc:sldChg chg="addSp delSp modSp add setBg">
        <pc:chgData name="Thiago Braga" userId="b8ae3cd4b4e11fb0" providerId="LiveId" clId="{6CD2F18C-C6FD-4375-BAEE-2ADB764AB2C3}" dt="2020-01-26T13:37:07.507" v="237"/>
        <pc:sldMkLst>
          <pc:docMk/>
          <pc:sldMk cId="2049027402" sldId="427"/>
        </pc:sldMkLst>
        <pc:spChg chg="mod">
          <ac:chgData name="Thiago Braga" userId="b8ae3cd4b4e11fb0" providerId="LiveId" clId="{6CD2F18C-C6FD-4375-BAEE-2ADB764AB2C3}" dt="2020-01-26T13:36:28.494" v="229" actId="255"/>
          <ac:spMkLst>
            <pc:docMk/>
            <pc:sldMk cId="2049027402" sldId="427"/>
            <ac:spMk id="5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6:36.249" v="230" actId="1076"/>
          <ac:spMkLst>
            <pc:docMk/>
            <pc:sldMk cId="2049027402" sldId="427"/>
            <ac:spMk id="6" creationId="{00000000-0000-0000-0000-000000000000}"/>
          </ac:spMkLst>
        </pc:spChg>
        <pc:spChg chg="del">
          <ac:chgData name="Thiago Braga" userId="b8ae3cd4b4e11fb0" providerId="LiveId" clId="{6CD2F18C-C6FD-4375-BAEE-2ADB764AB2C3}" dt="2020-01-26T13:37:07.347" v="236" actId="478"/>
          <ac:spMkLst>
            <pc:docMk/>
            <pc:sldMk cId="2049027402" sldId="427"/>
            <ac:spMk id="8" creationId="{A701A121-7643-45C0-8F1E-C2476945CDB9}"/>
          </ac:spMkLst>
        </pc:spChg>
        <pc:spChg chg="add">
          <ac:chgData name="Thiago Braga" userId="b8ae3cd4b4e11fb0" providerId="LiveId" clId="{6CD2F18C-C6FD-4375-BAEE-2ADB764AB2C3}" dt="2020-01-26T13:37:07.507" v="237"/>
          <ac:spMkLst>
            <pc:docMk/>
            <pc:sldMk cId="2049027402" sldId="427"/>
            <ac:spMk id="9" creationId="{025DC109-D342-400D-9335-651BB8F4FE65}"/>
          </ac:spMkLst>
        </pc:spChg>
      </pc:sldChg>
      <pc:sldChg chg="addSp delSp modSp add">
        <pc:chgData name="Thiago Braga" userId="b8ae3cd4b4e11fb0" providerId="LiveId" clId="{6CD2F18C-C6FD-4375-BAEE-2ADB764AB2C3}" dt="2020-01-26T13:37:10.901" v="239"/>
        <pc:sldMkLst>
          <pc:docMk/>
          <pc:sldMk cId="1219209888" sldId="428"/>
        </pc:sldMkLst>
        <pc:spChg chg="del">
          <ac:chgData name="Thiago Braga" userId="b8ae3cd4b4e11fb0" providerId="LiveId" clId="{6CD2F18C-C6FD-4375-BAEE-2ADB764AB2C3}" dt="2020-01-26T13:36:43.215" v="231" actId="478"/>
          <ac:spMkLst>
            <pc:docMk/>
            <pc:sldMk cId="1219209888" sldId="428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6:13.730" v="225" actId="1076"/>
          <ac:spMkLst>
            <pc:docMk/>
            <pc:sldMk cId="1219209888" sldId="428"/>
            <ac:spMk id="5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6:47.626" v="232" actId="1076"/>
          <ac:spMkLst>
            <pc:docMk/>
            <pc:sldMk cId="1219209888" sldId="428"/>
            <ac:spMk id="6" creationId="{00000000-0000-0000-0000-000000000000}"/>
          </ac:spMkLst>
        </pc:spChg>
        <pc:spChg chg="del">
          <ac:chgData name="Thiago Braga" userId="b8ae3cd4b4e11fb0" providerId="LiveId" clId="{6CD2F18C-C6FD-4375-BAEE-2ADB764AB2C3}" dt="2020-01-26T13:37:10.732" v="238" actId="478"/>
          <ac:spMkLst>
            <pc:docMk/>
            <pc:sldMk cId="1219209888" sldId="428"/>
            <ac:spMk id="8" creationId="{934B001C-CAF7-435F-873D-73DE1543AFB1}"/>
          </ac:spMkLst>
        </pc:spChg>
        <pc:spChg chg="add">
          <ac:chgData name="Thiago Braga" userId="b8ae3cd4b4e11fb0" providerId="LiveId" clId="{6CD2F18C-C6FD-4375-BAEE-2ADB764AB2C3}" dt="2020-01-26T13:37:10.901" v="239"/>
          <ac:spMkLst>
            <pc:docMk/>
            <pc:sldMk cId="1219209888" sldId="428"/>
            <ac:spMk id="9" creationId="{6A15DA61-C436-4005-A15F-25C85AD2208B}"/>
          </ac:spMkLst>
        </pc:sp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892282712" sldId="428"/>
        </pc:sldMkLst>
      </pc:sldChg>
      <pc:sldChg chg="modSp add">
        <pc:chgData name="Thiago Braga" userId="b8ae3cd4b4e11fb0" providerId="LiveId" clId="{6CD2F18C-C6FD-4375-BAEE-2ADB764AB2C3}" dt="2020-01-26T13:37:35.882" v="243" actId="1076"/>
        <pc:sldMkLst>
          <pc:docMk/>
          <pc:sldMk cId="2428986717" sldId="429"/>
        </pc:sldMkLst>
        <pc:spChg chg="mod">
          <ac:chgData name="Thiago Braga" userId="b8ae3cd4b4e11fb0" providerId="LiveId" clId="{6CD2F18C-C6FD-4375-BAEE-2ADB764AB2C3}" dt="2020-01-26T13:37:35.882" v="243" actId="1076"/>
          <ac:spMkLst>
            <pc:docMk/>
            <pc:sldMk cId="2428986717" sldId="429"/>
            <ac:spMk id="3" creationId="{00000000-0000-0000-0000-000000000000}"/>
          </ac:spMkLst>
        </pc:spChg>
        <pc:spChg chg="mod">
          <ac:chgData name="Thiago Braga" userId="b8ae3cd4b4e11fb0" providerId="LiveId" clId="{6CD2F18C-C6FD-4375-BAEE-2ADB764AB2C3}" dt="2020-01-26T13:37:25.962" v="241" actId="1076"/>
          <ac:spMkLst>
            <pc:docMk/>
            <pc:sldMk cId="2428986717" sldId="429"/>
            <ac:spMk id="4" creationId="{00000000-0000-0000-0000-000000000000}"/>
          </ac:spMkLst>
        </pc:spChg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792150941" sldId="429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639415888" sldId="430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495751608" sldId="431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1315430692" sldId="432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2657663637" sldId="433"/>
        </pc:sldMkLst>
      </pc:sldChg>
      <pc:sldChg chg="del">
        <pc:chgData name="Thiago Braga" userId="b8ae3cd4b4e11fb0" providerId="LiveId" clId="{6CD2F18C-C6FD-4375-BAEE-2ADB764AB2C3}" dt="2020-01-26T13:20:46.424" v="0" actId="47"/>
        <pc:sldMkLst>
          <pc:docMk/>
          <pc:sldMk cId="715793955" sldId="434"/>
        </pc:sldMkLst>
      </pc:sldChg>
      <pc:sldMasterChg chg="delSldLayout">
        <pc:chgData name="Thiago Braga" userId="b8ae3cd4b4e11fb0" providerId="LiveId" clId="{6CD2F18C-C6FD-4375-BAEE-2ADB764AB2C3}" dt="2020-01-26T14:57:09.607" v="442" actId="47"/>
        <pc:sldMasterMkLst>
          <pc:docMk/>
          <pc:sldMasterMk cId="3559858469" sldId="2147483702"/>
        </pc:sldMasterMkLst>
        <pc:sldLayoutChg chg="del">
          <pc:chgData name="Thiago Braga" userId="b8ae3cd4b4e11fb0" providerId="LiveId" clId="{6CD2F18C-C6FD-4375-BAEE-2ADB764AB2C3}" dt="2020-01-26T14:57:09.607" v="442" actId="47"/>
          <pc:sldLayoutMkLst>
            <pc:docMk/>
            <pc:sldMasterMk cId="3559858469" sldId="2147483702"/>
            <pc:sldLayoutMk cId="1608536035" sldId="2147483715"/>
          </pc:sldLayoutMkLst>
        </pc:sldLayoutChg>
      </pc:sldMasterChg>
    </pc:docChg>
  </pc:docChgLst>
  <pc:docChgLst>
    <pc:chgData name="Thiago Braga" userId="b8ae3cd4b4e11fb0" providerId="LiveId" clId="{11E1A418-E8C0-4CE9-A6A3-A85611E7E793}"/>
    <pc:docChg chg="undo custSel mod addSld delSld modSld sldOrd">
      <pc:chgData name="Thiago Braga" userId="b8ae3cd4b4e11fb0" providerId="LiveId" clId="{11E1A418-E8C0-4CE9-A6A3-A85611E7E793}" dt="2020-02-05T10:27:28.804" v="788" actId="20577"/>
      <pc:docMkLst>
        <pc:docMk/>
      </pc:docMkLst>
      <pc:sldChg chg="delSp add del">
        <pc:chgData name="Thiago Braga" userId="b8ae3cd4b4e11fb0" providerId="LiveId" clId="{11E1A418-E8C0-4CE9-A6A3-A85611E7E793}" dt="2020-02-03T21:54:57.328" v="11" actId="47"/>
        <pc:sldMkLst>
          <pc:docMk/>
          <pc:sldMk cId="0" sldId="256"/>
        </pc:sldMkLst>
        <pc:spChg chg="del">
          <ac:chgData name="Thiago Braga" userId="b8ae3cd4b4e11fb0" providerId="LiveId" clId="{11E1A418-E8C0-4CE9-A6A3-A85611E7E793}" dt="2020-02-03T21:32:37.527" v="6" actId="478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add ord">
        <pc:chgData name="Thiago Braga" userId="b8ae3cd4b4e11fb0" providerId="LiveId" clId="{11E1A418-E8C0-4CE9-A6A3-A85611E7E793}" dt="2020-02-04T18:16:50.629" v="687"/>
        <pc:sldMkLst>
          <pc:docMk/>
          <pc:sldMk cId="0" sldId="257"/>
        </pc:sldMkLst>
        <pc:spChg chg="mod">
          <ac:chgData name="Thiago Braga" userId="b8ae3cd4b4e11fb0" providerId="LiveId" clId="{11E1A418-E8C0-4CE9-A6A3-A85611E7E793}" dt="2020-02-04T16:56:35.588" v="68" actId="14100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Thiago Braga" userId="b8ae3cd4b4e11fb0" providerId="LiveId" clId="{11E1A418-E8C0-4CE9-A6A3-A85611E7E793}" dt="2020-02-03T21:56:34.180" v="19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Thiago Braga" userId="b8ae3cd4b4e11fb0" providerId="LiveId" clId="{11E1A418-E8C0-4CE9-A6A3-A85611E7E793}" dt="2020-02-04T16:56:47.915" v="71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Thiago Braga" userId="b8ae3cd4b4e11fb0" providerId="LiveId" clId="{11E1A418-E8C0-4CE9-A6A3-A85611E7E793}" dt="2020-02-04T17:18:43.361" v="476" actId="1076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Thiago Braga" userId="b8ae3cd4b4e11fb0" providerId="LiveId" clId="{11E1A418-E8C0-4CE9-A6A3-A85611E7E793}" dt="2020-02-04T12:21:28.126" v="20" actId="478"/>
          <ac:spMkLst>
            <pc:docMk/>
            <pc:sldMk cId="0" sldId="257"/>
            <ac:spMk id="8" creationId="{350C0D5E-5732-44E4-9CC6-180E75203B44}"/>
          </ac:spMkLst>
        </pc:spChg>
        <pc:spChg chg="add">
          <ac:chgData name="Thiago Braga" userId="b8ae3cd4b4e11fb0" providerId="LiveId" clId="{11E1A418-E8C0-4CE9-A6A3-A85611E7E793}" dt="2020-02-04T18:16:50.629" v="687"/>
          <ac:spMkLst>
            <pc:docMk/>
            <pc:sldMk cId="0" sldId="257"/>
            <ac:spMk id="10" creationId="{393E8846-408B-4806-8508-0686AC3B4255}"/>
          </ac:spMkLst>
        </pc:spChg>
        <pc:picChg chg="add">
          <ac:chgData name="Thiago Braga" userId="b8ae3cd4b4e11fb0" providerId="LiveId" clId="{11E1A418-E8C0-4CE9-A6A3-A85611E7E793}" dt="2020-02-04T18:16:50.629" v="687"/>
          <ac:picMkLst>
            <pc:docMk/>
            <pc:sldMk cId="0" sldId="257"/>
            <ac:picMk id="9" creationId="{4A1CEC88-2B92-4C21-A748-BC0D4E384A0D}"/>
          </ac:picMkLst>
        </pc:picChg>
      </pc:sldChg>
      <pc:sldChg chg="addSp delSp modSp add del ord">
        <pc:chgData name="Thiago Braga" userId="b8ae3cd4b4e11fb0" providerId="LiveId" clId="{11E1A418-E8C0-4CE9-A6A3-A85611E7E793}" dt="2020-02-04T18:19:27.265" v="737"/>
        <pc:sldMkLst>
          <pc:docMk/>
          <pc:sldMk cId="0" sldId="258"/>
        </pc:sldMkLst>
        <pc:spChg chg="del">
          <ac:chgData name="Thiago Braga" userId="b8ae3cd4b4e11fb0" providerId="LiveId" clId="{11E1A418-E8C0-4CE9-A6A3-A85611E7E793}" dt="2020-02-03T21:32:12.970" v="3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7:18:05.803" v="475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Thiago Braga" userId="b8ae3cd4b4e11fb0" providerId="LiveId" clId="{11E1A418-E8C0-4CE9-A6A3-A85611E7E793}" dt="2020-02-04T16:55:45.380" v="45" actId="1076"/>
          <ac:spMkLst>
            <pc:docMk/>
            <pc:sldMk cId="0" sldId="258"/>
            <ac:spMk id="4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6:49.524" v="686"/>
          <ac:spMkLst>
            <pc:docMk/>
            <pc:sldMk cId="0" sldId="258"/>
            <ac:spMk id="6" creationId="{3F1814BE-19E9-4B20-A5D7-2BFC6815BF0C}"/>
          </ac:spMkLst>
        </pc:spChg>
        <pc:picChg chg="add">
          <ac:chgData name="Thiago Braga" userId="b8ae3cd4b4e11fb0" providerId="LiveId" clId="{11E1A418-E8C0-4CE9-A6A3-A85611E7E793}" dt="2020-02-04T18:16:49.524" v="686"/>
          <ac:picMkLst>
            <pc:docMk/>
            <pc:sldMk cId="0" sldId="258"/>
            <ac:picMk id="5" creationId="{1A78DBCC-5902-4753-9630-F2D3E90D2112}"/>
          </ac:picMkLst>
        </pc:picChg>
      </pc:sldChg>
      <pc:sldChg chg="addSp delSp modSp add del">
        <pc:chgData name="Thiago Braga" userId="b8ae3cd4b4e11fb0" providerId="LiveId" clId="{11E1A418-E8C0-4CE9-A6A3-A85611E7E793}" dt="2020-02-05T10:16:46.680" v="771" actId="1076"/>
        <pc:sldMkLst>
          <pc:docMk/>
          <pc:sldMk cId="0" sldId="259"/>
        </pc:sldMkLst>
        <pc:spChg chg="mod">
          <ac:chgData name="Thiago Braga" userId="b8ae3cd4b4e11fb0" providerId="LiveId" clId="{11E1A418-E8C0-4CE9-A6A3-A85611E7E793}" dt="2020-02-04T17:09:03.131" v="39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5T10:16:40.937" v="768" actId="20577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Thiago Braga" userId="b8ae3cd4b4e11fb0" providerId="LiveId" clId="{11E1A418-E8C0-4CE9-A6A3-A85611E7E793}" dt="2020-02-04T17:10:52.992" v="430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Thiago Braga" userId="b8ae3cd4b4e11fb0" providerId="LiveId" clId="{11E1A418-E8C0-4CE9-A6A3-A85611E7E793}" dt="2020-02-05T10:16:46.680" v="771" actId="1076"/>
          <ac:spMkLst>
            <pc:docMk/>
            <pc:sldMk cId="0" sldId="259"/>
            <ac:spMk id="5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6:58.702" v="692"/>
          <ac:spMkLst>
            <pc:docMk/>
            <pc:sldMk cId="0" sldId="259"/>
            <ac:spMk id="7" creationId="{022F19A4-0BBA-40A2-BEE9-26ADD2E45229}"/>
          </ac:spMkLst>
        </pc:spChg>
        <pc:picChg chg="add">
          <ac:chgData name="Thiago Braga" userId="b8ae3cd4b4e11fb0" providerId="LiveId" clId="{11E1A418-E8C0-4CE9-A6A3-A85611E7E793}" dt="2020-02-04T18:16:58.702" v="692"/>
          <ac:picMkLst>
            <pc:docMk/>
            <pc:sldMk cId="0" sldId="259"/>
            <ac:picMk id="6" creationId="{3FE73766-2851-48D7-B412-C77BF33B530B}"/>
          </ac:picMkLst>
        </pc:picChg>
      </pc:sldChg>
      <pc:sldChg chg="addSp modSp add del">
        <pc:chgData name="Thiago Braga" userId="b8ae3cd4b4e11fb0" providerId="LiveId" clId="{11E1A418-E8C0-4CE9-A6A3-A85611E7E793}" dt="2020-02-04T18:17:01.210" v="693"/>
        <pc:sldMkLst>
          <pc:docMk/>
          <pc:sldMk cId="0" sldId="260"/>
        </pc:sldMkLst>
        <pc:spChg chg="mod">
          <ac:chgData name="Thiago Braga" userId="b8ae3cd4b4e11fb0" providerId="LiveId" clId="{11E1A418-E8C0-4CE9-A6A3-A85611E7E793}" dt="2020-02-04T17:14:06.472" v="451" actId="1035"/>
          <ac:spMkLst>
            <pc:docMk/>
            <pc:sldMk cId="0" sldId="260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7:13:18.669" v="445" actId="20577"/>
          <ac:spMkLst>
            <pc:docMk/>
            <pc:sldMk cId="0" sldId="260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1.210" v="693"/>
          <ac:spMkLst>
            <pc:docMk/>
            <pc:sldMk cId="0" sldId="260"/>
            <ac:spMk id="5" creationId="{6C7FB3B2-DB22-48C3-BB5D-2CBE846E1CD5}"/>
          </ac:spMkLst>
        </pc:spChg>
        <pc:picChg chg="add">
          <ac:chgData name="Thiago Braga" userId="b8ae3cd4b4e11fb0" providerId="LiveId" clId="{11E1A418-E8C0-4CE9-A6A3-A85611E7E793}" dt="2020-02-04T18:17:01.210" v="693"/>
          <ac:picMkLst>
            <pc:docMk/>
            <pc:sldMk cId="0" sldId="260"/>
            <ac:picMk id="4" creationId="{409F6371-7416-430F-B4E4-FB8836A6D378}"/>
          </ac:picMkLst>
        </pc:picChg>
      </pc:sldChg>
      <pc:sldChg chg="addSp delSp modSp add del">
        <pc:chgData name="Thiago Braga" userId="b8ae3cd4b4e11fb0" providerId="LiveId" clId="{11E1A418-E8C0-4CE9-A6A3-A85611E7E793}" dt="2020-02-04T18:17:01.951" v="694"/>
        <pc:sldMkLst>
          <pc:docMk/>
          <pc:sldMk cId="0" sldId="261"/>
        </pc:sldMkLst>
        <pc:spChg chg="del">
          <ac:chgData name="Thiago Braga" userId="b8ae3cd4b4e11fb0" providerId="LiveId" clId="{11E1A418-E8C0-4CE9-A6A3-A85611E7E793}" dt="2020-02-03T21:32:19.496" v="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7:13:34.866" v="448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Thiago Braga" userId="b8ae3cd4b4e11fb0" providerId="LiveId" clId="{11E1A418-E8C0-4CE9-A6A3-A85611E7E793}" dt="2020-02-04T17:13:38.162" v="449" actId="14100"/>
          <ac:spMkLst>
            <pc:docMk/>
            <pc:sldMk cId="0" sldId="261"/>
            <ac:spMk id="4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1.951" v="694"/>
          <ac:spMkLst>
            <pc:docMk/>
            <pc:sldMk cId="0" sldId="261"/>
            <ac:spMk id="6" creationId="{312D5323-646E-4C01-9E73-C2998C106B2E}"/>
          </ac:spMkLst>
        </pc:spChg>
        <pc:picChg chg="add">
          <ac:chgData name="Thiago Braga" userId="b8ae3cd4b4e11fb0" providerId="LiveId" clId="{11E1A418-E8C0-4CE9-A6A3-A85611E7E793}" dt="2020-02-04T18:17:01.951" v="694"/>
          <ac:picMkLst>
            <pc:docMk/>
            <pc:sldMk cId="0" sldId="261"/>
            <ac:picMk id="5" creationId="{E2ABDC82-12C0-496C-A387-4325CDD8F4D5}"/>
          </ac:picMkLst>
        </pc:picChg>
      </pc:sldChg>
      <pc:sldChg chg="addSp modSp add del">
        <pc:chgData name="Thiago Braga" userId="b8ae3cd4b4e11fb0" providerId="LiveId" clId="{11E1A418-E8C0-4CE9-A6A3-A85611E7E793}" dt="2020-02-04T18:17:03.217" v="695"/>
        <pc:sldMkLst>
          <pc:docMk/>
          <pc:sldMk cId="0" sldId="262"/>
        </pc:sldMkLst>
        <pc:spChg chg="mod">
          <ac:chgData name="Thiago Braga" userId="b8ae3cd4b4e11fb0" providerId="LiveId" clId="{11E1A418-E8C0-4CE9-A6A3-A85611E7E793}" dt="2020-02-04T18:06:16.350" v="496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06:33.605" v="502" actId="20577"/>
          <ac:spMkLst>
            <pc:docMk/>
            <pc:sldMk cId="0" sldId="262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3.217" v="695"/>
          <ac:spMkLst>
            <pc:docMk/>
            <pc:sldMk cId="0" sldId="262"/>
            <ac:spMk id="5" creationId="{EACB0696-5661-4210-8284-985F9B2F8A29}"/>
          </ac:spMkLst>
        </pc:spChg>
        <pc:picChg chg="add">
          <ac:chgData name="Thiago Braga" userId="b8ae3cd4b4e11fb0" providerId="LiveId" clId="{11E1A418-E8C0-4CE9-A6A3-A85611E7E793}" dt="2020-02-04T18:17:03.217" v="695"/>
          <ac:picMkLst>
            <pc:docMk/>
            <pc:sldMk cId="0" sldId="262"/>
            <ac:picMk id="4" creationId="{442BBB24-454D-49C5-A551-74113155C180}"/>
          </ac:picMkLst>
        </pc:picChg>
      </pc:sldChg>
      <pc:sldChg chg="addSp modSp add del">
        <pc:chgData name="Thiago Braga" userId="b8ae3cd4b4e11fb0" providerId="LiveId" clId="{11E1A418-E8C0-4CE9-A6A3-A85611E7E793}" dt="2020-02-04T18:17:04.941" v="696"/>
        <pc:sldMkLst>
          <pc:docMk/>
          <pc:sldMk cId="0" sldId="263"/>
        </pc:sldMkLst>
        <pc:spChg chg="mod">
          <ac:chgData name="Thiago Braga" userId="b8ae3cd4b4e11fb0" providerId="LiveId" clId="{11E1A418-E8C0-4CE9-A6A3-A85611E7E793}" dt="2020-02-04T18:07:54.691" v="52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08:59.091" v="527" actId="113"/>
          <ac:spMkLst>
            <pc:docMk/>
            <pc:sldMk cId="0" sldId="263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4.941" v="696"/>
          <ac:spMkLst>
            <pc:docMk/>
            <pc:sldMk cId="0" sldId="263"/>
            <ac:spMk id="5" creationId="{20CAA226-45D4-44D4-B3B0-8D4C2556354A}"/>
          </ac:spMkLst>
        </pc:spChg>
        <pc:picChg chg="add">
          <ac:chgData name="Thiago Braga" userId="b8ae3cd4b4e11fb0" providerId="LiveId" clId="{11E1A418-E8C0-4CE9-A6A3-A85611E7E793}" dt="2020-02-04T18:17:04.941" v="696"/>
          <ac:picMkLst>
            <pc:docMk/>
            <pc:sldMk cId="0" sldId="263"/>
            <ac:picMk id="4" creationId="{97B94152-605D-49EF-8B4E-68C35B79BC26}"/>
          </ac:picMkLst>
        </pc:picChg>
      </pc:sldChg>
      <pc:sldChg chg="addSp modSp add del">
        <pc:chgData name="Thiago Braga" userId="b8ae3cd4b4e11fb0" providerId="LiveId" clId="{11E1A418-E8C0-4CE9-A6A3-A85611E7E793}" dt="2020-02-04T18:17:06.429" v="697"/>
        <pc:sldMkLst>
          <pc:docMk/>
          <pc:sldMk cId="0" sldId="264"/>
        </pc:sldMkLst>
        <pc:spChg chg="mod">
          <ac:chgData name="Thiago Braga" userId="b8ae3cd4b4e11fb0" providerId="LiveId" clId="{11E1A418-E8C0-4CE9-A6A3-A85611E7E793}" dt="2020-02-04T18:10:38.310" v="551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09:54.890" v="540" actId="14100"/>
          <ac:spMkLst>
            <pc:docMk/>
            <pc:sldMk cId="0" sldId="264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6.429" v="697"/>
          <ac:spMkLst>
            <pc:docMk/>
            <pc:sldMk cId="0" sldId="264"/>
            <ac:spMk id="5" creationId="{D88EB40C-C92D-448D-BF09-39B5C90D440F}"/>
          </ac:spMkLst>
        </pc:spChg>
        <pc:picChg chg="add">
          <ac:chgData name="Thiago Braga" userId="b8ae3cd4b4e11fb0" providerId="LiveId" clId="{11E1A418-E8C0-4CE9-A6A3-A85611E7E793}" dt="2020-02-04T18:17:06.429" v="697"/>
          <ac:picMkLst>
            <pc:docMk/>
            <pc:sldMk cId="0" sldId="264"/>
            <ac:picMk id="4" creationId="{DFE325E7-3743-4C54-B5D2-111BC9D126E2}"/>
          </ac:picMkLst>
        </pc:picChg>
      </pc:sldChg>
      <pc:sldChg chg="addSp modSp add">
        <pc:chgData name="Thiago Braga" userId="b8ae3cd4b4e11fb0" providerId="LiveId" clId="{11E1A418-E8C0-4CE9-A6A3-A85611E7E793}" dt="2020-02-05T10:22:32.926" v="775" actId="20577"/>
        <pc:sldMkLst>
          <pc:docMk/>
          <pc:sldMk cId="0" sldId="265"/>
        </pc:sldMkLst>
        <pc:spChg chg="mod">
          <ac:chgData name="Thiago Braga" userId="b8ae3cd4b4e11fb0" providerId="LiveId" clId="{11E1A418-E8C0-4CE9-A6A3-A85611E7E793}" dt="2020-02-04T18:10:46.798" v="553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5T10:22:32.926" v="775" actId="20577"/>
          <ac:spMkLst>
            <pc:docMk/>
            <pc:sldMk cId="0" sldId="265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7.991" v="698"/>
          <ac:spMkLst>
            <pc:docMk/>
            <pc:sldMk cId="0" sldId="265"/>
            <ac:spMk id="5" creationId="{E9DCEF5C-0F25-471E-899F-C81FA8F7F3BE}"/>
          </ac:spMkLst>
        </pc:spChg>
        <pc:picChg chg="add">
          <ac:chgData name="Thiago Braga" userId="b8ae3cd4b4e11fb0" providerId="LiveId" clId="{11E1A418-E8C0-4CE9-A6A3-A85611E7E793}" dt="2020-02-04T18:17:07.991" v="698"/>
          <ac:picMkLst>
            <pc:docMk/>
            <pc:sldMk cId="0" sldId="265"/>
            <ac:picMk id="4" creationId="{5D61B8F6-3A82-4F87-AB92-15FDFFC9C4C6}"/>
          </ac:picMkLst>
        </pc:picChg>
      </pc:sldChg>
      <pc:sldChg chg="addSp modSp add del">
        <pc:chgData name="Thiago Braga" userId="b8ae3cd4b4e11fb0" providerId="LiveId" clId="{11E1A418-E8C0-4CE9-A6A3-A85611E7E793}" dt="2020-02-04T18:17:09.917" v="699"/>
        <pc:sldMkLst>
          <pc:docMk/>
          <pc:sldMk cId="0" sldId="266"/>
        </pc:sldMkLst>
        <pc:spChg chg="mod">
          <ac:chgData name="Thiago Braga" userId="b8ae3cd4b4e11fb0" providerId="LiveId" clId="{11E1A418-E8C0-4CE9-A6A3-A85611E7E793}" dt="2020-02-04T18:10:56.918" v="555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11:29.362" v="566" actId="20577"/>
          <ac:spMkLst>
            <pc:docMk/>
            <pc:sldMk cId="0" sldId="266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09.917" v="699"/>
          <ac:spMkLst>
            <pc:docMk/>
            <pc:sldMk cId="0" sldId="266"/>
            <ac:spMk id="5" creationId="{E60D2747-03FD-4B23-9647-10B6DCB8FE0F}"/>
          </ac:spMkLst>
        </pc:spChg>
        <pc:picChg chg="add">
          <ac:chgData name="Thiago Braga" userId="b8ae3cd4b4e11fb0" providerId="LiveId" clId="{11E1A418-E8C0-4CE9-A6A3-A85611E7E793}" dt="2020-02-04T18:17:09.917" v="699"/>
          <ac:picMkLst>
            <pc:docMk/>
            <pc:sldMk cId="0" sldId="266"/>
            <ac:picMk id="4" creationId="{A38D96F1-A7AB-4771-B47D-DC46CE659850}"/>
          </ac:picMkLst>
        </pc:picChg>
      </pc:sldChg>
      <pc:sldChg chg="addSp modSp add del">
        <pc:chgData name="Thiago Braga" userId="b8ae3cd4b4e11fb0" providerId="LiveId" clId="{11E1A418-E8C0-4CE9-A6A3-A85611E7E793}" dt="2020-02-05T10:24:13.300" v="778" actId="6549"/>
        <pc:sldMkLst>
          <pc:docMk/>
          <pc:sldMk cId="0" sldId="267"/>
        </pc:sldMkLst>
        <pc:spChg chg="mod">
          <ac:chgData name="Thiago Braga" userId="b8ae3cd4b4e11fb0" providerId="LiveId" clId="{11E1A418-E8C0-4CE9-A6A3-A85611E7E793}" dt="2020-02-04T18:12:37.022" v="582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5T10:24:13.300" v="778" actId="6549"/>
          <ac:spMkLst>
            <pc:docMk/>
            <pc:sldMk cId="0" sldId="267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10.873" v="700"/>
          <ac:spMkLst>
            <pc:docMk/>
            <pc:sldMk cId="0" sldId="267"/>
            <ac:spMk id="5" creationId="{0E08DD80-4746-4B21-B420-8CA4AA61CE16}"/>
          </ac:spMkLst>
        </pc:spChg>
        <pc:picChg chg="add">
          <ac:chgData name="Thiago Braga" userId="b8ae3cd4b4e11fb0" providerId="LiveId" clId="{11E1A418-E8C0-4CE9-A6A3-A85611E7E793}" dt="2020-02-04T18:17:10.873" v="700"/>
          <ac:picMkLst>
            <pc:docMk/>
            <pc:sldMk cId="0" sldId="267"/>
            <ac:picMk id="4" creationId="{118A8DCD-0464-419E-8398-A6A0FDFF9F77}"/>
          </ac:picMkLst>
        </pc:picChg>
      </pc:sldChg>
      <pc:sldChg chg="addSp modSp add del">
        <pc:chgData name="Thiago Braga" userId="b8ae3cd4b4e11fb0" providerId="LiveId" clId="{11E1A418-E8C0-4CE9-A6A3-A85611E7E793}" dt="2020-02-04T18:17:15.280" v="701"/>
        <pc:sldMkLst>
          <pc:docMk/>
          <pc:sldMk cId="0" sldId="268"/>
        </pc:sldMkLst>
        <pc:spChg chg="mod">
          <ac:chgData name="Thiago Braga" userId="b8ae3cd4b4e11fb0" providerId="LiveId" clId="{11E1A418-E8C0-4CE9-A6A3-A85611E7E793}" dt="2020-02-04T18:12:44.494" v="584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13:14.032" v="604" actId="20577"/>
          <ac:spMkLst>
            <pc:docMk/>
            <pc:sldMk cId="0" sldId="268"/>
            <ac:spMk id="3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15.280" v="701"/>
          <ac:spMkLst>
            <pc:docMk/>
            <pc:sldMk cId="0" sldId="268"/>
            <ac:spMk id="5" creationId="{8096A884-0079-4F08-A954-F9A8BF8B3D3B}"/>
          </ac:spMkLst>
        </pc:spChg>
        <pc:picChg chg="add">
          <ac:chgData name="Thiago Braga" userId="b8ae3cd4b4e11fb0" providerId="LiveId" clId="{11E1A418-E8C0-4CE9-A6A3-A85611E7E793}" dt="2020-02-04T18:17:15.280" v="701"/>
          <ac:picMkLst>
            <pc:docMk/>
            <pc:sldMk cId="0" sldId="268"/>
            <ac:picMk id="4" creationId="{ABB9FA00-8B80-455A-9BC1-91C0FFC1DB1F}"/>
          </ac:picMkLst>
        </pc:picChg>
      </pc:sldChg>
      <pc:sldChg chg="addSp modSp add del">
        <pc:chgData name="Thiago Braga" userId="b8ae3cd4b4e11fb0" providerId="LiveId" clId="{11E1A418-E8C0-4CE9-A6A3-A85611E7E793}" dt="2020-02-05T10:25:38.864" v="781" actId="14734"/>
        <pc:sldMkLst>
          <pc:docMk/>
          <pc:sldMk cId="0" sldId="269"/>
        </pc:sldMkLst>
        <pc:spChg chg="mod">
          <ac:chgData name="Thiago Braga" userId="b8ae3cd4b4e11fb0" providerId="LiveId" clId="{11E1A418-E8C0-4CE9-A6A3-A85611E7E793}" dt="2020-02-04T18:13:40.725" v="607" actId="1076"/>
          <ac:spMkLst>
            <pc:docMk/>
            <pc:sldMk cId="0" sldId="269"/>
            <ac:spMk id="2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16.637" v="702"/>
          <ac:spMkLst>
            <pc:docMk/>
            <pc:sldMk cId="0" sldId="269"/>
            <ac:spMk id="5" creationId="{5319BEB7-9798-493F-A215-C0527BADC431}"/>
          </ac:spMkLst>
        </pc:spChg>
        <pc:graphicFrameChg chg="mod modGraphic">
          <ac:chgData name="Thiago Braga" userId="b8ae3cd4b4e11fb0" providerId="LiveId" clId="{11E1A418-E8C0-4CE9-A6A3-A85611E7E793}" dt="2020-02-05T10:25:38.864" v="781" actId="14734"/>
          <ac:graphicFrameMkLst>
            <pc:docMk/>
            <pc:sldMk cId="0" sldId="269"/>
            <ac:graphicFrameMk id="3" creationId="{00000000-0000-0000-0000-000000000000}"/>
          </ac:graphicFrameMkLst>
        </pc:graphicFrameChg>
        <pc:picChg chg="add">
          <ac:chgData name="Thiago Braga" userId="b8ae3cd4b4e11fb0" providerId="LiveId" clId="{11E1A418-E8C0-4CE9-A6A3-A85611E7E793}" dt="2020-02-04T18:17:16.637" v="702"/>
          <ac:picMkLst>
            <pc:docMk/>
            <pc:sldMk cId="0" sldId="269"/>
            <ac:picMk id="4" creationId="{80A9A0F7-2280-4EF3-9B8B-C6C0A530E70B}"/>
          </ac:picMkLst>
        </pc:picChg>
      </pc:sldChg>
      <pc:sldChg chg="addSp delSp modSp add del">
        <pc:chgData name="Thiago Braga" userId="b8ae3cd4b4e11fb0" providerId="LiveId" clId="{11E1A418-E8C0-4CE9-A6A3-A85611E7E793}" dt="2020-02-05T10:27:28.804" v="788" actId="20577"/>
        <pc:sldMkLst>
          <pc:docMk/>
          <pc:sldMk cId="0" sldId="270"/>
        </pc:sldMkLst>
        <pc:spChg chg="del">
          <ac:chgData name="Thiago Braga" userId="b8ae3cd4b4e11fb0" providerId="LiveId" clId="{11E1A418-E8C0-4CE9-A6A3-A85611E7E793}" dt="2020-02-03T21:32:24.960" v="5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Thiago Braga" userId="b8ae3cd4b4e11fb0" providerId="LiveId" clId="{11E1A418-E8C0-4CE9-A6A3-A85611E7E793}" dt="2020-02-05T10:27:28.804" v="788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Thiago Braga" userId="b8ae3cd4b4e11fb0" providerId="LiveId" clId="{11E1A418-E8C0-4CE9-A6A3-A85611E7E793}" dt="2020-02-04T19:19:51.569" v="746" actId="14100"/>
          <ac:spMkLst>
            <pc:docMk/>
            <pc:sldMk cId="0" sldId="270"/>
            <ac:spMk id="4" creationId="{00000000-0000-0000-0000-000000000000}"/>
          </ac:spMkLst>
        </pc:spChg>
        <pc:spChg chg="add">
          <ac:chgData name="Thiago Braga" userId="b8ae3cd4b4e11fb0" providerId="LiveId" clId="{11E1A418-E8C0-4CE9-A6A3-A85611E7E793}" dt="2020-02-04T18:17:17.751" v="703"/>
          <ac:spMkLst>
            <pc:docMk/>
            <pc:sldMk cId="0" sldId="270"/>
            <ac:spMk id="6" creationId="{ED3F4BE8-8A51-4ADB-8D4A-1CB656FA9599}"/>
          </ac:spMkLst>
        </pc:spChg>
        <pc:spChg chg="add del">
          <ac:chgData name="Thiago Braga" userId="b8ae3cd4b4e11fb0" providerId="LiveId" clId="{11E1A418-E8C0-4CE9-A6A3-A85611E7E793}" dt="2020-02-04T19:19:37.524" v="739"/>
          <ac:spMkLst>
            <pc:docMk/>
            <pc:sldMk cId="0" sldId="270"/>
            <ac:spMk id="7" creationId="{0A449017-B4BE-49B4-A3E3-718B28443B67}"/>
          </ac:spMkLst>
        </pc:spChg>
        <pc:spChg chg="add mod">
          <ac:chgData name="Thiago Braga" userId="b8ae3cd4b4e11fb0" providerId="LiveId" clId="{11E1A418-E8C0-4CE9-A6A3-A85611E7E793}" dt="2020-02-05T10:25:16.317" v="779" actId="1076"/>
          <ac:spMkLst>
            <pc:docMk/>
            <pc:sldMk cId="0" sldId="270"/>
            <ac:spMk id="8" creationId="{568B7540-C30D-4399-AEE7-570378693C0A}"/>
          </ac:spMkLst>
        </pc:spChg>
        <pc:picChg chg="add">
          <ac:chgData name="Thiago Braga" userId="b8ae3cd4b4e11fb0" providerId="LiveId" clId="{11E1A418-E8C0-4CE9-A6A3-A85611E7E793}" dt="2020-02-04T18:17:17.751" v="703"/>
          <ac:picMkLst>
            <pc:docMk/>
            <pc:sldMk cId="0" sldId="270"/>
            <ac:picMk id="5" creationId="{A86049EC-26CE-44BB-9BF0-6058F387710A}"/>
          </ac:picMkLst>
        </pc:picChg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1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2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3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4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5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6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7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79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80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81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82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83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284"/>
        </pc:sldMkLst>
      </pc:sldChg>
      <pc:sldChg chg="del">
        <pc:chgData name="Thiago Braga" userId="b8ae3cd4b4e11fb0" providerId="LiveId" clId="{11E1A418-E8C0-4CE9-A6A3-A85611E7E793}" dt="2020-02-03T21:32:00.692" v="0" actId="47"/>
        <pc:sldMkLst>
          <pc:docMk/>
          <pc:sldMk cId="1975421277" sldId="291"/>
        </pc:sldMkLst>
      </pc:sldChg>
      <pc:sldChg chg="del">
        <pc:chgData name="Thiago Braga" userId="b8ae3cd4b4e11fb0" providerId="LiveId" clId="{11E1A418-E8C0-4CE9-A6A3-A85611E7E793}" dt="2020-02-03T21:54:56.176" v="10" actId="47"/>
        <pc:sldMkLst>
          <pc:docMk/>
          <pc:sldMk cId="1744756342" sldId="301"/>
        </pc:sldMkLst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0" sldId="334"/>
        </pc:sldMkLst>
      </pc:sldChg>
      <pc:sldChg chg="modSp">
        <pc:chgData name="Thiago Braga" userId="b8ae3cd4b4e11fb0" providerId="LiveId" clId="{11E1A418-E8C0-4CE9-A6A3-A85611E7E793}" dt="2020-02-04T18:15:04.182" v="621" actId="20577"/>
        <pc:sldMkLst>
          <pc:docMk/>
          <pc:sldMk cId="64307814" sldId="425"/>
        </pc:sldMkLst>
        <pc:spChg chg="mod">
          <ac:chgData name="Thiago Braga" userId="b8ae3cd4b4e11fb0" providerId="LiveId" clId="{11E1A418-E8C0-4CE9-A6A3-A85611E7E793}" dt="2020-02-04T18:15:04.182" v="621" actId="20577"/>
          <ac:spMkLst>
            <pc:docMk/>
            <pc:sldMk cId="64307814" sldId="425"/>
            <ac:spMk id="2" creationId="{00000000-0000-0000-0000-000000000000}"/>
          </ac:spMkLst>
        </pc:spChg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782159054" sldId="426"/>
        </pc:sldMkLst>
        <pc:spChg chg="mod">
          <ac:chgData name="Thiago Braga" userId="b8ae3cd4b4e11fb0" providerId="LiveId" clId="{11E1A418-E8C0-4CE9-A6A3-A85611E7E793}" dt="2020-02-04T17:03:45.034" v="373"/>
          <ac:spMkLst>
            <pc:docMk/>
            <pc:sldMk cId="782159054" sldId="426"/>
            <ac:spMk id="2" creationId="{6427AF53-13E3-40AF-8C2E-552B172175AB}"/>
          </ac:spMkLst>
        </pc:spChg>
        <pc:spChg chg="add">
          <ac:chgData name="Thiago Braga" userId="b8ae3cd4b4e11fb0" providerId="LiveId" clId="{11E1A418-E8C0-4CE9-A6A3-A85611E7E793}" dt="2020-02-04T18:16:51.536" v="688"/>
          <ac:spMkLst>
            <pc:docMk/>
            <pc:sldMk cId="782159054" sldId="426"/>
            <ac:spMk id="6" creationId="{52403FC1-BDA7-43FC-99CC-13248017002F}"/>
          </ac:spMkLst>
        </pc:spChg>
        <pc:picChg chg="add mod">
          <ac:chgData name="Thiago Braga" userId="b8ae3cd4b4e11fb0" providerId="LiveId" clId="{11E1A418-E8C0-4CE9-A6A3-A85611E7E793}" dt="2020-02-04T16:56:01.851" v="60" actId="1076"/>
          <ac:picMkLst>
            <pc:docMk/>
            <pc:sldMk cId="782159054" sldId="426"/>
            <ac:picMk id="4" creationId="{AD89E788-61FE-46D9-A840-2B897F7D237E}"/>
          </ac:picMkLst>
        </pc:picChg>
        <pc:picChg chg="add">
          <ac:chgData name="Thiago Braga" userId="b8ae3cd4b4e11fb0" providerId="LiveId" clId="{11E1A418-E8C0-4CE9-A6A3-A85611E7E793}" dt="2020-02-04T18:16:51.536" v="688"/>
          <ac:picMkLst>
            <pc:docMk/>
            <pc:sldMk cId="782159054" sldId="426"/>
            <ac:picMk id="5" creationId="{1BEA5543-CED0-4485-976E-9B02AF632798}"/>
          </ac:picMkLst>
        </pc:picChg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2049027402" sldId="427"/>
        </pc:sldMkLst>
        <pc:spChg chg="mod">
          <ac:chgData name="Thiago Braga" userId="b8ae3cd4b4e11fb0" providerId="LiveId" clId="{11E1A418-E8C0-4CE9-A6A3-A85611E7E793}" dt="2020-02-04T16:57:45.877" v="79" actId="20577"/>
          <ac:spMkLst>
            <pc:docMk/>
            <pc:sldMk cId="2049027402" sldId="427"/>
            <ac:spMk id="2" creationId="{D6F9BAAA-3844-47EE-A5EB-A52E546002A4}"/>
          </ac:spMkLst>
        </pc:spChg>
        <pc:spChg chg="mod">
          <ac:chgData name="Thiago Braga" userId="b8ae3cd4b4e11fb0" providerId="LiveId" clId="{11E1A418-E8C0-4CE9-A6A3-A85611E7E793}" dt="2020-02-04T16:59:20.168" v="323" actId="20577"/>
          <ac:spMkLst>
            <pc:docMk/>
            <pc:sldMk cId="2049027402" sldId="427"/>
            <ac:spMk id="3" creationId="{93D42651-BE38-403A-8782-4F9F4F0E5E17}"/>
          </ac:spMkLst>
        </pc:spChg>
        <pc:spChg chg="add">
          <ac:chgData name="Thiago Braga" userId="b8ae3cd4b4e11fb0" providerId="LiveId" clId="{11E1A418-E8C0-4CE9-A6A3-A85611E7E793}" dt="2020-02-04T18:16:45.357" v="682"/>
          <ac:spMkLst>
            <pc:docMk/>
            <pc:sldMk cId="2049027402" sldId="427"/>
            <ac:spMk id="5" creationId="{56CE1D67-3FC0-40D3-9F2B-DC312D50E2AD}"/>
          </ac:spMkLst>
        </pc:spChg>
        <pc:picChg chg="add">
          <ac:chgData name="Thiago Braga" userId="b8ae3cd4b4e11fb0" providerId="LiveId" clId="{11E1A418-E8C0-4CE9-A6A3-A85611E7E793}" dt="2020-02-04T18:16:45.357" v="682"/>
          <ac:picMkLst>
            <pc:docMk/>
            <pc:sldMk cId="2049027402" sldId="427"/>
            <ac:picMk id="4" creationId="{3F0FFD5F-3722-4218-BF51-91D3D2EA992D}"/>
          </ac:picMkLst>
        </pc:picChg>
      </pc:sldChg>
      <pc:sldChg chg="del">
        <pc:chgData name="Thiago Braga" userId="b8ae3cd4b4e11fb0" providerId="LiveId" clId="{11E1A418-E8C0-4CE9-A6A3-A85611E7E793}" dt="2020-02-03T21:32:04.779" v="1" actId="47"/>
        <pc:sldMkLst>
          <pc:docMk/>
          <pc:sldMk cId="1219209888" sldId="428"/>
        </pc:sldMkLst>
        <pc:spChg chg="add del mod">
          <ac:chgData name="Thiago Braga" userId="b8ae3cd4b4e11fb0" providerId="LiveId" clId="{11E1A418-E8C0-4CE9-A6A3-A85611E7E793}" dt="2020-02-04T18:17:48.845" v="711" actId="1076"/>
          <ac:spMkLst>
            <pc:docMk/>
            <pc:sldMk cId="1219209888" sldId="428"/>
            <ac:spMk id="2" creationId="{11467CAA-5636-4613-8BCC-E9727FD39C61}"/>
          </ac:spMkLst>
        </pc:spChg>
        <pc:spChg chg="del">
          <ac:chgData name="Thiago Braga" userId="b8ae3cd4b4e11fb0" providerId="LiveId" clId="{11E1A418-E8C0-4CE9-A6A3-A85611E7E793}" dt="2020-02-04T17:00:28.291" v="333"/>
          <ac:spMkLst>
            <pc:docMk/>
            <pc:sldMk cId="1219209888" sldId="428"/>
            <ac:spMk id="3" creationId="{4FEE392F-CE63-4E74-A969-37E88D1D6D2F}"/>
          </ac:spMkLst>
        </pc:spChg>
        <pc:spChg chg="add">
          <ac:chgData name="Thiago Braga" userId="b8ae3cd4b4e11fb0" providerId="LiveId" clId="{11E1A418-E8C0-4CE9-A6A3-A85611E7E793}" dt="2020-02-04T18:16:46.501" v="683"/>
          <ac:spMkLst>
            <pc:docMk/>
            <pc:sldMk cId="1219209888" sldId="428"/>
            <ac:spMk id="8" creationId="{D161225E-DBDB-4979-821C-D7E673CF9D6B}"/>
          </ac:spMkLst>
        </pc:spChg>
        <pc:picChg chg="add mod">
          <ac:chgData name="Thiago Braga" userId="b8ae3cd4b4e11fb0" providerId="LiveId" clId="{11E1A418-E8C0-4CE9-A6A3-A85611E7E793}" dt="2020-02-04T18:17:51.420" v="712" actId="1076"/>
          <ac:picMkLst>
            <pc:docMk/>
            <pc:sldMk cId="1219209888" sldId="428"/>
            <ac:picMk id="4" creationId="{79DF5BDF-307C-45DA-A4E8-42ABCE7A24DE}"/>
          </ac:picMkLst>
        </pc:picChg>
        <pc:picChg chg="add del mod modCrop">
          <ac:chgData name="Thiago Braga" userId="b8ae3cd4b4e11fb0" providerId="LiveId" clId="{11E1A418-E8C0-4CE9-A6A3-A85611E7E793}" dt="2020-02-04T18:17:29.453" v="704" actId="478"/>
          <ac:picMkLst>
            <pc:docMk/>
            <pc:sldMk cId="1219209888" sldId="428"/>
            <ac:picMk id="5" creationId="{68E2094A-D5AA-4F0B-832E-2BAC17281ED8}"/>
          </ac:picMkLst>
        </pc:picChg>
        <pc:picChg chg="add del mod modCrop">
          <ac:chgData name="Thiago Braga" userId="b8ae3cd4b4e11fb0" providerId="LiveId" clId="{11E1A418-E8C0-4CE9-A6A3-A85611E7E793}" dt="2020-02-04T18:17:30.758" v="705" actId="478"/>
          <ac:picMkLst>
            <pc:docMk/>
            <pc:sldMk cId="1219209888" sldId="428"/>
            <ac:picMk id="6" creationId="{A8B075BD-17F4-40BD-9382-71ED315E18EE}"/>
          </ac:picMkLst>
        </pc:picChg>
        <pc:picChg chg="add">
          <ac:chgData name="Thiago Braga" userId="b8ae3cd4b4e11fb0" providerId="LiveId" clId="{11E1A418-E8C0-4CE9-A6A3-A85611E7E793}" dt="2020-02-04T18:16:46.501" v="683"/>
          <ac:picMkLst>
            <pc:docMk/>
            <pc:sldMk cId="1219209888" sldId="428"/>
            <ac:picMk id="7" creationId="{D5738A91-5440-45FB-BFFB-B46D21E5924F}"/>
          </ac:picMkLst>
        </pc:picChg>
      </pc:sldChg>
      <pc:sldChg chg="addSp delSp modSp add">
        <pc:chgData name="Thiago Braga" userId="b8ae3cd4b4e11fb0" providerId="LiveId" clId="{11E1A418-E8C0-4CE9-A6A3-A85611E7E793}" dt="2020-02-04T18:16:53.127" v="689"/>
        <pc:sldMkLst>
          <pc:docMk/>
          <pc:sldMk cId="2428986717" sldId="429"/>
        </pc:sldMkLst>
        <pc:spChg chg="add">
          <ac:chgData name="Thiago Braga" userId="b8ae3cd4b4e11fb0" providerId="LiveId" clId="{11E1A418-E8C0-4CE9-A6A3-A85611E7E793}" dt="2020-02-04T18:16:53.127" v="689"/>
          <ac:spMkLst>
            <pc:docMk/>
            <pc:sldMk cId="2428986717" sldId="429"/>
            <ac:spMk id="7" creationId="{E23B6395-4F29-4F78-83F9-C159DC0B3C63}"/>
          </ac:spMkLst>
        </pc:spChg>
        <pc:picChg chg="del">
          <ac:chgData name="Thiago Braga" userId="b8ae3cd4b4e11fb0" providerId="LiveId" clId="{11E1A418-E8C0-4CE9-A6A3-A85611E7E793}" dt="2020-02-04T17:03:53.968" v="375" actId="478"/>
          <ac:picMkLst>
            <pc:docMk/>
            <pc:sldMk cId="2428986717" sldId="429"/>
            <ac:picMk id="4" creationId="{AD89E788-61FE-46D9-A840-2B897F7D237E}"/>
          </ac:picMkLst>
        </pc:picChg>
        <pc:picChg chg="add mod">
          <ac:chgData name="Thiago Braga" userId="b8ae3cd4b4e11fb0" providerId="LiveId" clId="{11E1A418-E8C0-4CE9-A6A3-A85611E7E793}" dt="2020-02-04T17:06:45.450" v="378" actId="14100"/>
          <ac:picMkLst>
            <pc:docMk/>
            <pc:sldMk cId="2428986717" sldId="429"/>
            <ac:picMk id="5" creationId="{10BA2779-85DC-45F7-AD2C-932158012686}"/>
          </ac:picMkLst>
        </pc:picChg>
        <pc:picChg chg="add">
          <ac:chgData name="Thiago Braga" userId="b8ae3cd4b4e11fb0" providerId="LiveId" clId="{11E1A418-E8C0-4CE9-A6A3-A85611E7E793}" dt="2020-02-04T18:16:53.127" v="689"/>
          <ac:picMkLst>
            <pc:docMk/>
            <pc:sldMk cId="2428986717" sldId="429"/>
            <ac:picMk id="6" creationId="{2689825C-F013-4AF0-B869-BD5B35CEFBDB}"/>
          </ac:picMkLst>
        </pc:picChg>
      </pc:sldChg>
      <pc:sldChg chg="addSp delSp modSp add">
        <pc:chgData name="Thiago Braga" userId="b8ae3cd4b4e11fb0" providerId="LiveId" clId="{11E1A418-E8C0-4CE9-A6A3-A85611E7E793}" dt="2020-02-05T10:14:48.444" v="749" actId="1076"/>
        <pc:sldMkLst>
          <pc:docMk/>
          <pc:sldMk cId="419924768" sldId="430"/>
        </pc:sldMkLst>
        <pc:spChg chg="del mod">
          <ac:chgData name="Thiago Braga" userId="b8ae3cd4b4e11fb0" providerId="LiveId" clId="{11E1A418-E8C0-4CE9-A6A3-A85611E7E793}" dt="2020-02-05T10:14:41.390" v="747" actId="478"/>
          <ac:spMkLst>
            <pc:docMk/>
            <pc:sldMk cId="419924768" sldId="430"/>
            <ac:spMk id="3" creationId="{BE200D56-BAF2-429B-AEF3-51A7BCE2C3F2}"/>
          </ac:spMkLst>
        </pc:spChg>
        <pc:spChg chg="add">
          <ac:chgData name="Thiago Braga" userId="b8ae3cd4b4e11fb0" providerId="LiveId" clId="{11E1A418-E8C0-4CE9-A6A3-A85611E7E793}" dt="2020-02-04T18:16:56.117" v="690"/>
          <ac:spMkLst>
            <pc:docMk/>
            <pc:sldMk cId="419924768" sldId="430"/>
            <ac:spMk id="7" creationId="{4348840C-9CD7-4EB9-BF28-6BDC89D81246}"/>
          </ac:spMkLst>
        </pc:spChg>
        <pc:spChg chg="add del mod">
          <ac:chgData name="Thiago Braga" userId="b8ae3cd4b4e11fb0" providerId="LiveId" clId="{11E1A418-E8C0-4CE9-A6A3-A85611E7E793}" dt="2020-02-05T10:14:44.309" v="748" actId="478"/>
          <ac:spMkLst>
            <pc:docMk/>
            <pc:sldMk cId="419924768" sldId="430"/>
            <ac:spMk id="8" creationId="{CCC0F414-EE7B-4EDF-87FA-CDC2DBD2C34E}"/>
          </ac:spMkLst>
        </pc:spChg>
        <pc:picChg chg="add mod">
          <ac:chgData name="Thiago Braga" userId="b8ae3cd4b4e11fb0" providerId="LiveId" clId="{11E1A418-E8C0-4CE9-A6A3-A85611E7E793}" dt="2020-02-05T10:14:48.444" v="749" actId="1076"/>
          <ac:picMkLst>
            <pc:docMk/>
            <pc:sldMk cId="419924768" sldId="430"/>
            <ac:picMk id="4" creationId="{2231CFB4-E296-481B-A19B-13E2EAF267E1}"/>
          </ac:picMkLst>
        </pc:picChg>
        <pc:picChg chg="del">
          <ac:chgData name="Thiago Braga" userId="b8ae3cd4b4e11fb0" providerId="LiveId" clId="{11E1A418-E8C0-4CE9-A6A3-A85611E7E793}" dt="2020-02-04T17:07:59.899" v="381" actId="478"/>
          <ac:picMkLst>
            <pc:docMk/>
            <pc:sldMk cId="419924768" sldId="430"/>
            <ac:picMk id="5" creationId="{10BA2779-85DC-45F7-AD2C-932158012686}"/>
          </ac:picMkLst>
        </pc:picChg>
        <pc:picChg chg="add">
          <ac:chgData name="Thiago Braga" userId="b8ae3cd4b4e11fb0" providerId="LiveId" clId="{11E1A418-E8C0-4CE9-A6A3-A85611E7E793}" dt="2020-02-04T18:16:56.117" v="690"/>
          <ac:picMkLst>
            <pc:docMk/>
            <pc:sldMk cId="419924768" sldId="430"/>
            <ac:picMk id="6" creationId="{805223A5-569F-4925-B0C5-944CED968013}"/>
          </ac:picMkLst>
        </pc:picChg>
      </pc:sldChg>
      <pc:sldChg chg="addSp delSp modSp add">
        <pc:chgData name="Thiago Braga" userId="b8ae3cd4b4e11fb0" providerId="LiveId" clId="{11E1A418-E8C0-4CE9-A6A3-A85611E7E793}" dt="2020-02-04T18:19:00.269" v="729" actId="14100"/>
        <pc:sldMkLst>
          <pc:docMk/>
          <pc:sldMk cId="2473589885" sldId="431"/>
        </pc:sldMkLst>
        <pc:spChg chg="mod">
          <ac:chgData name="Thiago Braga" userId="b8ae3cd4b4e11fb0" providerId="LiveId" clId="{11E1A418-E8C0-4CE9-A6A3-A85611E7E793}" dt="2020-02-04T18:18:57.173" v="727" actId="1076"/>
          <ac:spMkLst>
            <pc:docMk/>
            <pc:sldMk cId="2473589885" sldId="431"/>
            <ac:spMk id="2" creationId="{11467CAA-5636-4613-8BCC-E9727FD39C61}"/>
          </ac:spMkLst>
        </pc:spChg>
        <pc:spChg chg="add">
          <ac:chgData name="Thiago Braga" userId="b8ae3cd4b4e11fb0" providerId="LiveId" clId="{11E1A418-E8C0-4CE9-A6A3-A85611E7E793}" dt="2020-02-04T18:16:47.742" v="684"/>
          <ac:spMkLst>
            <pc:docMk/>
            <pc:sldMk cId="2473589885" sldId="431"/>
            <ac:spMk id="8" creationId="{8918E4F5-2BA1-48CE-B126-8141A45A7447}"/>
          </ac:spMkLst>
        </pc:spChg>
        <pc:spChg chg="add del mod">
          <ac:chgData name="Thiago Braga" userId="b8ae3cd4b4e11fb0" providerId="LiveId" clId="{11E1A418-E8C0-4CE9-A6A3-A85611E7E793}" dt="2020-02-04T18:18:12.293" v="715" actId="478"/>
          <ac:spMkLst>
            <pc:docMk/>
            <pc:sldMk cId="2473589885" sldId="431"/>
            <ac:spMk id="9" creationId="{E2800A4C-9FA1-4E9D-9E16-852A44FD70E6}"/>
          </ac:spMkLst>
        </pc:spChg>
        <pc:picChg chg="del">
          <ac:chgData name="Thiago Braga" userId="b8ae3cd4b4e11fb0" providerId="LiveId" clId="{11E1A418-E8C0-4CE9-A6A3-A85611E7E793}" dt="2020-02-04T18:18:02.766" v="713" actId="478"/>
          <ac:picMkLst>
            <pc:docMk/>
            <pc:sldMk cId="2473589885" sldId="431"/>
            <ac:picMk id="4" creationId="{79DF5BDF-307C-45DA-A4E8-42ABCE7A24DE}"/>
          </ac:picMkLst>
        </pc:picChg>
        <pc:picChg chg="mod">
          <ac:chgData name="Thiago Braga" userId="b8ae3cd4b4e11fb0" providerId="LiveId" clId="{11E1A418-E8C0-4CE9-A6A3-A85611E7E793}" dt="2020-02-04T18:19:00.269" v="729" actId="14100"/>
          <ac:picMkLst>
            <pc:docMk/>
            <pc:sldMk cId="2473589885" sldId="431"/>
            <ac:picMk id="5" creationId="{68E2094A-D5AA-4F0B-832E-2BAC17281ED8}"/>
          </ac:picMkLst>
        </pc:picChg>
        <pc:picChg chg="del">
          <ac:chgData name="Thiago Braga" userId="b8ae3cd4b4e11fb0" providerId="LiveId" clId="{11E1A418-E8C0-4CE9-A6A3-A85611E7E793}" dt="2020-02-04T18:18:07.534" v="714" actId="478"/>
          <ac:picMkLst>
            <pc:docMk/>
            <pc:sldMk cId="2473589885" sldId="431"/>
            <ac:picMk id="6" creationId="{A8B075BD-17F4-40BD-9382-71ED315E18EE}"/>
          </ac:picMkLst>
        </pc:picChg>
        <pc:picChg chg="add">
          <ac:chgData name="Thiago Braga" userId="b8ae3cd4b4e11fb0" providerId="LiveId" clId="{11E1A418-E8C0-4CE9-A6A3-A85611E7E793}" dt="2020-02-04T18:16:47.742" v="684"/>
          <ac:picMkLst>
            <pc:docMk/>
            <pc:sldMk cId="2473589885" sldId="431"/>
            <ac:picMk id="7" creationId="{3BD398E8-4D0C-4A91-9553-C48DC9947B01}"/>
          </ac:picMkLst>
        </pc:picChg>
      </pc:sldChg>
      <pc:sldChg chg="addSp delSp modSp add">
        <pc:chgData name="Thiago Braga" userId="b8ae3cd4b4e11fb0" providerId="LiveId" clId="{11E1A418-E8C0-4CE9-A6A3-A85611E7E793}" dt="2020-02-04T18:18:48.613" v="726" actId="1076"/>
        <pc:sldMkLst>
          <pc:docMk/>
          <pc:sldMk cId="1356077856" sldId="432"/>
        </pc:sldMkLst>
        <pc:spChg chg="add">
          <ac:chgData name="Thiago Braga" userId="b8ae3cd4b4e11fb0" providerId="LiveId" clId="{11E1A418-E8C0-4CE9-A6A3-A85611E7E793}" dt="2020-02-04T18:16:48.791" v="685"/>
          <ac:spMkLst>
            <pc:docMk/>
            <pc:sldMk cId="1356077856" sldId="432"/>
            <ac:spMk id="8" creationId="{16A02562-B506-4050-B19D-0C53B734B2D1}"/>
          </ac:spMkLst>
        </pc:spChg>
        <pc:spChg chg="add del mod">
          <ac:chgData name="Thiago Braga" userId="b8ae3cd4b4e11fb0" providerId="LiveId" clId="{11E1A418-E8C0-4CE9-A6A3-A85611E7E793}" dt="2020-02-04T18:18:42.966" v="722" actId="478"/>
          <ac:spMkLst>
            <pc:docMk/>
            <pc:sldMk cId="1356077856" sldId="432"/>
            <ac:spMk id="9" creationId="{C3EEE4A3-40E0-436E-98C0-0D6A6A8881F1}"/>
          </ac:spMkLst>
        </pc:spChg>
        <pc:picChg chg="del">
          <ac:chgData name="Thiago Braga" userId="b8ae3cd4b4e11fb0" providerId="LiveId" clId="{11E1A418-E8C0-4CE9-A6A3-A85611E7E793}" dt="2020-02-04T18:18:39.490" v="721" actId="478"/>
          <ac:picMkLst>
            <pc:docMk/>
            <pc:sldMk cId="1356077856" sldId="432"/>
            <ac:picMk id="4" creationId="{79DF5BDF-307C-45DA-A4E8-42ABCE7A24DE}"/>
          </ac:picMkLst>
        </pc:picChg>
        <pc:picChg chg="del">
          <ac:chgData name="Thiago Braga" userId="b8ae3cd4b4e11fb0" providerId="LiveId" clId="{11E1A418-E8C0-4CE9-A6A3-A85611E7E793}" dt="2020-02-04T18:18:44.174" v="723" actId="478"/>
          <ac:picMkLst>
            <pc:docMk/>
            <pc:sldMk cId="1356077856" sldId="432"/>
            <ac:picMk id="5" creationId="{68E2094A-D5AA-4F0B-832E-2BAC17281ED8}"/>
          </ac:picMkLst>
        </pc:picChg>
        <pc:picChg chg="mod">
          <ac:chgData name="Thiago Braga" userId="b8ae3cd4b4e11fb0" providerId="LiveId" clId="{11E1A418-E8C0-4CE9-A6A3-A85611E7E793}" dt="2020-02-04T18:18:48.613" v="726" actId="1076"/>
          <ac:picMkLst>
            <pc:docMk/>
            <pc:sldMk cId="1356077856" sldId="432"/>
            <ac:picMk id="6" creationId="{A8B075BD-17F4-40BD-9382-71ED315E18EE}"/>
          </ac:picMkLst>
        </pc:picChg>
        <pc:picChg chg="add">
          <ac:chgData name="Thiago Braga" userId="b8ae3cd4b4e11fb0" providerId="LiveId" clId="{11E1A418-E8C0-4CE9-A6A3-A85611E7E793}" dt="2020-02-04T18:16:48.791" v="685"/>
          <ac:picMkLst>
            <pc:docMk/>
            <pc:sldMk cId="1356077856" sldId="432"/>
            <ac:picMk id="7" creationId="{6A1FF7AF-4364-4E12-8A38-3A7AA159D5E9}"/>
          </ac:picMkLst>
        </pc:picChg>
      </pc:sldChg>
      <pc:sldChg chg="add del">
        <pc:chgData name="Thiago Braga" userId="b8ae3cd4b4e11fb0" providerId="LiveId" clId="{11E1A418-E8C0-4CE9-A6A3-A85611E7E793}" dt="2020-02-04T18:16:01.101" v="635" actId="47"/>
        <pc:sldMkLst>
          <pc:docMk/>
          <pc:sldMk cId="1428278514" sldId="433"/>
        </pc:sldMkLst>
      </pc:sldChg>
      <pc:sldChg chg="addSp modSp add">
        <pc:chgData name="Thiago Braga" userId="b8ae3cd4b4e11fb0" providerId="LiveId" clId="{11E1A418-E8C0-4CE9-A6A3-A85611E7E793}" dt="2020-02-04T18:16:40.390" v="681" actId="1076"/>
        <pc:sldMkLst>
          <pc:docMk/>
          <pc:sldMk cId="0" sldId="434"/>
        </pc:sldMkLst>
        <pc:spChg chg="mod">
          <ac:chgData name="Thiago Braga" userId="b8ae3cd4b4e11fb0" providerId="LiveId" clId="{11E1A418-E8C0-4CE9-A6A3-A85611E7E793}" dt="2020-02-04T18:15:59.831" v="634" actId="1076"/>
          <ac:spMkLst>
            <pc:docMk/>
            <pc:sldMk cId="0" sldId="434"/>
            <ac:spMk id="3" creationId="{00000000-0000-0000-0000-000000000000}"/>
          </ac:spMkLst>
        </pc:spChg>
        <pc:spChg chg="mod">
          <ac:chgData name="Thiago Braga" userId="b8ae3cd4b4e11fb0" providerId="LiveId" clId="{11E1A418-E8C0-4CE9-A6A3-A85611E7E793}" dt="2020-02-04T18:15:58.389" v="633" actId="14100"/>
          <ac:spMkLst>
            <pc:docMk/>
            <pc:sldMk cId="0" sldId="434"/>
            <ac:spMk id="4" creationId="{00000000-0000-0000-0000-000000000000}"/>
          </ac:spMkLst>
        </pc:spChg>
        <pc:spChg chg="add mod">
          <ac:chgData name="Thiago Braga" userId="b8ae3cd4b4e11fb0" providerId="LiveId" clId="{11E1A418-E8C0-4CE9-A6A3-A85611E7E793}" dt="2020-02-04T18:16:40.390" v="681" actId="1076"/>
          <ac:spMkLst>
            <pc:docMk/>
            <pc:sldMk cId="0" sldId="434"/>
            <ac:spMk id="6" creationId="{38CEB1F9-6551-4808-A125-6540392BC4BB}"/>
          </ac:spMkLst>
        </pc:spChg>
        <pc:picChg chg="add">
          <ac:chgData name="Thiago Braga" userId="b8ae3cd4b4e11fb0" providerId="LiveId" clId="{11E1A418-E8C0-4CE9-A6A3-A85611E7E793}" dt="2020-02-04T18:16:13.579" v="636"/>
          <ac:picMkLst>
            <pc:docMk/>
            <pc:sldMk cId="0" sldId="434"/>
            <ac:picMk id="5" creationId="{CADBB342-C814-459B-8AD4-D3D566953898}"/>
          </ac:picMkLst>
        </pc:picChg>
      </pc:sldChg>
      <pc:sldChg chg="delSp modSp add ord">
        <pc:chgData name="Thiago Braga" userId="b8ae3cd4b4e11fb0" providerId="LiveId" clId="{11E1A418-E8C0-4CE9-A6A3-A85611E7E793}" dt="2020-02-05T10:15:00.304" v="753" actId="1076"/>
        <pc:sldMkLst>
          <pc:docMk/>
          <pc:sldMk cId="3072683564" sldId="435"/>
        </pc:sldMkLst>
        <pc:spChg chg="mod">
          <ac:chgData name="Thiago Braga" userId="b8ae3cd4b4e11fb0" providerId="LiveId" clId="{11E1A418-E8C0-4CE9-A6A3-A85611E7E793}" dt="2020-02-05T10:15:00.304" v="753" actId="1076"/>
          <ac:spMkLst>
            <pc:docMk/>
            <pc:sldMk cId="3072683564" sldId="435"/>
            <ac:spMk id="3" creationId="{BE200D56-BAF2-429B-AEF3-51A7BCE2C3F2}"/>
          </ac:spMkLst>
        </pc:spChg>
        <pc:picChg chg="del">
          <ac:chgData name="Thiago Braga" userId="b8ae3cd4b4e11fb0" providerId="LiveId" clId="{11E1A418-E8C0-4CE9-A6A3-A85611E7E793}" dt="2020-02-05T10:14:56.772" v="752" actId="478"/>
          <ac:picMkLst>
            <pc:docMk/>
            <pc:sldMk cId="3072683564" sldId="435"/>
            <ac:picMk id="4" creationId="{2231CFB4-E296-481B-A19B-13E2EAF267E1}"/>
          </ac:picMkLst>
        </pc:picChg>
      </pc:sldChg>
      <pc:sldMasterChg chg="delSldLayout">
        <pc:chgData name="Thiago Braga" userId="b8ae3cd4b4e11fb0" providerId="LiveId" clId="{11E1A418-E8C0-4CE9-A6A3-A85611E7E793}" dt="2020-02-03T21:32:04.779" v="1" actId="47"/>
        <pc:sldMasterMkLst>
          <pc:docMk/>
          <pc:sldMasterMk cId="3559858469" sldId="2147483702"/>
        </pc:sldMasterMkLst>
        <pc:sldLayoutChg chg="del">
          <pc:chgData name="Thiago Braga" userId="b8ae3cd4b4e11fb0" providerId="LiveId" clId="{11E1A418-E8C0-4CE9-A6A3-A85611E7E793}" dt="2020-02-03T21:32:04.779" v="1" actId="47"/>
          <pc:sldLayoutMkLst>
            <pc:docMk/>
            <pc:sldMasterMk cId="3559858469" sldId="2147483702"/>
            <pc:sldLayoutMk cId="956234448" sldId="2147483714"/>
          </pc:sldLayoutMkLst>
        </pc:sldLayoutChg>
      </pc:sldMasterChg>
    </pc:docChg>
  </pc:docChgLst>
  <pc:docChgLst>
    <pc:chgData name="Thiago Braga" userId="b8ae3cd4b4e11fb0" providerId="LiveId" clId="{328A3C0A-FB8E-42BE-BC8D-D91795B15BC9}"/>
    <pc:docChg chg="modSld">
      <pc:chgData name="Thiago Braga" userId="b8ae3cd4b4e11fb0" providerId="LiveId" clId="{328A3C0A-FB8E-42BE-BC8D-D91795B15BC9}" dt="2021-02-03T10:53:12.736" v="14" actId="20577"/>
      <pc:docMkLst>
        <pc:docMk/>
      </pc:docMkLst>
      <pc:sldChg chg="modSp mod">
        <pc:chgData name="Thiago Braga" userId="b8ae3cd4b4e11fb0" providerId="LiveId" clId="{328A3C0A-FB8E-42BE-BC8D-D91795B15BC9}" dt="2021-02-03T10:49:24.876" v="7" actId="1076"/>
        <pc:sldMkLst>
          <pc:docMk/>
          <pc:sldMk cId="0" sldId="259"/>
        </pc:sldMkLst>
        <pc:spChg chg="mod">
          <ac:chgData name="Thiago Braga" userId="b8ae3cd4b4e11fb0" providerId="LiveId" clId="{328A3C0A-FB8E-42BE-BC8D-D91795B15BC9}" dt="2021-02-03T10:49:20.799" v="5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Thiago Braga" userId="b8ae3cd4b4e11fb0" providerId="LiveId" clId="{328A3C0A-FB8E-42BE-BC8D-D91795B15BC9}" dt="2021-02-03T10:49:23.465" v="6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Thiago Braga" userId="b8ae3cd4b4e11fb0" providerId="LiveId" clId="{328A3C0A-FB8E-42BE-BC8D-D91795B15BC9}" dt="2021-02-03T10:49:24.876" v="7" actId="1076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Thiago Braga" userId="b8ae3cd4b4e11fb0" providerId="LiveId" clId="{328A3C0A-FB8E-42BE-BC8D-D91795B15BC9}" dt="2021-02-03T10:51:29.585" v="8" actId="20578"/>
        <pc:sldMkLst>
          <pc:docMk/>
          <pc:sldMk cId="0" sldId="266"/>
        </pc:sldMkLst>
        <pc:spChg chg="mod">
          <ac:chgData name="Thiago Braga" userId="b8ae3cd4b4e11fb0" providerId="LiveId" clId="{328A3C0A-FB8E-42BE-BC8D-D91795B15BC9}" dt="2021-02-03T10:51:29.585" v="8" actId="20578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Thiago Braga" userId="b8ae3cd4b4e11fb0" providerId="LiveId" clId="{328A3C0A-FB8E-42BE-BC8D-D91795B15BC9}" dt="2021-02-03T10:53:12.736" v="14" actId="20577"/>
        <pc:sldMkLst>
          <pc:docMk/>
          <pc:sldMk cId="64307814" sldId="425"/>
        </pc:sldMkLst>
        <pc:spChg chg="mod">
          <ac:chgData name="Thiago Braga" userId="b8ae3cd4b4e11fb0" providerId="LiveId" clId="{328A3C0A-FB8E-42BE-BC8D-D91795B15BC9}" dt="2021-02-03T10:53:10.354" v="10" actId="20577"/>
          <ac:spMkLst>
            <pc:docMk/>
            <pc:sldMk cId="64307814" sldId="425"/>
            <ac:spMk id="6" creationId="{00000000-0000-0000-0000-000000000000}"/>
          </ac:spMkLst>
        </pc:spChg>
        <pc:spChg chg="mod">
          <ac:chgData name="Thiago Braga" userId="b8ae3cd4b4e11fb0" providerId="LiveId" clId="{328A3C0A-FB8E-42BE-BC8D-D91795B15BC9}" dt="2021-02-03T10:53:12.736" v="14" actId="20577"/>
          <ac:spMkLst>
            <pc:docMk/>
            <pc:sldMk cId="64307814" sldId="425"/>
            <ac:spMk id="7" creationId="{00000000-0000-0000-0000-000000000000}"/>
          </ac:spMkLst>
        </pc:spChg>
      </pc:sldChg>
      <pc:sldChg chg="modNotesTx">
        <pc:chgData name="Thiago Braga" userId="b8ae3cd4b4e11fb0" providerId="LiveId" clId="{328A3C0A-FB8E-42BE-BC8D-D91795B15BC9}" dt="2021-02-03T10:45:56.233" v="4"/>
        <pc:sldMkLst>
          <pc:docMk/>
          <pc:sldMk cId="2049027402" sldId="427"/>
        </pc:sldMkLst>
      </pc:sldChg>
    </pc:docChg>
  </pc:docChgLst>
  <pc:docChgLst>
    <pc:chgData name="Thiago Braga" userId="b8ae3cd4b4e11fb0" providerId="LiveId" clId="{34F78F04-CFBA-4077-80D4-676E50007F86}"/>
    <pc:docChg chg="custSel addSld delSld modSld">
      <pc:chgData name="Thiago Braga" userId="b8ae3cd4b4e11fb0" providerId="LiveId" clId="{34F78F04-CFBA-4077-80D4-676E50007F86}" dt="2020-01-22T10:47:46.883" v="197" actId="1076"/>
      <pc:docMkLst>
        <pc:docMk/>
      </pc:docMkLst>
      <pc:sldChg chg="add del">
        <pc:chgData name="Thiago Braga" userId="b8ae3cd4b4e11fb0" providerId="LiveId" clId="{34F78F04-CFBA-4077-80D4-676E50007F86}" dt="2020-01-19T20:21:12.667" v="28" actId="47"/>
        <pc:sldMkLst>
          <pc:docMk/>
          <pc:sldMk cId="4203871130" sldId="256"/>
        </pc:sldMkLst>
      </pc:sldChg>
      <pc:sldChg chg="del">
        <pc:chgData name="Thiago Braga" userId="b8ae3cd4b4e11fb0" providerId="LiveId" clId="{34F78F04-CFBA-4077-80D4-676E50007F86}" dt="2020-01-19T20:20:57.975" v="5" actId="47"/>
        <pc:sldMkLst>
          <pc:docMk/>
          <pc:sldMk cId="2515020180" sldId="257"/>
        </pc:sldMkLst>
      </pc:sldChg>
      <pc:sldChg chg="del">
        <pc:chgData name="Thiago Braga" userId="b8ae3cd4b4e11fb0" providerId="LiveId" clId="{34F78F04-CFBA-4077-80D4-676E50007F86}" dt="2020-01-19T20:20:57.975" v="5" actId="47"/>
        <pc:sldMkLst>
          <pc:docMk/>
          <pc:sldMk cId="1083273420" sldId="258"/>
        </pc:sldMkLst>
      </pc:sldChg>
      <pc:sldChg chg="modSp del">
        <pc:chgData name="Thiago Braga" userId="b8ae3cd4b4e11fb0" providerId="LiveId" clId="{34F78F04-CFBA-4077-80D4-676E50007F86}" dt="2020-01-19T20:23:27.345" v="55" actId="47"/>
        <pc:sldMkLst>
          <pc:docMk/>
          <pc:sldMk cId="1705508767" sldId="259"/>
        </pc:sldMkLst>
        <pc:spChg chg="mod">
          <ac:chgData name="Thiago Braga" userId="b8ae3cd4b4e11fb0" providerId="LiveId" clId="{34F78F04-CFBA-4077-80D4-676E50007F86}" dt="2020-01-19T20:21:54.233" v="52" actId="1076"/>
          <ac:spMkLst>
            <pc:docMk/>
            <pc:sldMk cId="1705508767" sldId="259"/>
            <ac:spMk id="5" creationId="{EBD38163-7164-4263-BCBD-031F5EDC5BF4}"/>
          </ac:spMkLst>
        </pc:spChg>
        <pc:picChg chg="mod">
          <ac:chgData name="Thiago Braga" userId="b8ae3cd4b4e11fb0" providerId="LiveId" clId="{34F78F04-CFBA-4077-80D4-676E50007F86}" dt="2020-01-19T20:21:56.312" v="53" actId="1076"/>
          <ac:picMkLst>
            <pc:docMk/>
            <pc:sldMk cId="1705508767" sldId="259"/>
            <ac:picMk id="4" creationId="{476E3563-6BBE-4E8F-9C41-8CBB8E3C5F6D}"/>
          </ac:picMkLst>
        </pc:picChg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3234644558" sldId="260"/>
        </pc:sldMkLst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138997630" sldId="261"/>
        </pc:sldMkLst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4228793102" sldId="262"/>
        </pc:sldMkLst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1779371354" sldId="263"/>
        </pc:sldMkLst>
      </pc:sldChg>
      <pc:sldChg chg="addSp modSp add">
        <pc:chgData name="Thiago Braga" userId="b8ae3cd4b4e11fb0" providerId="LiveId" clId="{34F78F04-CFBA-4077-80D4-676E50007F86}" dt="2020-01-19T20:23:35.089" v="62"/>
        <pc:sldMkLst>
          <pc:docMk/>
          <pc:sldMk cId="3915513875" sldId="264"/>
        </pc:sldMkLst>
        <pc:spChg chg="mod">
          <ac:chgData name="Thiago Braga" userId="b8ae3cd4b4e11fb0" providerId="LiveId" clId="{34F78F04-CFBA-4077-80D4-676E50007F86}" dt="2020-01-19T20:20:46.783" v="1" actId="27636"/>
          <ac:spMkLst>
            <pc:docMk/>
            <pc:sldMk cId="3915513875" sldId="264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5.089" v="62"/>
          <ac:spMkLst>
            <pc:docMk/>
            <pc:sldMk cId="3915513875" sldId="264"/>
            <ac:spMk id="5" creationId="{6BF72445-EA99-43D2-A183-9623618E4FE9}"/>
          </ac:spMkLst>
        </pc:spChg>
        <pc:picChg chg="add">
          <ac:chgData name="Thiago Braga" userId="b8ae3cd4b4e11fb0" providerId="LiveId" clId="{34F78F04-CFBA-4077-80D4-676E50007F86}" dt="2020-01-19T20:23:35.089" v="62"/>
          <ac:picMkLst>
            <pc:docMk/>
            <pc:sldMk cId="3915513875" sldId="264"/>
            <ac:picMk id="4" creationId="{FB77C8BD-36B6-4EEB-B653-C32C016C6F9B}"/>
          </ac:picMkLst>
        </pc:picChg>
      </pc:sldChg>
      <pc:sldChg chg="addSp modSp add">
        <pc:chgData name="Thiago Braga" userId="b8ae3cd4b4e11fb0" providerId="LiveId" clId="{34F78F04-CFBA-4077-80D4-676E50007F86}" dt="2020-01-19T20:23:35.791" v="63"/>
        <pc:sldMkLst>
          <pc:docMk/>
          <pc:sldMk cId="4122494683" sldId="265"/>
        </pc:sldMkLst>
        <pc:spChg chg="mod">
          <ac:chgData name="Thiago Braga" userId="b8ae3cd4b4e11fb0" providerId="LiveId" clId="{34F78F04-CFBA-4077-80D4-676E50007F86}" dt="2020-01-19T20:20:46.789" v="2" actId="27636"/>
          <ac:spMkLst>
            <pc:docMk/>
            <pc:sldMk cId="4122494683" sldId="265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5.791" v="63"/>
          <ac:spMkLst>
            <pc:docMk/>
            <pc:sldMk cId="4122494683" sldId="265"/>
            <ac:spMk id="5" creationId="{48A82680-10ED-4C32-B368-7645315D40B2}"/>
          </ac:spMkLst>
        </pc:spChg>
        <pc:picChg chg="add">
          <ac:chgData name="Thiago Braga" userId="b8ae3cd4b4e11fb0" providerId="LiveId" clId="{34F78F04-CFBA-4077-80D4-676E50007F86}" dt="2020-01-19T20:23:35.791" v="63"/>
          <ac:picMkLst>
            <pc:docMk/>
            <pc:sldMk cId="4122494683" sldId="265"/>
            <ac:picMk id="4" creationId="{24F8A71B-2244-45FC-93DA-AF5B422B0463}"/>
          </ac:picMkLst>
        </pc:picChg>
      </pc:sldChg>
      <pc:sldChg chg="addSp modSp add">
        <pc:chgData name="Thiago Braga" userId="b8ae3cd4b4e11fb0" providerId="LiveId" clId="{34F78F04-CFBA-4077-80D4-676E50007F86}" dt="2020-01-19T20:41:10.648" v="114" actId="1076"/>
        <pc:sldMkLst>
          <pc:docMk/>
          <pc:sldMk cId="1200602051" sldId="266"/>
        </pc:sldMkLst>
        <pc:spChg chg="mod">
          <ac:chgData name="Thiago Braga" userId="b8ae3cd4b4e11fb0" providerId="LiveId" clId="{34F78F04-CFBA-4077-80D4-676E50007F86}" dt="2020-01-19T20:41:07.066" v="112" actId="1076"/>
          <ac:spMkLst>
            <pc:docMk/>
            <pc:sldMk cId="1200602051" sldId="266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6.831" v="64"/>
          <ac:spMkLst>
            <pc:docMk/>
            <pc:sldMk cId="1200602051" sldId="266"/>
            <ac:spMk id="6" creationId="{DBC6EE55-796B-4AAC-BE79-290F951178CE}"/>
          </ac:spMkLst>
        </pc:spChg>
        <pc:picChg chg="add">
          <ac:chgData name="Thiago Braga" userId="b8ae3cd4b4e11fb0" providerId="LiveId" clId="{34F78F04-CFBA-4077-80D4-676E50007F86}" dt="2020-01-19T20:23:36.831" v="64"/>
          <ac:picMkLst>
            <pc:docMk/>
            <pc:sldMk cId="1200602051" sldId="266"/>
            <ac:picMk id="5" creationId="{72F9222F-A0FD-4E99-8973-9E23EE09BAE0}"/>
          </ac:picMkLst>
        </pc:picChg>
        <pc:picChg chg="mod">
          <ac:chgData name="Thiago Braga" userId="b8ae3cd4b4e11fb0" providerId="LiveId" clId="{34F78F04-CFBA-4077-80D4-676E50007F86}" dt="2020-01-19T20:41:10.648" v="114" actId="1076"/>
          <ac:picMkLst>
            <pc:docMk/>
            <pc:sldMk cId="1200602051" sldId="266"/>
            <ac:picMk id="1026" creationId="{00000000-0000-0000-0000-000000000000}"/>
          </ac:picMkLst>
        </pc:picChg>
      </pc:sldChg>
      <pc:sldChg chg="addSp modSp add">
        <pc:chgData name="Thiago Braga" userId="b8ae3cd4b4e11fb0" providerId="LiveId" clId="{34F78F04-CFBA-4077-80D4-676E50007F86}" dt="2020-01-19T20:24:00.565" v="68"/>
        <pc:sldMkLst>
          <pc:docMk/>
          <pc:sldMk cId="1771494860" sldId="267"/>
        </pc:sldMkLst>
        <pc:spChg chg="mod">
          <ac:chgData name="Thiago Braga" userId="b8ae3cd4b4e11fb0" providerId="LiveId" clId="{34F78F04-CFBA-4077-80D4-676E50007F86}" dt="2020-01-19T20:24:00.565" v="68"/>
          <ac:spMkLst>
            <pc:docMk/>
            <pc:sldMk cId="1771494860" sldId="267"/>
            <ac:spMk id="4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8.298" v="65"/>
          <ac:spMkLst>
            <pc:docMk/>
            <pc:sldMk cId="1771494860" sldId="267"/>
            <ac:spMk id="7" creationId="{C357FF19-F5CB-44CB-A187-003F074F8DC9}"/>
          </ac:spMkLst>
        </pc:spChg>
        <pc:picChg chg="add">
          <ac:chgData name="Thiago Braga" userId="b8ae3cd4b4e11fb0" providerId="LiveId" clId="{34F78F04-CFBA-4077-80D4-676E50007F86}" dt="2020-01-19T20:23:38.298" v="65"/>
          <ac:picMkLst>
            <pc:docMk/>
            <pc:sldMk cId="1771494860" sldId="267"/>
            <ac:picMk id="6" creationId="{0FD25B13-B17A-40DD-826B-205DD53C0891}"/>
          </ac:picMkLst>
        </pc:picChg>
      </pc:sldChg>
      <pc:sldChg chg="addSp add">
        <pc:chgData name="Thiago Braga" userId="b8ae3cd4b4e11fb0" providerId="LiveId" clId="{34F78F04-CFBA-4077-80D4-676E50007F86}" dt="2020-01-19T20:23:39.816" v="66"/>
        <pc:sldMkLst>
          <pc:docMk/>
          <pc:sldMk cId="2035981298" sldId="268"/>
        </pc:sldMkLst>
        <pc:spChg chg="add">
          <ac:chgData name="Thiago Braga" userId="b8ae3cd4b4e11fb0" providerId="LiveId" clId="{34F78F04-CFBA-4077-80D4-676E50007F86}" dt="2020-01-19T20:23:39.816" v="66"/>
          <ac:spMkLst>
            <pc:docMk/>
            <pc:sldMk cId="2035981298" sldId="268"/>
            <ac:spMk id="5" creationId="{6D1A7AB0-BF57-436E-8988-32F0568C060F}"/>
          </ac:spMkLst>
        </pc:spChg>
        <pc:picChg chg="add">
          <ac:chgData name="Thiago Braga" userId="b8ae3cd4b4e11fb0" providerId="LiveId" clId="{34F78F04-CFBA-4077-80D4-676E50007F86}" dt="2020-01-19T20:23:39.816" v="66"/>
          <ac:picMkLst>
            <pc:docMk/>
            <pc:sldMk cId="2035981298" sldId="268"/>
            <ac:picMk id="4" creationId="{C420F5D3-C33C-48AB-9A6B-7FB056B326FF}"/>
          </ac:picMkLst>
        </pc:picChg>
      </pc:sldChg>
      <pc:sldChg chg="addSp modSp add">
        <pc:chgData name="Thiago Braga" userId="b8ae3cd4b4e11fb0" providerId="LiveId" clId="{34F78F04-CFBA-4077-80D4-676E50007F86}" dt="2020-01-19T20:24:14.559" v="69"/>
        <pc:sldMkLst>
          <pc:docMk/>
          <pc:sldMk cId="1393713074" sldId="269"/>
        </pc:sldMkLst>
        <pc:spChg chg="mod">
          <ac:chgData name="Thiago Braga" userId="b8ae3cd4b4e11fb0" providerId="LiveId" clId="{34F78F04-CFBA-4077-80D4-676E50007F86}" dt="2020-01-19T20:20:46.799" v="3" actId="27636"/>
          <ac:spMkLst>
            <pc:docMk/>
            <pc:sldMk cId="1393713074" sldId="269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14.559" v="69"/>
          <ac:spMkLst>
            <pc:docMk/>
            <pc:sldMk cId="1393713074" sldId="269"/>
            <ac:spMk id="5" creationId="{06CDE114-4657-435A-A74C-D797DC13CBCC}"/>
          </ac:spMkLst>
        </pc:spChg>
        <pc:picChg chg="add">
          <ac:chgData name="Thiago Braga" userId="b8ae3cd4b4e11fb0" providerId="LiveId" clId="{34F78F04-CFBA-4077-80D4-676E50007F86}" dt="2020-01-19T20:24:14.559" v="69"/>
          <ac:picMkLst>
            <pc:docMk/>
            <pc:sldMk cId="1393713074" sldId="269"/>
            <ac:picMk id="4" creationId="{98594224-6F13-4CD8-A0C8-302144119983}"/>
          </ac:picMkLst>
        </pc:picChg>
      </pc:sldChg>
      <pc:sldChg chg="addSp delSp modSp add">
        <pc:chgData name="Thiago Braga" userId="b8ae3cd4b4e11fb0" providerId="LiveId" clId="{34F78F04-CFBA-4077-80D4-676E50007F86}" dt="2020-01-19T21:16:07.942" v="131" actId="14100"/>
        <pc:sldMkLst>
          <pc:docMk/>
          <pc:sldMk cId="265370991" sldId="270"/>
        </pc:sldMkLst>
        <pc:spChg chg="mod">
          <ac:chgData name="Thiago Braga" userId="b8ae3cd4b4e11fb0" providerId="LiveId" clId="{34F78F04-CFBA-4077-80D4-676E50007F86}" dt="2020-01-19T21:14:47.749" v="122" actId="1076"/>
          <ac:spMkLst>
            <pc:docMk/>
            <pc:sldMk cId="265370991" sldId="270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16.431" v="70"/>
          <ac:spMkLst>
            <pc:docMk/>
            <pc:sldMk cId="265370991" sldId="270"/>
            <ac:spMk id="22" creationId="{5D253EAA-D9E5-40B9-AB10-63798C23B98E}"/>
          </ac:spMkLst>
        </pc:spChg>
        <pc:picChg chg="del">
          <ac:chgData name="Thiago Braga" userId="b8ae3cd4b4e11fb0" providerId="LiveId" clId="{34F78F04-CFBA-4077-80D4-676E50007F86}" dt="2020-01-19T21:14:41.157" v="120" actId="478"/>
          <ac:picMkLst>
            <pc:docMk/>
            <pc:sldMk cId="265370991" sldId="270"/>
            <ac:picMk id="4" creationId="{00000000-0000-0000-0000-000000000000}"/>
          </ac:picMkLst>
        </pc:picChg>
        <pc:picChg chg="add mod ord">
          <ac:chgData name="Thiago Braga" userId="b8ae3cd4b4e11fb0" providerId="LiveId" clId="{34F78F04-CFBA-4077-80D4-676E50007F86}" dt="2020-01-19T21:14:51.415" v="124" actId="167"/>
          <ac:picMkLst>
            <pc:docMk/>
            <pc:sldMk cId="265370991" sldId="270"/>
            <ac:picMk id="5" creationId="{C4A4A249-D84F-420B-9474-2940593C24D6}"/>
          </ac:picMkLst>
        </pc:picChg>
        <pc:picChg chg="add">
          <ac:chgData name="Thiago Braga" userId="b8ae3cd4b4e11fb0" providerId="LiveId" clId="{34F78F04-CFBA-4077-80D4-676E50007F86}" dt="2020-01-19T20:24:16.431" v="70"/>
          <ac:picMkLst>
            <pc:docMk/>
            <pc:sldMk cId="265370991" sldId="270"/>
            <ac:picMk id="20" creationId="{6EC7D0ED-7965-42E7-ADC7-0D3197708E6F}"/>
          </ac:picMkLst>
        </pc:picChg>
        <pc:cxnChg chg="mod">
          <ac:chgData name="Thiago Braga" userId="b8ae3cd4b4e11fb0" providerId="LiveId" clId="{34F78F04-CFBA-4077-80D4-676E50007F86}" dt="2020-01-19T21:15:04.821" v="126" actId="14100"/>
          <ac:cxnSpMkLst>
            <pc:docMk/>
            <pc:sldMk cId="265370991" sldId="270"/>
            <ac:cxnSpMk id="6" creationId="{6159C7C6-FEF8-DD4B-85C4-7DAE24B1B196}"/>
          </ac:cxnSpMkLst>
        </pc:cxnChg>
        <pc:cxnChg chg="mod">
          <ac:chgData name="Thiago Braga" userId="b8ae3cd4b4e11fb0" providerId="LiveId" clId="{34F78F04-CFBA-4077-80D4-676E50007F86}" dt="2020-01-19T21:14:57.343" v="125" actId="14100"/>
          <ac:cxnSpMkLst>
            <pc:docMk/>
            <pc:sldMk cId="265370991" sldId="270"/>
            <ac:cxnSpMk id="9" creationId="{E0611FE9-62C5-8A4C-8DBE-BB9CE5B7A3F8}"/>
          </ac:cxnSpMkLst>
        </pc:cxnChg>
        <pc:cxnChg chg="mod">
          <ac:chgData name="Thiago Braga" userId="b8ae3cd4b4e11fb0" providerId="LiveId" clId="{34F78F04-CFBA-4077-80D4-676E50007F86}" dt="2020-01-19T21:15:18.853" v="127" actId="14100"/>
          <ac:cxnSpMkLst>
            <pc:docMk/>
            <pc:sldMk cId="265370991" sldId="270"/>
            <ac:cxnSpMk id="18" creationId="{90FD6E34-F52A-D848-8C50-5E6445306C1F}"/>
          </ac:cxnSpMkLst>
        </pc:cxnChg>
        <pc:cxnChg chg="mod">
          <ac:chgData name="Thiago Braga" userId="b8ae3cd4b4e11fb0" providerId="LiveId" clId="{34F78F04-CFBA-4077-80D4-676E50007F86}" dt="2020-01-19T21:15:32.132" v="128" actId="14100"/>
          <ac:cxnSpMkLst>
            <pc:docMk/>
            <pc:sldMk cId="265370991" sldId="270"/>
            <ac:cxnSpMk id="21" creationId="{C20655DC-C42D-F541-975F-BA66C0554389}"/>
          </ac:cxnSpMkLst>
        </pc:cxnChg>
        <pc:cxnChg chg="mod">
          <ac:chgData name="Thiago Braga" userId="b8ae3cd4b4e11fb0" providerId="LiveId" clId="{34F78F04-CFBA-4077-80D4-676E50007F86}" dt="2020-01-19T21:15:55.005" v="129" actId="14100"/>
          <ac:cxnSpMkLst>
            <pc:docMk/>
            <pc:sldMk cId="265370991" sldId="270"/>
            <ac:cxnSpMk id="25" creationId="{C1E43E86-1574-624C-8C23-F5DDBE184632}"/>
          </ac:cxnSpMkLst>
        </pc:cxnChg>
        <pc:cxnChg chg="mod">
          <ac:chgData name="Thiago Braga" userId="b8ae3cd4b4e11fb0" providerId="LiveId" clId="{34F78F04-CFBA-4077-80D4-676E50007F86}" dt="2020-01-19T21:16:00.549" v="130" actId="14100"/>
          <ac:cxnSpMkLst>
            <pc:docMk/>
            <pc:sldMk cId="265370991" sldId="270"/>
            <ac:cxnSpMk id="34" creationId="{53CFE14C-AD67-E24F-BF43-988A16288116}"/>
          </ac:cxnSpMkLst>
        </pc:cxnChg>
        <pc:cxnChg chg="mod">
          <ac:chgData name="Thiago Braga" userId="b8ae3cd4b4e11fb0" providerId="LiveId" clId="{34F78F04-CFBA-4077-80D4-676E50007F86}" dt="2020-01-19T21:16:07.942" v="131" actId="14100"/>
          <ac:cxnSpMkLst>
            <pc:docMk/>
            <pc:sldMk cId="265370991" sldId="270"/>
            <ac:cxnSpMk id="37" creationId="{D7936152-D729-C14E-B92B-9F1DDDEF7340}"/>
          </ac:cxnSpMkLst>
        </pc:cxnChg>
      </pc:sldChg>
      <pc:sldChg chg="addSp add">
        <pc:chgData name="Thiago Braga" userId="b8ae3cd4b4e11fb0" providerId="LiveId" clId="{34F78F04-CFBA-4077-80D4-676E50007F86}" dt="2020-01-19T20:24:17.527" v="71"/>
        <pc:sldMkLst>
          <pc:docMk/>
          <pc:sldMk cId="1717522316" sldId="271"/>
        </pc:sldMkLst>
        <pc:spChg chg="add">
          <ac:chgData name="Thiago Braga" userId="b8ae3cd4b4e11fb0" providerId="LiveId" clId="{34F78F04-CFBA-4077-80D4-676E50007F86}" dt="2020-01-19T20:24:17.527" v="71"/>
          <ac:spMkLst>
            <pc:docMk/>
            <pc:sldMk cId="1717522316" sldId="271"/>
            <ac:spMk id="5" creationId="{0E38397C-30A0-4E13-AFA9-59B3B2B9C121}"/>
          </ac:spMkLst>
        </pc:spChg>
        <pc:picChg chg="add">
          <ac:chgData name="Thiago Braga" userId="b8ae3cd4b4e11fb0" providerId="LiveId" clId="{34F78F04-CFBA-4077-80D4-676E50007F86}" dt="2020-01-19T20:24:17.527" v="71"/>
          <ac:picMkLst>
            <pc:docMk/>
            <pc:sldMk cId="1717522316" sldId="271"/>
            <ac:picMk id="4" creationId="{02C83959-4E8B-4FFF-8C17-C2FC09EEC17B}"/>
          </ac:picMkLst>
        </pc:picChg>
      </pc:sldChg>
      <pc:sldChg chg="addSp add">
        <pc:chgData name="Thiago Braga" userId="b8ae3cd4b4e11fb0" providerId="LiveId" clId="{34F78F04-CFBA-4077-80D4-676E50007F86}" dt="2020-01-19T20:24:23.932" v="74"/>
        <pc:sldMkLst>
          <pc:docMk/>
          <pc:sldMk cId="1489807872" sldId="272"/>
        </pc:sldMkLst>
        <pc:spChg chg="add">
          <ac:chgData name="Thiago Braga" userId="b8ae3cd4b4e11fb0" providerId="LiveId" clId="{34F78F04-CFBA-4077-80D4-676E50007F86}" dt="2020-01-19T20:24:23.932" v="74"/>
          <ac:spMkLst>
            <pc:docMk/>
            <pc:sldMk cId="1489807872" sldId="272"/>
            <ac:spMk id="5" creationId="{964735FD-9D65-4073-A6F6-E248BB1B2E6A}"/>
          </ac:spMkLst>
        </pc:spChg>
        <pc:picChg chg="add">
          <ac:chgData name="Thiago Braga" userId="b8ae3cd4b4e11fb0" providerId="LiveId" clId="{34F78F04-CFBA-4077-80D4-676E50007F86}" dt="2020-01-19T20:24:23.932" v="74"/>
          <ac:picMkLst>
            <pc:docMk/>
            <pc:sldMk cId="1489807872" sldId="272"/>
            <ac:picMk id="4" creationId="{A9973D03-6FBC-4BB4-A38F-42AE550C85AD}"/>
          </ac:picMkLst>
        </pc:picChg>
      </pc:sldChg>
      <pc:sldChg chg="modSp add">
        <pc:chgData name="Thiago Braga" userId="b8ae3cd4b4e11fb0" providerId="LiveId" clId="{34F78F04-CFBA-4077-80D4-676E50007F86}" dt="2020-01-19T20:24:36.922" v="78"/>
        <pc:sldMkLst>
          <pc:docMk/>
          <pc:sldMk cId="2643313327" sldId="273"/>
        </pc:sldMkLst>
        <pc:spChg chg="mod">
          <ac:chgData name="Thiago Braga" userId="b8ae3cd4b4e11fb0" providerId="LiveId" clId="{34F78F04-CFBA-4077-80D4-676E50007F86}" dt="2020-01-19T20:24:36.922" v="78"/>
          <ac:spMkLst>
            <pc:docMk/>
            <pc:sldMk cId="2643313327" sldId="273"/>
            <ac:spMk id="4" creationId="{00000000-0000-0000-0000-000000000000}"/>
          </ac:spMkLst>
        </pc:spChg>
      </pc:sldChg>
      <pc:sldChg chg="addSp add">
        <pc:chgData name="Thiago Braga" userId="b8ae3cd4b4e11fb0" providerId="LiveId" clId="{34F78F04-CFBA-4077-80D4-676E50007F86}" dt="2020-01-19T20:24:40.944" v="79"/>
        <pc:sldMkLst>
          <pc:docMk/>
          <pc:sldMk cId="1537859840" sldId="274"/>
        </pc:sldMkLst>
        <pc:spChg chg="add">
          <ac:chgData name="Thiago Braga" userId="b8ae3cd4b4e11fb0" providerId="LiveId" clId="{34F78F04-CFBA-4077-80D4-676E50007F86}" dt="2020-01-19T20:24:40.944" v="79"/>
          <ac:spMkLst>
            <pc:docMk/>
            <pc:sldMk cId="1537859840" sldId="274"/>
            <ac:spMk id="5" creationId="{E168A44B-3AF8-48C1-B87F-463A20ABFF42}"/>
          </ac:spMkLst>
        </pc:spChg>
        <pc:picChg chg="add">
          <ac:chgData name="Thiago Braga" userId="b8ae3cd4b4e11fb0" providerId="LiveId" clId="{34F78F04-CFBA-4077-80D4-676E50007F86}" dt="2020-01-19T20:24:40.944" v="79"/>
          <ac:picMkLst>
            <pc:docMk/>
            <pc:sldMk cId="1537859840" sldId="274"/>
            <ac:picMk id="4" creationId="{4A3965A3-CB7D-4CD3-8CE3-B952BAFB1FCB}"/>
          </ac:picMkLst>
        </pc:picChg>
      </pc:sldChg>
      <pc:sldChg chg="addSp add">
        <pc:chgData name="Thiago Braga" userId="b8ae3cd4b4e11fb0" providerId="LiveId" clId="{34F78F04-CFBA-4077-80D4-676E50007F86}" dt="2020-01-19T20:24:43.317" v="81"/>
        <pc:sldMkLst>
          <pc:docMk/>
          <pc:sldMk cId="2513912545" sldId="275"/>
        </pc:sldMkLst>
        <pc:spChg chg="add">
          <ac:chgData name="Thiago Braga" userId="b8ae3cd4b4e11fb0" providerId="LiveId" clId="{34F78F04-CFBA-4077-80D4-676E50007F86}" dt="2020-01-19T20:24:43.317" v="81"/>
          <ac:spMkLst>
            <pc:docMk/>
            <pc:sldMk cId="2513912545" sldId="275"/>
            <ac:spMk id="5" creationId="{C4DCE7AE-CCEA-42AA-AC72-6D2E49C2048B}"/>
          </ac:spMkLst>
        </pc:spChg>
        <pc:picChg chg="add">
          <ac:chgData name="Thiago Braga" userId="b8ae3cd4b4e11fb0" providerId="LiveId" clId="{34F78F04-CFBA-4077-80D4-676E50007F86}" dt="2020-01-19T20:24:43.317" v="81"/>
          <ac:picMkLst>
            <pc:docMk/>
            <pc:sldMk cId="2513912545" sldId="275"/>
            <ac:picMk id="4" creationId="{46EEEF3E-B6C2-49F5-9D0D-78C075644561}"/>
          </ac:picMkLst>
        </pc:picChg>
      </pc:sldChg>
      <pc:sldChg chg="addSp modSp add modAnim">
        <pc:chgData name="Thiago Braga" userId="b8ae3cd4b4e11fb0" providerId="LiveId" clId="{34F78F04-CFBA-4077-80D4-676E50007F86}" dt="2020-01-21T15:37:20.292" v="150"/>
        <pc:sldMkLst>
          <pc:docMk/>
          <pc:sldMk cId="3220746760" sldId="276"/>
        </pc:sldMkLst>
        <pc:spChg chg="mod">
          <ac:chgData name="Thiago Braga" userId="b8ae3cd4b4e11fb0" providerId="LiveId" clId="{34F78F04-CFBA-4077-80D4-676E50007F86}" dt="2020-01-21T15:37:01.989" v="148" actId="948"/>
          <ac:spMkLst>
            <pc:docMk/>
            <pc:sldMk cId="3220746760" sldId="276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44.991" v="82"/>
          <ac:spMkLst>
            <pc:docMk/>
            <pc:sldMk cId="3220746760" sldId="276"/>
            <ac:spMk id="5" creationId="{06F27768-F14A-4EAE-969B-149A51F1F3EF}"/>
          </ac:spMkLst>
        </pc:spChg>
        <pc:picChg chg="add">
          <ac:chgData name="Thiago Braga" userId="b8ae3cd4b4e11fb0" providerId="LiveId" clId="{34F78F04-CFBA-4077-80D4-676E50007F86}" dt="2020-01-19T20:24:44.991" v="82"/>
          <ac:picMkLst>
            <pc:docMk/>
            <pc:sldMk cId="3220746760" sldId="276"/>
            <ac:picMk id="4" creationId="{87BA2D76-10D9-412F-8146-6510DED9D393}"/>
          </ac:picMkLst>
        </pc:picChg>
      </pc:sldChg>
      <pc:sldChg chg="addSp modSp add">
        <pc:chgData name="Thiago Braga" userId="b8ae3cd4b4e11fb0" providerId="LiveId" clId="{34F78F04-CFBA-4077-80D4-676E50007F86}" dt="2020-01-19T20:24:50.097" v="85" actId="207"/>
        <pc:sldMkLst>
          <pc:docMk/>
          <pc:sldMk cId="684178274" sldId="277"/>
        </pc:sldMkLst>
        <pc:spChg chg="mod">
          <ac:chgData name="Thiago Braga" userId="b8ae3cd4b4e11fb0" providerId="LiveId" clId="{34F78F04-CFBA-4077-80D4-676E50007F86}" dt="2020-01-19T20:24:50.097" v="85" actId="207"/>
          <ac:spMkLst>
            <pc:docMk/>
            <pc:sldMk cId="684178274" sldId="277"/>
            <ac:spMk id="4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46.388" v="84"/>
          <ac:spMkLst>
            <pc:docMk/>
            <pc:sldMk cId="684178274" sldId="277"/>
            <ac:spMk id="7" creationId="{E13FD9F1-C4C4-43C1-B7F0-F9B4EA21A8F5}"/>
          </ac:spMkLst>
        </pc:spChg>
        <pc:picChg chg="add">
          <ac:chgData name="Thiago Braga" userId="b8ae3cd4b4e11fb0" providerId="LiveId" clId="{34F78F04-CFBA-4077-80D4-676E50007F86}" dt="2020-01-19T20:24:46.388" v="84"/>
          <ac:picMkLst>
            <pc:docMk/>
            <pc:sldMk cId="684178274" sldId="277"/>
            <ac:picMk id="6" creationId="{84D585A7-6515-48C6-8134-89D1FE1B678C}"/>
          </ac:picMkLst>
        </pc:picChg>
      </pc:sldChg>
      <pc:sldChg chg="addSp add">
        <pc:chgData name="Thiago Braga" userId="b8ae3cd4b4e11fb0" providerId="LiveId" clId="{34F78F04-CFBA-4077-80D4-676E50007F86}" dt="2020-01-19T20:24:53.167" v="86"/>
        <pc:sldMkLst>
          <pc:docMk/>
          <pc:sldMk cId="609773665" sldId="278"/>
        </pc:sldMkLst>
        <pc:spChg chg="add">
          <ac:chgData name="Thiago Braga" userId="b8ae3cd4b4e11fb0" providerId="LiveId" clId="{34F78F04-CFBA-4077-80D4-676E50007F86}" dt="2020-01-19T20:24:53.167" v="86"/>
          <ac:spMkLst>
            <pc:docMk/>
            <pc:sldMk cId="609773665" sldId="278"/>
            <ac:spMk id="5" creationId="{D87AB41B-D9B4-408E-94D3-94E29FC78E4C}"/>
          </ac:spMkLst>
        </pc:spChg>
        <pc:picChg chg="add">
          <ac:chgData name="Thiago Braga" userId="b8ae3cd4b4e11fb0" providerId="LiveId" clId="{34F78F04-CFBA-4077-80D4-676E50007F86}" dt="2020-01-19T20:24:53.167" v="86"/>
          <ac:picMkLst>
            <pc:docMk/>
            <pc:sldMk cId="609773665" sldId="278"/>
            <ac:picMk id="4" creationId="{3E4F0FD6-DFEC-4ADB-A726-5F69DA6B6890}"/>
          </ac:picMkLst>
        </pc:picChg>
      </pc:sldChg>
      <pc:sldChg chg="addSp modSp add">
        <pc:chgData name="Thiago Braga" userId="b8ae3cd4b4e11fb0" providerId="LiveId" clId="{34F78F04-CFBA-4077-80D4-676E50007F86}" dt="2020-01-21T15:35:35.394" v="144" actId="14100"/>
        <pc:sldMkLst>
          <pc:docMk/>
          <pc:sldMk cId="210514549" sldId="279"/>
        </pc:sldMkLst>
        <pc:spChg chg="mod">
          <ac:chgData name="Thiago Braga" userId="b8ae3cd4b4e11fb0" providerId="LiveId" clId="{34F78F04-CFBA-4077-80D4-676E50007F86}" dt="2020-01-19T20:24:57.353" v="87" actId="1076"/>
          <ac:spMkLst>
            <pc:docMk/>
            <pc:sldMk cId="210514549" sldId="279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59.824" v="89"/>
          <ac:spMkLst>
            <pc:docMk/>
            <pc:sldMk cId="210514549" sldId="279"/>
            <ac:spMk id="6" creationId="{A9F58CC6-B013-48BD-B8D1-CC2A5EC7CC8C}"/>
          </ac:spMkLst>
        </pc:spChg>
        <pc:picChg chg="mod">
          <ac:chgData name="Thiago Braga" userId="b8ae3cd4b4e11fb0" providerId="LiveId" clId="{34F78F04-CFBA-4077-80D4-676E50007F86}" dt="2020-01-21T15:35:35.394" v="144" actId="14100"/>
          <ac:picMkLst>
            <pc:docMk/>
            <pc:sldMk cId="210514549" sldId="279"/>
            <ac:picMk id="4" creationId="{00000000-0000-0000-0000-000000000000}"/>
          </ac:picMkLst>
        </pc:picChg>
        <pc:picChg chg="add">
          <ac:chgData name="Thiago Braga" userId="b8ae3cd4b4e11fb0" providerId="LiveId" clId="{34F78F04-CFBA-4077-80D4-676E50007F86}" dt="2020-01-19T20:24:59.824" v="89"/>
          <ac:picMkLst>
            <pc:docMk/>
            <pc:sldMk cId="210514549" sldId="279"/>
            <ac:picMk id="5" creationId="{E5BDD03D-62C3-459B-90C6-81911EE9975D}"/>
          </ac:picMkLst>
        </pc:picChg>
      </pc:sldChg>
      <pc:sldChg chg="addSp modSp add">
        <pc:chgData name="Thiago Braga" userId="b8ae3cd4b4e11fb0" providerId="LiveId" clId="{34F78F04-CFBA-4077-80D4-676E50007F86}" dt="2020-01-21T15:41:50.089" v="161" actId="1076"/>
        <pc:sldMkLst>
          <pc:docMk/>
          <pc:sldMk cId="1122870278" sldId="280"/>
        </pc:sldMkLst>
        <pc:spChg chg="mod">
          <ac:chgData name="Thiago Braga" userId="b8ae3cd4b4e11fb0" providerId="LiveId" clId="{34F78F04-CFBA-4077-80D4-676E50007F86}" dt="2020-01-21T15:39:46.590" v="153" actId="20577"/>
          <ac:spMkLst>
            <pc:docMk/>
            <pc:sldMk cId="1122870278" sldId="280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01.039" v="90"/>
          <ac:spMkLst>
            <pc:docMk/>
            <pc:sldMk cId="1122870278" sldId="280"/>
            <ac:spMk id="5" creationId="{D3A0D3F6-4796-4DA0-BB81-AB38B414CE06}"/>
          </ac:spMkLst>
        </pc:spChg>
        <pc:picChg chg="add">
          <ac:chgData name="Thiago Braga" userId="b8ae3cd4b4e11fb0" providerId="LiveId" clId="{34F78F04-CFBA-4077-80D4-676E50007F86}" dt="2020-01-19T20:25:01.039" v="90"/>
          <ac:picMkLst>
            <pc:docMk/>
            <pc:sldMk cId="1122870278" sldId="280"/>
            <ac:picMk id="4" creationId="{0C9D5F68-AEEE-4B3A-9815-3306D2F4735C}"/>
          </ac:picMkLst>
        </pc:picChg>
        <pc:picChg chg="add mod modCrop">
          <ac:chgData name="Thiago Braga" userId="b8ae3cd4b4e11fb0" providerId="LiveId" clId="{34F78F04-CFBA-4077-80D4-676E50007F86}" dt="2020-01-21T15:41:50.089" v="161" actId="1076"/>
          <ac:picMkLst>
            <pc:docMk/>
            <pc:sldMk cId="1122870278" sldId="280"/>
            <ac:picMk id="6" creationId="{B246617F-2DB3-4944-966B-38DF45E0CC7C}"/>
          </ac:picMkLst>
        </pc:picChg>
      </pc:sldChg>
      <pc:sldChg chg="addSp modSp add">
        <pc:chgData name="Thiago Braga" userId="b8ae3cd4b4e11fb0" providerId="LiveId" clId="{34F78F04-CFBA-4077-80D4-676E50007F86}" dt="2020-01-21T15:40:06.923" v="154" actId="948"/>
        <pc:sldMkLst>
          <pc:docMk/>
          <pc:sldMk cId="3294095663" sldId="281"/>
        </pc:sldMkLst>
        <pc:spChg chg="mod">
          <ac:chgData name="Thiago Braga" userId="b8ae3cd4b4e11fb0" providerId="LiveId" clId="{34F78F04-CFBA-4077-80D4-676E50007F86}" dt="2020-01-21T15:40:06.923" v="154" actId="948"/>
          <ac:spMkLst>
            <pc:docMk/>
            <pc:sldMk cId="3294095663" sldId="281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03.474" v="92"/>
          <ac:spMkLst>
            <pc:docMk/>
            <pc:sldMk cId="3294095663" sldId="281"/>
            <ac:spMk id="5" creationId="{0AACC883-70D7-4B06-9544-E1C159E86E5B}"/>
          </ac:spMkLst>
        </pc:spChg>
        <pc:picChg chg="add">
          <ac:chgData name="Thiago Braga" userId="b8ae3cd4b4e11fb0" providerId="LiveId" clId="{34F78F04-CFBA-4077-80D4-676E50007F86}" dt="2020-01-19T20:25:03.474" v="92"/>
          <ac:picMkLst>
            <pc:docMk/>
            <pc:sldMk cId="3294095663" sldId="281"/>
            <ac:picMk id="4" creationId="{16666CD9-0727-4118-8CDB-AF1D0EDE0B43}"/>
          </ac:picMkLst>
        </pc:picChg>
      </pc:sldChg>
      <pc:sldChg chg="addSp modSp add">
        <pc:chgData name="Thiago Braga" userId="b8ae3cd4b4e11fb0" providerId="LiveId" clId="{34F78F04-CFBA-4077-80D4-676E50007F86}" dt="2020-01-21T15:35:56.961" v="147" actId="1076"/>
        <pc:sldMkLst>
          <pc:docMk/>
          <pc:sldMk cId="3927645012" sldId="282"/>
        </pc:sldMkLst>
        <pc:spChg chg="mod">
          <ac:chgData name="Thiago Braga" userId="b8ae3cd4b4e11fb0" providerId="LiveId" clId="{34F78F04-CFBA-4077-80D4-676E50007F86}" dt="2020-01-19T20:20:46.835" v="4" actId="27636"/>
          <ac:spMkLst>
            <pc:docMk/>
            <pc:sldMk cId="3927645012" sldId="282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05.855" v="94"/>
          <ac:spMkLst>
            <pc:docMk/>
            <pc:sldMk cId="3927645012" sldId="282"/>
            <ac:spMk id="6" creationId="{1A7AEA64-5FE3-4951-80F6-6ACB8BFC72A6}"/>
          </ac:spMkLst>
        </pc:spChg>
        <pc:picChg chg="mod">
          <ac:chgData name="Thiago Braga" userId="b8ae3cd4b4e11fb0" providerId="LiveId" clId="{34F78F04-CFBA-4077-80D4-676E50007F86}" dt="2020-01-21T15:35:56.961" v="147" actId="1076"/>
          <ac:picMkLst>
            <pc:docMk/>
            <pc:sldMk cId="3927645012" sldId="282"/>
            <ac:picMk id="4" creationId="{00000000-0000-0000-0000-000000000000}"/>
          </ac:picMkLst>
        </pc:picChg>
        <pc:picChg chg="add">
          <ac:chgData name="Thiago Braga" userId="b8ae3cd4b4e11fb0" providerId="LiveId" clId="{34F78F04-CFBA-4077-80D4-676E50007F86}" dt="2020-01-19T20:25:05.855" v="94"/>
          <ac:picMkLst>
            <pc:docMk/>
            <pc:sldMk cId="3927645012" sldId="282"/>
            <ac:picMk id="5" creationId="{6CB85814-8AE8-409B-A3BE-C8621AEA3814}"/>
          </ac:picMkLst>
        </pc:picChg>
      </pc:sldChg>
      <pc:sldChg chg="addSp modSp add">
        <pc:chgData name="Thiago Braga" userId="b8ae3cd4b4e11fb0" providerId="LiveId" clId="{34F78F04-CFBA-4077-80D4-676E50007F86}" dt="2020-01-21T15:44:49.106" v="169" actId="1076"/>
        <pc:sldMkLst>
          <pc:docMk/>
          <pc:sldMk cId="2303067612" sldId="283"/>
        </pc:sldMkLst>
        <pc:spChg chg="mod">
          <ac:chgData name="Thiago Braga" userId="b8ae3cd4b4e11fb0" providerId="LiveId" clId="{34F78F04-CFBA-4077-80D4-676E50007F86}" dt="2020-01-21T15:43:54.020" v="165" actId="948"/>
          <ac:spMkLst>
            <pc:docMk/>
            <pc:sldMk cId="2303067612" sldId="283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08.323" v="95"/>
          <ac:spMkLst>
            <pc:docMk/>
            <pc:sldMk cId="2303067612" sldId="283"/>
            <ac:spMk id="5" creationId="{DA7DE740-5318-4AC7-BEF6-54F17E13F3F7}"/>
          </ac:spMkLst>
        </pc:spChg>
        <pc:picChg chg="add">
          <ac:chgData name="Thiago Braga" userId="b8ae3cd4b4e11fb0" providerId="LiveId" clId="{34F78F04-CFBA-4077-80D4-676E50007F86}" dt="2020-01-19T20:25:08.323" v="95"/>
          <ac:picMkLst>
            <pc:docMk/>
            <pc:sldMk cId="2303067612" sldId="283"/>
            <ac:picMk id="4" creationId="{8E877055-D159-4CC9-B3E2-3398EF55C500}"/>
          </ac:picMkLst>
        </pc:picChg>
        <pc:picChg chg="add mod">
          <ac:chgData name="Thiago Braga" userId="b8ae3cd4b4e11fb0" providerId="LiveId" clId="{34F78F04-CFBA-4077-80D4-676E50007F86}" dt="2020-01-21T15:44:49.106" v="169" actId="1076"/>
          <ac:picMkLst>
            <pc:docMk/>
            <pc:sldMk cId="2303067612" sldId="283"/>
            <ac:picMk id="6" creationId="{E015E5C4-AFE4-4A51-AB00-A1032C120C25}"/>
          </ac:picMkLst>
        </pc:picChg>
      </pc:sldChg>
      <pc:sldChg chg="modSp add">
        <pc:chgData name="Thiago Braga" userId="b8ae3cd4b4e11fb0" providerId="LiveId" clId="{34F78F04-CFBA-4077-80D4-676E50007F86}" dt="2020-01-19T20:25:11.161" v="96" actId="207"/>
        <pc:sldMkLst>
          <pc:docMk/>
          <pc:sldMk cId="1102941918" sldId="284"/>
        </pc:sldMkLst>
        <pc:spChg chg="mod">
          <ac:chgData name="Thiago Braga" userId="b8ae3cd4b4e11fb0" providerId="LiveId" clId="{34F78F04-CFBA-4077-80D4-676E50007F86}" dt="2020-01-19T20:25:11.161" v="96" actId="207"/>
          <ac:spMkLst>
            <pc:docMk/>
            <pc:sldMk cId="1102941918" sldId="284"/>
            <ac:spMk id="4" creationId="{00000000-0000-0000-0000-000000000000}"/>
          </ac:spMkLst>
        </pc:spChg>
      </pc:sldChg>
      <pc:sldChg chg="addSp modSp add">
        <pc:chgData name="Thiago Braga" userId="b8ae3cd4b4e11fb0" providerId="LiveId" clId="{34F78F04-CFBA-4077-80D4-676E50007F86}" dt="2020-01-22T10:47:21.482" v="194" actId="1076"/>
        <pc:sldMkLst>
          <pc:docMk/>
          <pc:sldMk cId="4286692549" sldId="285"/>
        </pc:sldMkLst>
        <pc:spChg chg="add">
          <ac:chgData name="Thiago Braga" userId="b8ae3cd4b4e11fb0" providerId="LiveId" clId="{34F78F04-CFBA-4077-80D4-676E50007F86}" dt="2020-01-19T20:25:13.514" v="97"/>
          <ac:spMkLst>
            <pc:docMk/>
            <pc:sldMk cId="4286692549" sldId="285"/>
            <ac:spMk id="6" creationId="{9C1F5BEC-1133-43AE-95B3-30627FDE91EE}"/>
          </ac:spMkLst>
        </pc:spChg>
        <pc:picChg chg="mod">
          <ac:chgData name="Thiago Braga" userId="b8ae3cd4b4e11fb0" providerId="LiveId" clId="{34F78F04-CFBA-4077-80D4-676E50007F86}" dt="2020-01-22T10:47:21.482" v="194" actId="1076"/>
          <ac:picMkLst>
            <pc:docMk/>
            <pc:sldMk cId="4286692549" sldId="285"/>
            <ac:picMk id="4" creationId="{00000000-0000-0000-0000-000000000000}"/>
          </ac:picMkLst>
        </pc:picChg>
        <pc:picChg chg="add">
          <ac:chgData name="Thiago Braga" userId="b8ae3cd4b4e11fb0" providerId="LiveId" clId="{34F78F04-CFBA-4077-80D4-676E50007F86}" dt="2020-01-19T20:25:13.514" v="97"/>
          <ac:picMkLst>
            <pc:docMk/>
            <pc:sldMk cId="4286692549" sldId="285"/>
            <ac:picMk id="5" creationId="{5F155052-4FBD-4B1D-9CAD-CEFA992ED45F}"/>
          </ac:picMkLst>
        </pc:picChg>
      </pc:sldChg>
      <pc:sldChg chg="addSp modSp add">
        <pc:chgData name="Thiago Braga" userId="b8ae3cd4b4e11fb0" providerId="LiveId" clId="{34F78F04-CFBA-4077-80D4-676E50007F86}" dt="2020-01-21T15:51:31.811" v="170" actId="20577"/>
        <pc:sldMkLst>
          <pc:docMk/>
          <pc:sldMk cId="552160521" sldId="286"/>
        </pc:sldMkLst>
        <pc:spChg chg="mod">
          <ac:chgData name="Thiago Braga" userId="b8ae3cd4b4e11fb0" providerId="LiveId" clId="{34F78F04-CFBA-4077-80D4-676E50007F86}" dt="2020-01-21T15:51:31.811" v="170" actId="20577"/>
          <ac:spMkLst>
            <pc:docMk/>
            <pc:sldMk cId="552160521" sldId="286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15.441" v="98"/>
          <ac:spMkLst>
            <pc:docMk/>
            <pc:sldMk cId="552160521" sldId="286"/>
            <ac:spMk id="5" creationId="{041D688C-531E-4E9D-A3A6-A8B1D19CBF6F}"/>
          </ac:spMkLst>
        </pc:spChg>
        <pc:picChg chg="add">
          <ac:chgData name="Thiago Braga" userId="b8ae3cd4b4e11fb0" providerId="LiveId" clId="{34F78F04-CFBA-4077-80D4-676E50007F86}" dt="2020-01-19T20:25:15.441" v="98"/>
          <ac:picMkLst>
            <pc:docMk/>
            <pc:sldMk cId="552160521" sldId="286"/>
            <ac:picMk id="4" creationId="{7E21B396-507E-419A-A69A-7F8BD833BDE6}"/>
          </ac:picMkLst>
        </pc:picChg>
      </pc:sldChg>
      <pc:sldChg chg="addSp add">
        <pc:chgData name="Thiago Braga" userId="b8ae3cd4b4e11fb0" providerId="LiveId" clId="{34F78F04-CFBA-4077-80D4-676E50007F86}" dt="2020-01-19T20:25:16.232" v="99"/>
        <pc:sldMkLst>
          <pc:docMk/>
          <pc:sldMk cId="3004954979" sldId="287"/>
        </pc:sldMkLst>
        <pc:spChg chg="add">
          <ac:chgData name="Thiago Braga" userId="b8ae3cd4b4e11fb0" providerId="LiveId" clId="{34F78F04-CFBA-4077-80D4-676E50007F86}" dt="2020-01-19T20:25:16.232" v="99"/>
          <ac:spMkLst>
            <pc:docMk/>
            <pc:sldMk cId="3004954979" sldId="287"/>
            <ac:spMk id="6" creationId="{CADF5DF4-737F-4A34-8899-00AE88729FCD}"/>
          </ac:spMkLst>
        </pc:spChg>
        <pc:picChg chg="add">
          <ac:chgData name="Thiago Braga" userId="b8ae3cd4b4e11fb0" providerId="LiveId" clId="{34F78F04-CFBA-4077-80D4-676E50007F86}" dt="2020-01-19T20:25:16.232" v="99"/>
          <ac:picMkLst>
            <pc:docMk/>
            <pc:sldMk cId="3004954979" sldId="287"/>
            <ac:picMk id="4" creationId="{781E57CF-578B-40BE-8A66-E0A4EEC2AF32}"/>
          </ac:picMkLst>
        </pc:picChg>
      </pc:sldChg>
      <pc:sldChg chg="modSp add">
        <pc:chgData name="Thiago Braga" userId="b8ae3cd4b4e11fb0" providerId="LiveId" clId="{34F78F04-CFBA-4077-80D4-676E50007F86}" dt="2020-01-19T20:25:21.153" v="101" actId="207"/>
        <pc:sldMkLst>
          <pc:docMk/>
          <pc:sldMk cId="4024014877" sldId="288"/>
        </pc:sldMkLst>
        <pc:spChg chg="mod">
          <ac:chgData name="Thiago Braga" userId="b8ae3cd4b4e11fb0" providerId="LiveId" clId="{34F78F04-CFBA-4077-80D4-676E50007F86}" dt="2020-01-19T20:25:21.153" v="101" actId="207"/>
          <ac:spMkLst>
            <pc:docMk/>
            <pc:sldMk cId="4024014877" sldId="288"/>
            <ac:spMk id="4" creationId="{00000000-0000-0000-0000-000000000000}"/>
          </ac:spMkLst>
        </pc:spChg>
      </pc:sldChg>
      <pc:sldChg chg="addSp delSp modSp add">
        <pc:chgData name="Thiago Braga" userId="b8ae3cd4b4e11fb0" providerId="LiveId" clId="{34F78F04-CFBA-4077-80D4-676E50007F86}" dt="2020-01-21T17:02:30.634" v="179" actId="1076"/>
        <pc:sldMkLst>
          <pc:docMk/>
          <pc:sldMk cId="1154146107" sldId="290"/>
        </pc:sldMkLst>
        <pc:spChg chg="mod">
          <ac:chgData name="Thiago Braga" userId="b8ae3cd4b4e11fb0" providerId="LiveId" clId="{34F78F04-CFBA-4077-80D4-676E50007F86}" dt="2020-01-19T20:25:25.457" v="103" actId="1076"/>
          <ac:spMkLst>
            <pc:docMk/>
            <pc:sldMk cId="1154146107" sldId="290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22.287" v="102"/>
          <ac:spMkLst>
            <pc:docMk/>
            <pc:sldMk cId="1154146107" sldId="290"/>
            <ac:spMk id="6" creationId="{1662F494-43D8-44B9-A5A4-8A396AE6DD33}"/>
          </ac:spMkLst>
        </pc:spChg>
        <pc:picChg chg="add mod">
          <ac:chgData name="Thiago Braga" userId="b8ae3cd4b4e11fb0" providerId="LiveId" clId="{34F78F04-CFBA-4077-80D4-676E50007F86}" dt="2020-01-21T17:02:30.634" v="179" actId="1076"/>
          <ac:picMkLst>
            <pc:docMk/>
            <pc:sldMk cId="1154146107" sldId="290"/>
            <ac:picMk id="3" creationId="{8A51B3DF-8809-452D-9D01-8547C3C2167D}"/>
          </ac:picMkLst>
        </pc:picChg>
        <pc:picChg chg="add">
          <ac:chgData name="Thiago Braga" userId="b8ae3cd4b4e11fb0" providerId="LiveId" clId="{34F78F04-CFBA-4077-80D4-676E50007F86}" dt="2020-01-19T20:25:22.287" v="102"/>
          <ac:picMkLst>
            <pc:docMk/>
            <pc:sldMk cId="1154146107" sldId="290"/>
            <ac:picMk id="4" creationId="{AA1E75D9-5A6B-4694-814F-CF8A2BB6ADC1}"/>
          </ac:picMkLst>
        </pc:picChg>
        <pc:picChg chg="del mod">
          <ac:chgData name="Thiago Braga" userId="b8ae3cd4b4e11fb0" providerId="LiveId" clId="{34F78F04-CFBA-4077-80D4-676E50007F86}" dt="2020-01-21T17:02:25.388" v="176" actId="478"/>
          <ac:picMkLst>
            <pc:docMk/>
            <pc:sldMk cId="1154146107" sldId="290"/>
            <ac:picMk id="5" creationId="{00000000-0000-0000-0000-000000000000}"/>
          </ac:picMkLst>
        </pc:picChg>
      </pc:sldChg>
      <pc:sldChg chg="addSp delSp modSp add">
        <pc:chgData name="Thiago Braga" userId="b8ae3cd4b4e11fb0" providerId="LiveId" clId="{34F78F04-CFBA-4077-80D4-676E50007F86}" dt="2020-01-22T10:47:46.883" v="197" actId="1076"/>
        <pc:sldMkLst>
          <pc:docMk/>
          <pc:sldMk cId="1975421277" sldId="291"/>
        </pc:sldMkLst>
        <pc:spChg chg="mod">
          <ac:chgData name="Thiago Braga" userId="b8ae3cd4b4e11fb0" providerId="LiveId" clId="{34F78F04-CFBA-4077-80D4-676E50007F86}" dt="2020-01-22T10:47:44.434" v="195" actId="1076"/>
          <ac:spMkLst>
            <pc:docMk/>
            <pc:sldMk cId="1975421277" sldId="291"/>
            <ac:spMk id="2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29.661" v="106"/>
          <ac:spMkLst>
            <pc:docMk/>
            <pc:sldMk cId="1975421277" sldId="291"/>
            <ac:spMk id="6" creationId="{EDD9F783-9178-479A-8B4C-A96B0DFDECF5}"/>
          </ac:spMkLst>
        </pc:spChg>
        <pc:picChg chg="add mod">
          <ac:chgData name="Thiago Braga" userId="b8ae3cd4b4e11fb0" providerId="LiveId" clId="{34F78F04-CFBA-4077-80D4-676E50007F86}" dt="2020-01-22T10:47:46.883" v="197" actId="1076"/>
          <ac:picMkLst>
            <pc:docMk/>
            <pc:sldMk cId="1975421277" sldId="291"/>
            <ac:picMk id="3" creationId="{F01BF6B8-91D9-4DF5-9ACB-59ED2222A3E5}"/>
          </ac:picMkLst>
        </pc:picChg>
        <pc:picChg chg="add">
          <ac:chgData name="Thiago Braga" userId="b8ae3cd4b4e11fb0" providerId="LiveId" clId="{34F78F04-CFBA-4077-80D4-676E50007F86}" dt="2020-01-19T20:25:29.661" v="106"/>
          <ac:picMkLst>
            <pc:docMk/>
            <pc:sldMk cId="1975421277" sldId="291"/>
            <ac:picMk id="4" creationId="{140635AF-42CC-41D7-AD13-EC532737C106}"/>
          </ac:picMkLst>
        </pc:picChg>
        <pc:picChg chg="del mod">
          <ac:chgData name="Thiago Braga" userId="b8ae3cd4b4e11fb0" providerId="LiveId" clId="{34F78F04-CFBA-4077-80D4-676E50007F86}" dt="2020-01-21T17:05:00.704" v="184" actId="478"/>
          <ac:picMkLst>
            <pc:docMk/>
            <pc:sldMk cId="1975421277" sldId="291"/>
            <ac:picMk id="5" creationId="{00000000-0000-0000-0000-000000000000}"/>
          </ac:picMkLst>
        </pc:picChg>
      </pc:sldChg>
      <pc:sldChg chg="addSp add">
        <pc:chgData name="Thiago Braga" userId="b8ae3cd4b4e11fb0" providerId="LiveId" clId="{34F78F04-CFBA-4077-80D4-676E50007F86}" dt="2020-01-19T20:24:18.717" v="72"/>
        <pc:sldMkLst>
          <pc:docMk/>
          <pc:sldMk cId="3049764409" sldId="292"/>
        </pc:sldMkLst>
        <pc:spChg chg="add">
          <ac:chgData name="Thiago Braga" userId="b8ae3cd4b4e11fb0" providerId="LiveId" clId="{34F78F04-CFBA-4077-80D4-676E50007F86}" dt="2020-01-19T20:24:18.717" v="72"/>
          <ac:spMkLst>
            <pc:docMk/>
            <pc:sldMk cId="3049764409" sldId="292"/>
            <ac:spMk id="5" creationId="{6F60B3D2-F331-4B1E-B8AB-E9BAA1F36B8D}"/>
          </ac:spMkLst>
        </pc:spChg>
        <pc:picChg chg="add">
          <ac:chgData name="Thiago Braga" userId="b8ae3cd4b4e11fb0" providerId="LiveId" clId="{34F78F04-CFBA-4077-80D4-676E50007F86}" dt="2020-01-19T20:24:18.717" v="72"/>
          <ac:picMkLst>
            <pc:docMk/>
            <pc:sldMk cId="3049764409" sldId="292"/>
            <ac:picMk id="4" creationId="{445DDFD2-06F8-49FB-9CB8-7294E56238F1}"/>
          </ac:picMkLst>
        </pc:picChg>
      </pc:sldChg>
      <pc:sldChg chg="addSp delSp modSp add">
        <pc:chgData name="Thiago Braga" userId="b8ae3cd4b4e11fb0" providerId="LiveId" clId="{34F78F04-CFBA-4077-80D4-676E50007F86}" dt="2020-01-19T21:20:13.404" v="142" actId="1076"/>
        <pc:sldMkLst>
          <pc:docMk/>
          <pc:sldMk cId="2767199490" sldId="293"/>
        </pc:sldMkLst>
        <pc:spChg chg="mod">
          <ac:chgData name="Thiago Braga" userId="b8ae3cd4b4e11fb0" providerId="LiveId" clId="{34F78F04-CFBA-4077-80D4-676E50007F86}" dt="2020-01-19T21:20:06.380" v="140" actId="1076"/>
          <ac:spMkLst>
            <pc:docMk/>
            <pc:sldMk cId="2767199490" sldId="293"/>
            <ac:spMk id="4" creationId="{ECA1E98E-D8D6-7849-B992-63E0E10D0374}"/>
          </ac:spMkLst>
        </pc:spChg>
        <pc:spChg chg="mod">
          <ac:chgData name="Thiago Braga" userId="b8ae3cd4b4e11fb0" providerId="LiveId" clId="{34F78F04-CFBA-4077-80D4-676E50007F86}" dt="2020-01-19T21:20:13.404" v="142" actId="1076"/>
          <ac:spMkLst>
            <pc:docMk/>
            <pc:sldMk cId="2767199490" sldId="293"/>
            <ac:spMk id="7" creationId="{7DCAD72E-94E0-B142-9145-5224ADBF95E8}"/>
          </ac:spMkLst>
        </pc:spChg>
        <pc:spChg chg="add">
          <ac:chgData name="Thiago Braga" userId="b8ae3cd4b4e11fb0" providerId="LiveId" clId="{34F78F04-CFBA-4077-80D4-676E50007F86}" dt="2020-01-19T20:24:19.935" v="73"/>
          <ac:spMkLst>
            <pc:docMk/>
            <pc:sldMk cId="2767199490" sldId="293"/>
            <ac:spMk id="10" creationId="{7CBE6563-239D-4D7C-896A-A3D004F32A64}"/>
          </ac:spMkLst>
        </pc:spChg>
        <pc:picChg chg="del">
          <ac:chgData name="Thiago Braga" userId="b8ae3cd4b4e11fb0" providerId="LiveId" clId="{34F78F04-CFBA-4077-80D4-676E50007F86}" dt="2020-01-19T21:19:55.128" v="135" actId="478"/>
          <ac:picMkLst>
            <pc:docMk/>
            <pc:sldMk cId="2767199490" sldId="293"/>
            <ac:picMk id="3" creationId="{00000000-0000-0000-0000-000000000000}"/>
          </ac:picMkLst>
        </pc:picChg>
        <pc:picChg chg="add mod ord">
          <ac:chgData name="Thiago Braga" userId="b8ae3cd4b4e11fb0" providerId="LiveId" clId="{34F78F04-CFBA-4077-80D4-676E50007F86}" dt="2020-01-19T21:20:09.756" v="141" actId="1076"/>
          <ac:picMkLst>
            <pc:docMk/>
            <pc:sldMk cId="2767199490" sldId="293"/>
            <ac:picMk id="5" creationId="{415E065D-D931-4170-878F-F7BB1478C7C5}"/>
          </ac:picMkLst>
        </pc:picChg>
        <pc:picChg chg="add">
          <ac:chgData name="Thiago Braga" userId="b8ae3cd4b4e11fb0" providerId="LiveId" clId="{34F78F04-CFBA-4077-80D4-676E50007F86}" dt="2020-01-19T20:24:19.935" v="73"/>
          <ac:picMkLst>
            <pc:docMk/>
            <pc:sldMk cId="2767199490" sldId="293"/>
            <ac:picMk id="8" creationId="{AA5CE2DF-057F-428D-AAA4-F81F60A49D0C}"/>
          </ac:picMkLst>
        </pc:picChg>
        <pc:cxnChg chg="mod">
          <ac:chgData name="Thiago Braga" userId="b8ae3cd4b4e11fb0" providerId="LiveId" clId="{34F78F04-CFBA-4077-80D4-676E50007F86}" dt="2020-01-19T21:20:06.380" v="140" actId="1076"/>
          <ac:cxnSpMkLst>
            <pc:docMk/>
            <pc:sldMk cId="2767199490" sldId="293"/>
            <ac:cxnSpMk id="6" creationId="{36071329-F558-D548-A604-12DB683E5BDB}"/>
          </ac:cxnSpMkLst>
        </pc:cxnChg>
        <pc:cxnChg chg="mod">
          <ac:chgData name="Thiago Braga" userId="b8ae3cd4b4e11fb0" providerId="LiveId" clId="{34F78F04-CFBA-4077-80D4-676E50007F86}" dt="2020-01-19T21:20:13.404" v="142" actId="1076"/>
          <ac:cxnSpMkLst>
            <pc:docMk/>
            <pc:sldMk cId="2767199490" sldId="293"/>
            <ac:cxnSpMk id="9" creationId="{345DB1C2-95DB-744D-97E7-E265E938EA0A}"/>
          </ac:cxnSpMkLst>
        </pc:cxnChg>
      </pc:sldChg>
      <pc:sldChg chg="addSp add">
        <pc:chgData name="Thiago Braga" userId="b8ae3cd4b4e11fb0" providerId="LiveId" clId="{34F78F04-CFBA-4077-80D4-676E50007F86}" dt="2020-01-19T20:24:25.370" v="75"/>
        <pc:sldMkLst>
          <pc:docMk/>
          <pc:sldMk cId="1884399152" sldId="294"/>
        </pc:sldMkLst>
        <pc:spChg chg="add">
          <ac:chgData name="Thiago Braga" userId="b8ae3cd4b4e11fb0" providerId="LiveId" clId="{34F78F04-CFBA-4077-80D4-676E50007F86}" dt="2020-01-19T20:24:25.370" v="75"/>
          <ac:spMkLst>
            <pc:docMk/>
            <pc:sldMk cId="1884399152" sldId="294"/>
            <ac:spMk id="5" creationId="{45FA9D82-0C17-4780-A182-3406ABA9B8EC}"/>
          </ac:spMkLst>
        </pc:spChg>
        <pc:picChg chg="add">
          <ac:chgData name="Thiago Braga" userId="b8ae3cd4b4e11fb0" providerId="LiveId" clId="{34F78F04-CFBA-4077-80D4-676E50007F86}" dt="2020-01-19T20:24:25.370" v="75"/>
          <ac:picMkLst>
            <pc:docMk/>
            <pc:sldMk cId="1884399152" sldId="294"/>
            <ac:picMk id="4" creationId="{9C2CBC97-BFC5-420D-A278-D6DFB7CAF369}"/>
          </ac:picMkLst>
        </pc:picChg>
      </pc:sldChg>
      <pc:sldChg chg="addSp add">
        <pc:chgData name="Thiago Braga" userId="b8ae3cd4b4e11fb0" providerId="LiveId" clId="{34F78F04-CFBA-4077-80D4-676E50007F86}" dt="2020-01-19T20:24:27.273" v="76"/>
        <pc:sldMkLst>
          <pc:docMk/>
          <pc:sldMk cId="2902571780" sldId="295"/>
        </pc:sldMkLst>
        <pc:spChg chg="add">
          <ac:chgData name="Thiago Braga" userId="b8ae3cd4b4e11fb0" providerId="LiveId" clId="{34F78F04-CFBA-4077-80D4-676E50007F86}" dt="2020-01-19T20:24:27.273" v="76"/>
          <ac:spMkLst>
            <pc:docMk/>
            <pc:sldMk cId="2902571780" sldId="295"/>
            <ac:spMk id="5" creationId="{580855DD-70ED-47A5-8F62-60A3CD13AB80}"/>
          </ac:spMkLst>
        </pc:spChg>
        <pc:picChg chg="add">
          <ac:chgData name="Thiago Braga" userId="b8ae3cd4b4e11fb0" providerId="LiveId" clId="{34F78F04-CFBA-4077-80D4-676E50007F86}" dt="2020-01-19T20:24:27.273" v="76"/>
          <ac:picMkLst>
            <pc:docMk/>
            <pc:sldMk cId="2902571780" sldId="295"/>
            <ac:picMk id="4" creationId="{EDFFB655-F2F0-4CF5-B61D-790CF787CABC}"/>
          </ac:picMkLst>
        </pc:picChg>
      </pc:sldChg>
      <pc:sldChg chg="addSp add">
        <pc:chgData name="Thiago Braga" userId="b8ae3cd4b4e11fb0" providerId="LiveId" clId="{34F78F04-CFBA-4077-80D4-676E50007F86}" dt="2020-01-19T20:24:42.149" v="80"/>
        <pc:sldMkLst>
          <pc:docMk/>
          <pc:sldMk cId="456340223" sldId="296"/>
        </pc:sldMkLst>
        <pc:spChg chg="add">
          <ac:chgData name="Thiago Braga" userId="b8ae3cd4b4e11fb0" providerId="LiveId" clId="{34F78F04-CFBA-4077-80D4-676E50007F86}" dt="2020-01-19T20:24:42.149" v="80"/>
          <ac:spMkLst>
            <pc:docMk/>
            <pc:sldMk cId="456340223" sldId="296"/>
            <ac:spMk id="5" creationId="{5D624CEC-AC58-4922-A62D-3B475D2F5508}"/>
          </ac:spMkLst>
        </pc:spChg>
        <pc:picChg chg="add">
          <ac:chgData name="Thiago Braga" userId="b8ae3cd4b4e11fb0" providerId="LiveId" clId="{34F78F04-CFBA-4077-80D4-676E50007F86}" dt="2020-01-19T20:24:42.149" v="80"/>
          <ac:picMkLst>
            <pc:docMk/>
            <pc:sldMk cId="456340223" sldId="296"/>
            <ac:picMk id="4" creationId="{FFB0734F-8594-4746-8EC2-CC7C1D0B1BCE}"/>
          </ac:picMkLst>
        </pc:picChg>
      </pc:sldChg>
      <pc:sldChg chg="addSp modSp add">
        <pc:chgData name="Thiago Braga" userId="b8ae3cd4b4e11fb0" providerId="LiveId" clId="{34F78F04-CFBA-4077-80D4-676E50007F86}" dt="2020-01-21T15:38:01.380" v="151" actId="948"/>
        <pc:sldMkLst>
          <pc:docMk/>
          <pc:sldMk cId="1983417447" sldId="297"/>
        </pc:sldMkLst>
        <pc:spChg chg="mod">
          <ac:chgData name="Thiago Braga" userId="b8ae3cd4b4e11fb0" providerId="LiveId" clId="{34F78F04-CFBA-4077-80D4-676E50007F86}" dt="2020-01-21T15:38:01.380" v="151" actId="948"/>
          <ac:spMkLst>
            <pc:docMk/>
            <pc:sldMk cId="1983417447" sldId="297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4:45.530" v="83"/>
          <ac:spMkLst>
            <pc:docMk/>
            <pc:sldMk cId="1983417447" sldId="297"/>
            <ac:spMk id="5" creationId="{5D70FDE2-FCC9-4727-8F9B-C281EC8B6721}"/>
          </ac:spMkLst>
        </pc:spChg>
        <pc:picChg chg="add">
          <ac:chgData name="Thiago Braga" userId="b8ae3cd4b4e11fb0" providerId="LiveId" clId="{34F78F04-CFBA-4077-80D4-676E50007F86}" dt="2020-01-19T20:24:45.530" v="83"/>
          <ac:picMkLst>
            <pc:docMk/>
            <pc:sldMk cId="1983417447" sldId="297"/>
            <ac:picMk id="4" creationId="{EFE9DDF9-8376-4FE7-B2B6-448B8C168D58}"/>
          </ac:picMkLst>
        </pc:picChg>
      </pc:sldChg>
      <pc:sldChg chg="addSp add">
        <pc:chgData name="Thiago Braga" userId="b8ae3cd4b4e11fb0" providerId="LiveId" clId="{34F78F04-CFBA-4077-80D4-676E50007F86}" dt="2020-01-19T20:25:02.158" v="91"/>
        <pc:sldMkLst>
          <pc:docMk/>
          <pc:sldMk cId="3825777546" sldId="298"/>
        </pc:sldMkLst>
        <pc:spChg chg="add">
          <ac:chgData name="Thiago Braga" userId="b8ae3cd4b4e11fb0" providerId="LiveId" clId="{34F78F04-CFBA-4077-80D4-676E50007F86}" dt="2020-01-19T20:25:02.158" v="91"/>
          <ac:spMkLst>
            <pc:docMk/>
            <pc:sldMk cId="3825777546" sldId="298"/>
            <ac:spMk id="6" creationId="{6E1FCD05-0755-40F9-83C3-830572B089C2}"/>
          </ac:spMkLst>
        </pc:spChg>
        <pc:picChg chg="add">
          <ac:chgData name="Thiago Braga" userId="b8ae3cd4b4e11fb0" providerId="LiveId" clId="{34F78F04-CFBA-4077-80D4-676E50007F86}" dt="2020-01-19T20:25:02.158" v="91"/>
          <ac:picMkLst>
            <pc:docMk/>
            <pc:sldMk cId="3825777546" sldId="298"/>
            <ac:picMk id="4" creationId="{17358C1E-51B2-445E-ABF4-55EE8B88AA98}"/>
          </ac:picMkLst>
        </pc:picChg>
      </pc:sldChg>
      <pc:sldChg chg="addSp modSp add">
        <pc:chgData name="Thiago Braga" userId="b8ae3cd4b4e11fb0" providerId="LiveId" clId="{34F78F04-CFBA-4077-80D4-676E50007F86}" dt="2020-01-21T15:43:29.333" v="164" actId="20577"/>
        <pc:sldMkLst>
          <pc:docMk/>
          <pc:sldMk cId="2783733021" sldId="299"/>
        </pc:sldMkLst>
        <pc:spChg chg="mod">
          <ac:chgData name="Thiago Braga" userId="b8ae3cd4b4e11fb0" providerId="LiveId" clId="{34F78F04-CFBA-4077-80D4-676E50007F86}" dt="2020-01-21T15:43:29.333" v="164" actId="20577"/>
          <ac:spMkLst>
            <pc:docMk/>
            <pc:sldMk cId="2783733021" sldId="299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04.713" v="93"/>
          <ac:spMkLst>
            <pc:docMk/>
            <pc:sldMk cId="2783733021" sldId="299"/>
            <ac:spMk id="5" creationId="{DB6C7A39-53EA-43C2-BD11-E5E0FF3C958E}"/>
          </ac:spMkLst>
        </pc:spChg>
        <pc:picChg chg="add">
          <ac:chgData name="Thiago Braga" userId="b8ae3cd4b4e11fb0" providerId="LiveId" clId="{34F78F04-CFBA-4077-80D4-676E50007F86}" dt="2020-01-19T20:25:04.713" v="93"/>
          <ac:picMkLst>
            <pc:docMk/>
            <pc:sldMk cId="2783733021" sldId="299"/>
            <ac:picMk id="4" creationId="{46D8AF06-6968-4FCE-B712-B02CA7F5AA0A}"/>
          </ac:picMkLst>
        </pc:picChg>
      </pc:sldChg>
      <pc:sldChg chg="addSp modSp add">
        <pc:chgData name="Thiago Braga" userId="b8ae3cd4b4e11fb0" providerId="LiveId" clId="{34F78F04-CFBA-4077-80D4-676E50007F86}" dt="2020-01-21T16:08:46.092" v="171" actId="948"/>
        <pc:sldMkLst>
          <pc:docMk/>
          <pc:sldMk cId="3429366135" sldId="300"/>
        </pc:sldMkLst>
        <pc:spChg chg="mod">
          <ac:chgData name="Thiago Braga" userId="b8ae3cd4b4e11fb0" providerId="LiveId" clId="{34F78F04-CFBA-4077-80D4-676E50007F86}" dt="2020-01-21T16:08:46.092" v="171" actId="948"/>
          <ac:spMkLst>
            <pc:docMk/>
            <pc:sldMk cId="3429366135" sldId="300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17.463" v="100"/>
          <ac:spMkLst>
            <pc:docMk/>
            <pc:sldMk cId="3429366135" sldId="300"/>
            <ac:spMk id="5" creationId="{0741B8CE-9CB3-448C-8ED5-39F335D529CC}"/>
          </ac:spMkLst>
        </pc:spChg>
        <pc:picChg chg="add">
          <ac:chgData name="Thiago Braga" userId="b8ae3cd4b4e11fb0" providerId="LiveId" clId="{34F78F04-CFBA-4077-80D4-676E50007F86}" dt="2020-01-19T20:25:17.463" v="100"/>
          <ac:picMkLst>
            <pc:docMk/>
            <pc:sldMk cId="3429366135" sldId="300"/>
            <ac:picMk id="4" creationId="{3CB6D315-550F-46A9-9143-D36DF4E745BD}"/>
          </ac:picMkLst>
        </pc:picChg>
      </pc:sldChg>
      <pc:sldChg chg="addSp modSp add">
        <pc:chgData name="Thiago Braga" userId="b8ae3cd4b4e11fb0" providerId="LiveId" clId="{34F78F04-CFBA-4077-80D4-676E50007F86}" dt="2020-01-21T17:05:23.473" v="186" actId="20577"/>
        <pc:sldMkLst>
          <pc:docMk/>
          <pc:sldMk cId="1744756342" sldId="301"/>
        </pc:sldMkLst>
        <pc:spChg chg="mod">
          <ac:chgData name="Thiago Braga" userId="b8ae3cd4b4e11fb0" providerId="LiveId" clId="{34F78F04-CFBA-4077-80D4-676E50007F86}" dt="2020-01-21T17:05:23.473" v="186" actId="20577"/>
          <ac:spMkLst>
            <pc:docMk/>
            <pc:sldMk cId="1744756342" sldId="301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5:34.947" v="109"/>
          <ac:spMkLst>
            <pc:docMk/>
            <pc:sldMk cId="1744756342" sldId="301"/>
            <ac:spMk id="5" creationId="{F5449275-6ECB-4173-80AC-84AB666D18E5}"/>
          </ac:spMkLst>
        </pc:spChg>
        <pc:picChg chg="add">
          <ac:chgData name="Thiago Braga" userId="b8ae3cd4b4e11fb0" providerId="LiveId" clId="{34F78F04-CFBA-4077-80D4-676E50007F86}" dt="2020-01-19T20:25:34.947" v="109"/>
          <ac:picMkLst>
            <pc:docMk/>
            <pc:sldMk cId="1744756342" sldId="301"/>
            <ac:picMk id="4" creationId="{F1385085-8868-432A-AAFA-26B9BEB63AE3}"/>
          </ac:picMkLst>
        </pc:picChg>
      </pc:sldChg>
      <pc:sldChg chg="addSp add">
        <pc:chgData name="Thiago Braga" userId="b8ae3cd4b4e11fb0" providerId="LiveId" clId="{34F78F04-CFBA-4077-80D4-676E50007F86}" dt="2020-01-19T20:25:28.389" v="105"/>
        <pc:sldMkLst>
          <pc:docMk/>
          <pc:sldMk cId="3019366096" sldId="302"/>
        </pc:sldMkLst>
        <pc:spChg chg="add">
          <ac:chgData name="Thiago Braga" userId="b8ae3cd4b4e11fb0" providerId="LiveId" clId="{34F78F04-CFBA-4077-80D4-676E50007F86}" dt="2020-01-19T20:25:28.389" v="105"/>
          <ac:spMkLst>
            <pc:docMk/>
            <pc:sldMk cId="3019366096" sldId="302"/>
            <ac:spMk id="5" creationId="{88497B2C-7F7F-49BD-9376-DED51140C86E}"/>
          </ac:spMkLst>
        </pc:spChg>
        <pc:picChg chg="add">
          <ac:chgData name="Thiago Braga" userId="b8ae3cd4b4e11fb0" providerId="LiveId" clId="{34F78F04-CFBA-4077-80D4-676E50007F86}" dt="2020-01-19T20:25:28.389" v="105"/>
          <ac:picMkLst>
            <pc:docMk/>
            <pc:sldMk cId="3019366096" sldId="302"/>
            <ac:picMk id="4" creationId="{22C039D4-71CB-4C08-AA20-44884B845229}"/>
          </ac:picMkLst>
        </pc:picChg>
      </pc:sldChg>
      <pc:sldChg chg="modSp">
        <pc:chgData name="Thiago Braga" userId="b8ae3cd4b4e11fb0" providerId="LiveId" clId="{34F78F04-CFBA-4077-80D4-676E50007F86}" dt="2020-01-19T20:21:08.759" v="27" actId="6549"/>
        <pc:sldMkLst>
          <pc:docMk/>
          <pc:sldMk cId="64307814" sldId="425"/>
        </pc:sldMkLst>
        <pc:spChg chg="mod">
          <ac:chgData name="Thiago Braga" userId="b8ae3cd4b4e11fb0" providerId="LiveId" clId="{34F78F04-CFBA-4077-80D4-676E50007F86}" dt="2020-01-19T20:21:08.759" v="27" actId="6549"/>
          <ac:spMkLst>
            <pc:docMk/>
            <pc:sldMk cId="64307814" sldId="425"/>
            <ac:spMk id="2" creationId="{00000000-0000-0000-0000-000000000000}"/>
          </ac:spMkLst>
        </pc:spChg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859660308" sldId="426"/>
        </pc:sldMkLst>
      </pc:sldChg>
      <pc:sldChg chg="del">
        <pc:chgData name="Thiago Braga" userId="b8ae3cd4b4e11fb0" providerId="LiveId" clId="{34F78F04-CFBA-4077-80D4-676E50007F86}" dt="2020-01-19T20:21:01.407" v="6" actId="47"/>
        <pc:sldMkLst>
          <pc:docMk/>
          <pc:sldMk cId="2572945696" sldId="427"/>
        </pc:sldMkLst>
      </pc:sldChg>
      <pc:sldChg chg="addSp add">
        <pc:chgData name="Thiago Braga" userId="b8ae3cd4b4e11fb0" providerId="LiveId" clId="{34F78F04-CFBA-4077-80D4-676E50007F86}" dt="2020-01-19T20:23:25.899" v="54"/>
        <pc:sldMkLst>
          <pc:docMk/>
          <pc:sldMk cId="2892282712" sldId="428"/>
        </pc:sldMkLst>
        <pc:spChg chg="add">
          <ac:chgData name="Thiago Braga" userId="b8ae3cd4b4e11fb0" providerId="LiveId" clId="{34F78F04-CFBA-4077-80D4-676E50007F86}" dt="2020-01-19T20:23:25.899" v="54"/>
          <ac:spMkLst>
            <pc:docMk/>
            <pc:sldMk cId="2892282712" sldId="428"/>
            <ac:spMk id="5" creationId="{0A16EDBC-B43E-4D4F-9C5E-BA17B7F1B5FE}"/>
          </ac:spMkLst>
        </pc:spChg>
        <pc:picChg chg="add">
          <ac:chgData name="Thiago Braga" userId="b8ae3cd4b4e11fb0" providerId="LiveId" clId="{34F78F04-CFBA-4077-80D4-676E50007F86}" dt="2020-01-19T20:23:25.899" v="54"/>
          <ac:picMkLst>
            <pc:docMk/>
            <pc:sldMk cId="2892282712" sldId="428"/>
            <ac:picMk id="4" creationId="{CF965CF7-419C-46B9-9A1A-6495B543DBD3}"/>
          </ac:picMkLst>
        </pc:picChg>
      </pc:sldChg>
      <pc:sldChg chg="addSp add">
        <pc:chgData name="Thiago Braga" userId="b8ae3cd4b4e11fb0" providerId="LiveId" clId="{34F78F04-CFBA-4077-80D4-676E50007F86}" dt="2020-01-19T20:23:28.479" v="56"/>
        <pc:sldMkLst>
          <pc:docMk/>
          <pc:sldMk cId="2792150941" sldId="429"/>
        </pc:sldMkLst>
        <pc:spChg chg="add">
          <ac:chgData name="Thiago Braga" userId="b8ae3cd4b4e11fb0" providerId="LiveId" clId="{34F78F04-CFBA-4077-80D4-676E50007F86}" dt="2020-01-19T20:23:28.479" v="56"/>
          <ac:spMkLst>
            <pc:docMk/>
            <pc:sldMk cId="2792150941" sldId="429"/>
            <ac:spMk id="5" creationId="{CE5E2571-8720-4E22-A825-733EB8D7BCEE}"/>
          </ac:spMkLst>
        </pc:spChg>
        <pc:picChg chg="add">
          <ac:chgData name="Thiago Braga" userId="b8ae3cd4b4e11fb0" providerId="LiveId" clId="{34F78F04-CFBA-4077-80D4-676E50007F86}" dt="2020-01-19T20:23:28.479" v="56"/>
          <ac:picMkLst>
            <pc:docMk/>
            <pc:sldMk cId="2792150941" sldId="429"/>
            <ac:picMk id="4" creationId="{48E2EAD4-45B2-49A3-AD9B-CB92D0992B7A}"/>
          </ac:picMkLst>
        </pc:picChg>
      </pc:sldChg>
      <pc:sldChg chg="addSp add">
        <pc:chgData name="Thiago Braga" userId="b8ae3cd4b4e11fb0" providerId="LiveId" clId="{34F78F04-CFBA-4077-80D4-676E50007F86}" dt="2020-01-19T20:23:29.332" v="57"/>
        <pc:sldMkLst>
          <pc:docMk/>
          <pc:sldMk cId="639415888" sldId="430"/>
        </pc:sldMkLst>
        <pc:spChg chg="add">
          <ac:chgData name="Thiago Braga" userId="b8ae3cd4b4e11fb0" providerId="LiveId" clId="{34F78F04-CFBA-4077-80D4-676E50007F86}" dt="2020-01-19T20:23:29.332" v="57"/>
          <ac:spMkLst>
            <pc:docMk/>
            <pc:sldMk cId="639415888" sldId="430"/>
            <ac:spMk id="5" creationId="{D281FAC3-2F09-4642-AC39-F4B62100F40E}"/>
          </ac:spMkLst>
        </pc:spChg>
        <pc:picChg chg="add">
          <ac:chgData name="Thiago Braga" userId="b8ae3cd4b4e11fb0" providerId="LiveId" clId="{34F78F04-CFBA-4077-80D4-676E50007F86}" dt="2020-01-19T20:23:29.332" v="57"/>
          <ac:picMkLst>
            <pc:docMk/>
            <pc:sldMk cId="639415888" sldId="430"/>
            <ac:picMk id="4" creationId="{E9F79236-DDBC-4548-9013-7397F575A331}"/>
          </ac:picMkLst>
        </pc:picChg>
      </pc:sldChg>
      <pc:sldChg chg="addSp modSp add">
        <pc:chgData name="Thiago Braga" userId="b8ae3cd4b4e11fb0" providerId="LiveId" clId="{34F78F04-CFBA-4077-80D4-676E50007F86}" dt="2020-01-22T09:19:29.639" v="189" actId="20577"/>
        <pc:sldMkLst>
          <pc:docMk/>
          <pc:sldMk cId="1495751608" sldId="431"/>
        </pc:sldMkLst>
        <pc:spChg chg="mod">
          <ac:chgData name="Thiago Braga" userId="b8ae3cd4b4e11fb0" providerId="LiveId" clId="{34F78F04-CFBA-4077-80D4-676E50007F86}" dt="2020-01-22T09:19:29.639" v="189" actId="20577"/>
          <ac:spMkLst>
            <pc:docMk/>
            <pc:sldMk cId="1495751608" sldId="431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0.764" v="58"/>
          <ac:spMkLst>
            <pc:docMk/>
            <pc:sldMk cId="1495751608" sldId="431"/>
            <ac:spMk id="5" creationId="{437A050D-E9E7-4808-A265-5E246E812258}"/>
          </ac:spMkLst>
        </pc:spChg>
        <pc:picChg chg="add">
          <ac:chgData name="Thiago Braga" userId="b8ae3cd4b4e11fb0" providerId="LiveId" clId="{34F78F04-CFBA-4077-80D4-676E50007F86}" dt="2020-01-19T20:23:30.764" v="58"/>
          <ac:picMkLst>
            <pc:docMk/>
            <pc:sldMk cId="1495751608" sldId="431"/>
            <ac:picMk id="4" creationId="{6B434D05-9109-4837-A57A-C20738D6FF83}"/>
          </ac:picMkLst>
        </pc:picChg>
      </pc:sldChg>
      <pc:sldChg chg="addSp modSp add">
        <pc:chgData name="Thiago Braga" userId="b8ae3cd4b4e11fb0" providerId="LiveId" clId="{34F78F04-CFBA-4077-80D4-676E50007F86}" dt="2020-01-22T09:19:45.799" v="191" actId="20577"/>
        <pc:sldMkLst>
          <pc:docMk/>
          <pc:sldMk cId="1315430692" sldId="432"/>
        </pc:sldMkLst>
        <pc:spChg chg="mod">
          <ac:chgData name="Thiago Braga" userId="b8ae3cd4b4e11fb0" providerId="LiveId" clId="{34F78F04-CFBA-4077-80D4-676E50007F86}" dt="2020-01-22T09:19:45.799" v="191" actId="20577"/>
          <ac:spMkLst>
            <pc:docMk/>
            <pc:sldMk cId="1315430692" sldId="432"/>
            <ac:spMk id="3" creationId="{00000000-0000-0000-0000-000000000000}"/>
          </ac:spMkLst>
        </pc:spChg>
        <pc:spChg chg="add">
          <ac:chgData name="Thiago Braga" userId="b8ae3cd4b4e11fb0" providerId="LiveId" clId="{34F78F04-CFBA-4077-80D4-676E50007F86}" dt="2020-01-19T20:23:31.985" v="59"/>
          <ac:spMkLst>
            <pc:docMk/>
            <pc:sldMk cId="1315430692" sldId="432"/>
            <ac:spMk id="5" creationId="{465BFC46-67CB-4B53-B76D-9945B86E8688}"/>
          </ac:spMkLst>
        </pc:spChg>
        <pc:picChg chg="add">
          <ac:chgData name="Thiago Braga" userId="b8ae3cd4b4e11fb0" providerId="LiveId" clId="{34F78F04-CFBA-4077-80D4-676E50007F86}" dt="2020-01-19T20:23:31.985" v="59"/>
          <ac:picMkLst>
            <pc:docMk/>
            <pc:sldMk cId="1315430692" sldId="432"/>
            <ac:picMk id="4" creationId="{D2D80379-3FA2-435F-B61E-4776E557EE46}"/>
          </ac:picMkLst>
        </pc:picChg>
      </pc:sldChg>
      <pc:sldChg chg="addSp add">
        <pc:chgData name="Thiago Braga" userId="b8ae3cd4b4e11fb0" providerId="LiveId" clId="{34F78F04-CFBA-4077-80D4-676E50007F86}" dt="2020-01-19T20:23:33.011" v="60"/>
        <pc:sldMkLst>
          <pc:docMk/>
          <pc:sldMk cId="2657663637" sldId="433"/>
        </pc:sldMkLst>
        <pc:spChg chg="add">
          <ac:chgData name="Thiago Braga" userId="b8ae3cd4b4e11fb0" providerId="LiveId" clId="{34F78F04-CFBA-4077-80D4-676E50007F86}" dt="2020-01-19T20:23:33.011" v="60"/>
          <ac:spMkLst>
            <pc:docMk/>
            <pc:sldMk cId="2657663637" sldId="433"/>
            <ac:spMk id="5" creationId="{11EDF1E6-EAA8-4AE5-BB04-15FF5A445051}"/>
          </ac:spMkLst>
        </pc:spChg>
        <pc:picChg chg="add">
          <ac:chgData name="Thiago Braga" userId="b8ae3cd4b4e11fb0" providerId="LiveId" clId="{34F78F04-CFBA-4077-80D4-676E50007F86}" dt="2020-01-19T20:23:33.011" v="60"/>
          <ac:picMkLst>
            <pc:docMk/>
            <pc:sldMk cId="2657663637" sldId="433"/>
            <ac:picMk id="4" creationId="{4C66ACD3-F152-4447-929F-F42FF974E88C}"/>
          </ac:picMkLst>
        </pc:picChg>
      </pc:sldChg>
      <pc:sldChg chg="addSp add">
        <pc:chgData name="Thiago Braga" userId="b8ae3cd4b4e11fb0" providerId="LiveId" clId="{34F78F04-CFBA-4077-80D4-676E50007F86}" dt="2020-01-19T20:23:34.056" v="61"/>
        <pc:sldMkLst>
          <pc:docMk/>
          <pc:sldMk cId="715793955" sldId="434"/>
        </pc:sldMkLst>
        <pc:spChg chg="add">
          <ac:chgData name="Thiago Braga" userId="b8ae3cd4b4e11fb0" providerId="LiveId" clId="{34F78F04-CFBA-4077-80D4-676E50007F86}" dt="2020-01-19T20:23:34.056" v="61"/>
          <ac:spMkLst>
            <pc:docMk/>
            <pc:sldMk cId="715793955" sldId="434"/>
            <ac:spMk id="5" creationId="{7A1495DF-0354-4699-9426-89602E15FCB2}"/>
          </ac:spMkLst>
        </pc:spChg>
        <pc:picChg chg="add">
          <ac:chgData name="Thiago Braga" userId="b8ae3cd4b4e11fb0" providerId="LiveId" clId="{34F78F04-CFBA-4077-80D4-676E50007F86}" dt="2020-01-19T20:23:34.056" v="61"/>
          <ac:picMkLst>
            <pc:docMk/>
            <pc:sldMk cId="715793955" sldId="434"/>
            <ac:picMk id="4" creationId="{58C58E95-42B7-446F-B05D-247CC2627997}"/>
          </ac:picMkLst>
        </pc:picChg>
      </pc:sldChg>
      <pc:sldChg chg="delSp add del">
        <pc:chgData name="Thiago Braga" userId="b8ae3cd4b4e11fb0" providerId="LiveId" clId="{34F78F04-CFBA-4077-80D4-676E50007F86}" dt="2020-01-19T21:16:13.608" v="132" actId="47"/>
        <pc:sldMkLst>
          <pc:docMk/>
          <pc:sldMk cId="1317866554" sldId="435"/>
        </pc:sldMkLst>
        <pc:picChg chg="del">
          <ac:chgData name="Thiago Braga" userId="b8ae3cd4b4e11fb0" providerId="LiveId" clId="{34F78F04-CFBA-4077-80D4-676E50007F86}" dt="2020-01-19T21:14:38.760" v="119" actId="478"/>
          <ac:picMkLst>
            <pc:docMk/>
            <pc:sldMk cId="1317866554" sldId="435"/>
            <ac:picMk id="5" creationId="{C4A4A249-D84F-420B-9474-2940593C2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1381-FE8B-4B93-9B42-C079EE571F00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F8667-BFCA-434E-9AF4-03878928B3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37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rchitectu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eb_service" TargetMode="External"/><Relationship Id="rId4" Type="http://schemas.openxmlformats.org/officeDocument/2006/relationships/hyperlink" Target="https://en.wikipedia.org/wiki/Interactivit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334DC-9352-4F01-998D-79A5A7F7DEC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1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set of functions and procedures allowing the creation of applications that access the features or data of an operating system, application, or other service.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oftware architecture"/>
              </a:rPr>
              <a:t>software architecture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nteractivity"/>
              </a:rPr>
              <a:t>interactive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applications that typically use multiple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eb service"/>
              </a:rPr>
              <a:t>Web services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In order to be used in a REST-based application, a Web Service needs to meet certain constraints; such a Web Service is called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F8667-BFCA-434E-9AF4-03878928B3C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47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F8667-BFCA-434E-9AF4-03878928B3C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21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8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84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8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4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3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3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52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7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6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85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043E89-032A-416D-906D-F3840E8B724A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8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0412"/>
            <a:ext cx="9144000" cy="1495321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Systems 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4 – </a:t>
            </a:r>
            <a:r>
              <a:rPr lang="en-IE" sz="4000" spc="-4" dirty="0"/>
              <a:t>REST and</a:t>
            </a:r>
            <a:r>
              <a:rPr lang="en-IE" sz="4000" spc="-150" dirty="0"/>
              <a:t> </a:t>
            </a:r>
            <a:r>
              <a:rPr lang="en-IE" sz="4000" spc="-4" dirty="0"/>
              <a:t>JAX-RS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F53-13E3-40AF-8C2E-552B172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1453"/>
            <a:ext cx="8229600" cy="1066800"/>
          </a:xfrm>
        </p:spPr>
        <p:txBody>
          <a:bodyPr/>
          <a:lstStyle/>
          <a:p>
            <a:r>
              <a:rPr lang="en-IE" dirty="0" err="1"/>
              <a:t>OpenWeatherMap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0D56-BAF2-429B-AEF3-51A7BCE2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0985"/>
            <a:ext cx="8229600" cy="4325112"/>
          </a:xfrm>
        </p:spPr>
        <p:txBody>
          <a:bodyPr/>
          <a:lstStyle/>
          <a:p>
            <a:r>
              <a:rPr lang="en-IE" dirty="0"/>
              <a:t>api.openweathermap.org/data/2.5/</a:t>
            </a:r>
            <a:r>
              <a:rPr lang="en-IE" dirty="0" err="1"/>
              <a:t>weather?lat</a:t>
            </a:r>
            <a:r>
              <a:rPr lang="en-IE" dirty="0"/>
              <a:t>={</a:t>
            </a:r>
            <a:r>
              <a:rPr lang="en-IE" dirty="0" err="1"/>
              <a:t>lat</a:t>
            </a:r>
            <a:r>
              <a:rPr lang="en-IE" dirty="0"/>
              <a:t>}&amp;</a:t>
            </a:r>
            <a:r>
              <a:rPr lang="en-IE" dirty="0" err="1"/>
              <a:t>lon</a:t>
            </a:r>
            <a:r>
              <a:rPr lang="en-IE" dirty="0"/>
              <a:t>={</a:t>
            </a:r>
            <a:r>
              <a:rPr lang="en-IE" dirty="0" err="1"/>
              <a:t>lon</a:t>
            </a:r>
            <a:r>
              <a:rPr lang="en-IE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8840C-9CD7-4EB9-BF28-6BDC89D81246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30726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F53-13E3-40AF-8C2E-552B172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1453"/>
            <a:ext cx="8229600" cy="1066800"/>
          </a:xfrm>
        </p:spPr>
        <p:txBody>
          <a:bodyPr/>
          <a:lstStyle/>
          <a:p>
            <a:r>
              <a:rPr lang="en-IE" dirty="0" err="1"/>
              <a:t>OpenWeatherMap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1CFB4-E296-481B-A19B-13E2EAF2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19" y="2100013"/>
            <a:ext cx="3789962" cy="4238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48840C-9CD7-4EB9-BF28-6BDC89D81246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41992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570" y="793218"/>
            <a:ext cx="3241092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70" y="1499362"/>
            <a:ext cx="8405946" cy="5304337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400" dirty="0" err="1"/>
              <a:t>REpresentational</a:t>
            </a:r>
            <a:r>
              <a:rPr sz="2400" dirty="0"/>
              <a:t> State Transfer.</a:t>
            </a:r>
            <a:endParaRPr lang="pt-BR" sz="2400" dirty="0"/>
          </a:p>
          <a:p>
            <a:pPr marL="822951" lvl="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lang="pt-BR" sz="2400" dirty="0"/>
              <a:t>A </a:t>
            </a:r>
            <a:r>
              <a:rPr lang="pt-BR" sz="2400" dirty="0" err="1"/>
              <a:t>type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API</a:t>
            </a:r>
            <a:endParaRPr lang="en-IE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400" dirty="0"/>
              <a:t>An architectural style (not a protocol, so no specific API).</a:t>
            </a:r>
            <a:endParaRPr lang="en-IE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lang="en-IE" sz="2400" dirty="0"/>
              <a:t>The art or practice of designing something in a structured way</a:t>
            </a:r>
            <a:r>
              <a:rPr lang="en-IE" sz="1650" spc="-56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IE" sz="1650" dirty="0">
              <a:latin typeface="Trebuchet MS"/>
              <a:cs typeface="Trebuchet MS"/>
            </a:endParaRPr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lang="pt-BR" sz="2400" dirty="0"/>
          </a:p>
        </p:txBody>
      </p:sp>
      <p:sp>
        <p:nvSpPr>
          <p:cNvPr id="5" name="object 5"/>
          <p:cNvSpPr/>
          <p:nvPr/>
        </p:nvSpPr>
        <p:spPr>
          <a:xfrm>
            <a:off x="637570" y="3225211"/>
            <a:ext cx="3823898" cy="2052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F19A4-0BBA-40A2-BEE9-26ADD2E45229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147" y="1030831"/>
            <a:ext cx="7921130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sz="4000" dirty="0">
                <a:solidFill>
                  <a:schemeClr val="tx2"/>
                </a:solidFill>
                <a:latin typeface="+mj-lt"/>
                <a:cs typeface="+mj-cs"/>
              </a:rPr>
              <a:t>What </a:t>
            </a:r>
            <a:r>
              <a:rPr lang="en-IE" sz="4000" dirty="0">
                <a:solidFill>
                  <a:schemeClr val="tx2"/>
                </a:solidFill>
                <a:latin typeface="+mj-lt"/>
                <a:cs typeface="+mj-cs"/>
              </a:rPr>
              <a:t>does REST work with?</a:t>
            </a:r>
            <a:endParaRPr sz="40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420" y="1969476"/>
            <a:ext cx="8343160" cy="360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814BE-19E9-4B20-A5D7-2BFC6815BF0C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1239557"/>
            <a:ext cx="3110464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2468689"/>
            <a:ext cx="7983914" cy="31397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400" dirty="0"/>
              <a:t>In a REST based architecture, everything is a resource.</a:t>
            </a:r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sz="2400" dirty="0"/>
          </a:p>
          <a:p>
            <a:pPr marL="365751" indent="-256026">
              <a:lnSpc>
                <a:spcPts val="2051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400" dirty="0"/>
              <a:t>A resource is accessed via a common interface based on</a:t>
            </a:r>
            <a:r>
              <a:rPr lang="en-IE" sz="2400" dirty="0"/>
              <a:t> </a:t>
            </a:r>
            <a:r>
              <a:rPr sz="2400" dirty="0"/>
              <a:t>the HTTP standard methods.</a:t>
            </a:r>
          </a:p>
          <a:p>
            <a:pPr marL="365751" indent="-256026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endParaRPr sz="2400" dirty="0"/>
          </a:p>
          <a:p>
            <a:pPr marL="365751" marR="3810" indent="-256026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400" dirty="0"/>
              <a:t>REST allows that resources have different representations,  e.g., text, XML, JSON etc. The REST client can ask for a  specific representation via the HTTP protocol (content negotiation).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B3B2-DB22-48C3-BB5D-2CBE846E1CD5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619" y="1020782"/>
            <a:ext cx="3432011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sz="4000" dirty="0">
                <a:solidFill>
                  <a:schemeClr val="tx2"/>
                </a:solidFill>
                <a:latin typeface="+mj-lt"/>
                <a:cs typeface="+mj-cs"/>
              </a:rPr>
              <a:t>REST Basics</a:t>
            </a:r>
          </a:p>
        </p:txBody>
      </p:sp>
      <p:sp>
        <p:nvSpPr>
          <p:cNvPr id="4" name="object 4"/>
          <p:cNvSpPr/>
          <p:nvPr/>
        </p:nvSpPr>
        <p:spPr>
          <a:xfrm>
            <a:off x="307466" y="2207132"/>
            <a:ext cx="7148411" cy="327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D5323-646E-4C01-9E73-C2998C106B2E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2" y="1231798"/>
            <a:ext cx="4175589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REST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2" y="2150745"/>
            <a:ext cx="7953769" cy="3857306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365751" marR="242888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The GET, PUT, POST and DELETE methods are typically  used in REST based architectures.</a:t>
            </a:r>
          </a:p>
          <a:p>
            <a:pPr marL="365751" marR="3810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GET defines a reading access of the resource without side</a:t>
            </a:r>
            <a:r>
              <a:rPr lang="en-IE" sz="2000" dirty="0"/>
              <a:t>-</a:t>
            </a:r>
            <a:r>
              <a:rPr sz="2000" dirty="0"/>
              <a:t>effects. The resource is never changed via a GET request,  e.g., the request has no side effects (idempotent).</a:t>
            </a:r>
          </a:p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PUT updates an existing resource – idempotent.</a:t>
            </a:r>
          </a:p>
          <a:p>
            <a:pPr marL="365751" marR="377190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DELETE removes the resources. The operations are  idempotent. They can get repeated without leading to  different results.</a:t>
            </a:r>
          </a:p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lang="en-IE" sz="2000" dirty="0"/>
              <a:t>P</a:t>
            </a:r>
            <a:r>
              <a:rPr sz="2000" dirty="0"/>
              <a:t>OST creates a new resource – not idempotent.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B0696-5661-4210-8284-985F9B2F8A29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920300"/>
            <a:ext cx="5572310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To be idempotent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1963770"/>
            <a:ext cx="7963818" cy="36639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Idempotency is important in building a fault-tolerant API.</a:t>
            </a:r>
          </a:p>
          <a:p>
            <a:pPr marL="365751" marR="5953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To be idempotent, clients can make </a:t>
            </a:r>
            <a:r>
              <a:rPr sz="2000" b="1" dirty="0"/>
              <a:t>that same call repeatedly while  producing the same result</a:t>
            </a:r>
            <a:r>
              <a:rPr sz="2000" dirty="0"/>
              <a:t>. In other words, making multiple  identical requests has the same effect as making a single request.</a:t>
            </a:r>
          </a:p>
          <a:p>
            <a:pPr marL="365751" marR="3810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Note that while idempotent operations produce the same result on  the server (no side effects), the response itself may not be the same  (e.g. a resource's state may change between requests).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The point of the rule is that if you send the same request multiple  times, the state of the server is the same as if you only sent it once.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A226-45D4-44D4-B3B0-8D4C2556354A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1231798"/>
            <a:ext cx="3733462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2401252"/>
            <a:ext cx="8305462" cy="2529058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Uniform Interface.</a:t>
            </a:r>
          </a:p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Resources have unique identifiers (URIs in HTTP)</a:t>
            </a:r>
          </a:p>
          <a:p>
            <a:pPr marL="36575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Resources have different representations (XML, XHTML,</a:t>
            </a:r>
            <a:r>
              <a:rPr lang="en-IE" sz="2000" dirty="0"/>
              <a:t> </a:t>
            </a:r>
            <a:r>
              <a:rPr sz="2000" dirty="0"/>
              <a:t>JSON, TEXT etc)</a:t>
            </a:r>
          </a:p>
          <a:p>
            <a:pPr marL="365751" marR="3810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Clients can request resources by specifying the identity of  the resource as well as preferred representations.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EB40C-C92D-448D-BF09-39B5C90D440F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1231798"/>
            <a:ext cx="4215782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REST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2" y="2496121"/>
            <a:ext cx="8124592" cy="25487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Stateless (No application state is stored on the server.</a:t>
            </a:r>
            <a:r>
              <a:rPr lang="pt-BR" sz="2000" dirty="0"/>
              <a:t> </a:t>
            </a:r>
            <a:r>
              <a:rPr sz="2000" dirty="0"/>
              <a:t>Resource state is of course saved on the server).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HTTP itself is stateless. This is one of the main reasons  why it scales so well. (Many Web applications are not stateless. Many use HttpSession objects)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Session (application) state stored on the server causes</a:t>
            </a:r>
            <a:r>
              <a:rPr lang="en-IE" sz="2000" dirty="0"/>
              <a:t> </a:t>
            </a:r>
            <a:r>
              <a:rPr sz="2000" dirty="0"/>
              <a:t>problems for scalability.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CEF5C-0F25-471E-899F-C81FA8F7F3BE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118" y="1021271"/>
            <a:ext cx="709977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E" sz="3600" dirty="0">
                <a:solidFill>
                  <a:schemeClr val="tx2"/>
                </a:solidFill>
                <a:latin typeface="+mj-lt"/>
                <a:cs typeface="+mj-cs"/>
              </a:rPr>
              <a:t>Last Week</a:t>
            </a:r>
            <a:endParaRPr sz="36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489" y="1979526"/>
            <a:ext cx="6797322" cy="430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EB1F9-6551-4808-A125-6540392BC4BB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245" y="1231798"/>
            <a:ext cx="2684903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JAX-RS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2496121"/>
            <a:ext cx="7873382" cy="19332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Java defines REST support via the Java Specification  Request (JSRJAX-RS</a:t>
            </a:r>
            <a:r>
              <a:rPr lang="en-GB" sz="2000" dirty="0"/>
              <a:t>) 311.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lang="en-GB" sz="2000" dirty="0"/>
              <a:t>This specification is called JAX-RS: Java API for RESTful Web Services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 uses annotations to define the REST relevance of  Java classes.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D2747-03FD-4B23-9647-10B6DCB8FE0F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1231798"/>
            <a:ext cx="3070270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Jersey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2224816"/>
            <a:ext cx="8134641" cy="30489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Jersey is a framework for developing RESTful Web Services in  Java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It provides support for JAX-RS APIs and serves as a JAX-RS</a:t>
            </a:r>
            <a:r>
              <a:rPr lang="en-IE" sz="2000" dirty="0"/>
              <a:t> </a:t>
            </a:r>
            <a:r>
              <a:rPr sz="2000" dirty="0"/>
              <a:t>(JSR 311) Reference Implementation.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The Jersey implementation provides a library to implement </a:t>
            </a:r>
            <a:r>
              <a:rPr lang="en-IE" sz="2000" dirty="0"/>
              <a:t>R</a:t>
            </a:r>
            <a:r>
              <a:rPr sz="2000" dirty="0" err="1"/>
              <a:t>estful</a:t>
            </a:r>
            <a:r>
              <a:rPr sz="2000" dirty="0"/>
              <a:t> web services in a Java servlet container.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A Java servlet processes or stores a Java class in JavaEE that  conforms to the Java Servlet API, a standard for  implementing Java classes that respond to requests.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8DD80-4746-4B21-B420-8CA4AA61CE16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1231798"/>
            <a:ext cx="3723413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Jersey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2468689"/>
            <a:ext cx="8436090" cy="3003226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365751" marR="17145" indent="-256026">
              <a:lnSpc>
                <a:spcPts val="1943"/>
              </a:lnSpc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On the server side Jersey provides a servlet implementation  which scans predefined classes to identify RESTful resources. In a  web.xml configuration file you register this servlet for your web  application.</a:t>
            </a:r>
          </a:p>
          <a:p>
            <a:pPr marL="365751" marR="17145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The base URL of this servlet is:</a:t>
            </a:r>
            <a:r>
              <a:rPr lang="en-IE" sz="2000" dirty="0"/>
              <a:t> </a:t>
            </a:r>
          </a:p>
          <a:p>
            <a:pPr marL="822951" marR="17145" lvl="1" indent="-256026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http://your_domain:port/project-name/url-</a:t>
            </a:r>
            <a:r>
              <a:rPr lang="en-IE" sz="2000" dirty="0"/>
              <a:t>pa</a:t>
            </a:r>
            <a:r>
              <a:rPr sz="2000" dirty="0" err="1"/>
              <a:t>ttern</a:t>
            </a:r>
            <a:r>
              <a:rPr sz="2000" dirty="0"/>
              <a:t>/path_from_rest_class</a:t>
            </a:r>
          </a:p>
          <a:p>
            <a:pPr marL="365751" marR="17145" indent="-256026">
              <a:lnSpc>
                <a:spcPts val="1943"/>
              </a:lnSpc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tabLst>
                <a:tab pos="266224" algn="l"/>
              </a:tabLst>
            </a:pPr>
            <a:r>
              <a:rPr sz="2000" dirty="0"/>
              <a:t>This servlet analyses the incoming HTTP request and selects the  correct class and method to respond to this request. This  selection is based on annotations in the class and methods.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6A884-0079-4F08-A954-F9A8BF8B3D3B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05" y="862015"/>
            <a:ext cx="5210569" cy="625652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/>
            <a:r>
              <a:rPr dirty="0"/>
              <a:t>JAX-RS annotations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25748"/>
              </p:ext>
            </p:extLst>
          </p:nvPr>
        </p:nvGraphicFramePr>
        <p:xfrm>
          <a:off x="573205" y="1578006"/>
          <a:ext cx="8257699" cy="44179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/>
                        <a:t>Annotation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/>
                        <a:t>Description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0" dirty="0"/>
                        <a:t>@PATH(your_path)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76" marB="0"/>
                </a:tc>
                <a:tc>
                  <a:txBody>
                    <a:bodyPr/>
                    <a:lstStyle/>
                    <a:p>
                      <a:pPr marL="41910" marR="3365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/>
                        <a:t>Sets the path to base URL + /your_path. The base URL is based on </a:t>
                      </a:r>
                      <a:r>
                        <a:rPr sz="1200" spc="-10" dirty="0"/>
                        <a:t>your  </a:t>
                      </a:r>
                      <a:r>
                        <a:rPr sz="1200" spc="-5" dirty="0"/>
                        <a:t>application name, the servlet and the URL pattern from the web.xmlconfiguration  file.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4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@POST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Indicates that the following method </a:t>
                      </a:r>
                      <a:r>
                        <a:rPr sz="1200" spc="-10" dirty="0"/>
                        <a:t>will </a:t>
                      </a:r>
                      <a:r>
                        <a:rPr sz="1200" spc="-5" dirty="0"/>
                        <a:t>answer to an HTTP POST</a:t>
                      </a:r>
                      <a:r>
                        <a:rPr sz="1200" spc="65" dirty="0"/>
                        <a:t> </a:t>
                      </a:r>
                      <a:r>
                        <a:rPr sz="1200" spc="-5" dirty="0"/>
                        <a:t>request.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4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/>
                        <a:t>@GET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Indicates that the following method </a:t>
                      </a:r>
                      <a:r>
                        <a:rPr sz="1200" spc="-10" dirty="0"/>
                        <a:t>will </a:t>
                      </a:r>
                      <a:r>
                        <a:rPr sz="1200" spc="-5" dirty="0"/>
                        <a:t>answer to an HTTP </a:t>
                      </a:r>
                      <a:r>
                        <a:rPr sz="1200" spc="-10" dirty="0"/>
                        <a:t>GET</a:t>
                      </a:r>
                      <a:r>
                        <a:rPr sz="1200" spc="80" dirty="0"/>
                        <a:t> </a:t>
                      </a:r>
                      <a:r>
                        <a:rPr sz="1200" spc="-5" dirty="0"/>
                        <a:t>request.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4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@PUT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Indicates that the following method will answer to an HTTP PUT</a:t>
                      </a:r>
                      <a:r>
                        <a:rPr sz="1200" spc="20" dirty="0"/>
                        <a:t> </a:t>
                      </a:r>
                      <a:r>
                        <a:rPr sz="1200" spc="-5" dirty="0"/>
                        <a:t>request.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4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@DELETE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/>
                        <a:t>Indicates that the following method </a:t>
                      </a:r>
                      <a:r>
                        <a:rPr sz="1200" spc="-10" dirty="0"/>
                        <a:t>will </a:t>
                      </a:r>
                      <a:r>
                        <a:rPr sz="1200" spc="-5" dirty="0"/>
                        <a:t>answer to an HTTP DELETE</a:t>
                      </a:r>
                      <a:r>
                        <a:rPr sz="1200" spc="90" dirty="0"/>
                        <a:t> </a:t>
                      </a:r>
                      <a:r>
                        <a:rPr sz="1200" spc="-5" dirty="0"/>
                        <a:t>request.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5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484">
                <a:tc>
                  <a:txBody>
                    <a:bodyPr/>
                    <a:lstStyle/>
                    <a:p>
                      <a:pPr marL="91440" marR="990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10" dirty="0"/>
                        <a:t>@Produces(MediaType.TEXT_PLA  </a:t>
                      </a:r>
                      <a:r>
                        <a:rPr sz="1200" spc="-5" dirty="0"/>
                        <a:t>IN[,</a:t>
                      </a:r>
                      <a:r>
                        <a:rPr sz="1200" spc="15" dirty="0"/>
                        <a:t> </a:t>
                      </a:r>
                      <a:r>
                        <a:rPr sz="1200" spc="-5" dirty="0"/>
                        <a:t>more-types])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tc>
                  <a:txBody>
                    <a:bodyPr/>
                    <a:lstStyle/>
                    <a:p>
                      <a:pPr marL="92075" marR="1524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/>
                        <a:t>@Produces defines </a:t>
                      </a:r>
                      <a:r>
                        <a:rPr sz="1200" spc="-10" dirty="0"/>
                        <a:t>which type </a:t>
                      </a:r>
                      <a:r>
                        <a:rPr sz="1200" spc="-5" dirty="0"/>
                        <a:t>is delivered by a method annotated </a:t>
                      </a:r>
                      <a:r>
                        <a:rPr sz="1200" spc="-10" dirty="0"/>
                        <a:t>with </a:t>
                      </a:r>
                      <a:r>
                        <a:rPr sz="1200" spc="-45" dirty="0"/>
                        <a:t>@GET. </a:t>
                      </a:r>
                      <a:r>
                        <a:rPr sz="1200" spc="-5" dirty="0"/>
                        <a:t>In  the example text ("text/plain") is produced. Other examples </a:t>
                      </a:r>
                      <a:r>
                        <a:rPr sz="1200" spc="-10" dirty="0"/>
                        <a:t>would </a:t>
                      </a:r>
                      <a:r>
                        <a:rPr sz="1200" spc="-5" dirty="0"/>
                        <a:t>be  "application/xml" or "application/json".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/>
                        <a:t>@Consumes(type[,</a:t>
                      </a:r>
                      <a:r>
                        <a:rPr sz="1200" spc="35" dirty="0"/>
                        <a:t> </a:t>
                      </a:r>
                      <a:r>
                        <a:rPr sz="1200" spc="-5" dirty="0"/>
                        <a:t>more-types])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/>
                        <a:t>@Consumes defines </a:t>
                      </a:r>
                      <a:r>
                        <a:rPr sz="1200" spc="-10" dirty="0"/>
                        <a:t>which </a:t>
                      </a:r>
                      <a:r>
                        <a:rPr sz="1200" spc="-5" dirty="0"/>
                        <a:t>MIME </a:t>
                      </a:r>
                      <a:r>
                        <a:rPr sz="1200" spc="-10" dirty="0"/>
                        <a:t>type </a:t>
                      </a:r>
                      <a:r>
                        <a:rPr sz="1200" spc="-5" dirty="0"/>
                        <a:t>is consumed by this</a:t>
                      </a:r>
                      <a:r>
                        <a:rPr sz="1200" spc="105" dirty="0"/>
                        <a:t> </a:t>
                      </a:r>
                      <a:r>
                        <a:rPr sz="1200" spc="-5" dirty="0"/>
                        <a:t>method.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4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/>
                        <a:t>@PathParam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tc>
                  <a:txBody>
                    <a:bodyPr/>
                    <a:lstStyle/>
                    <a:p>
                      <a:pPr marL="92075" marR="2451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/>
                        <a:t>Used to inject values from the URL into a method </a:t>
                      </a:r>
                      <a:r>
                        <a:rPr sz="1200" spc="-15" dirty="0"/>
                        <a:t>parameter. </a:t>
                      </a:r>
                      <a:r>
                        <a:rPr sz="1200" spc="-5" dirty="0"/>
                        <a:t>This </a:t>
                      </a:r>
                      <a:r>
                        <a:rPr sz="1200" spc="-10" dirty="0"/>
                        <a:t>way you </a:t>
                      </a:r>
                      <a:r>
                        <a:rPr sz="1200" spc="-5" dirty="0"/>
                        <a:t>inject,  for example, the ID of a resource into the method to get the correct</a:t>
                      </a:r>
                      <a:r>
                        <a:rPr sz="1200" spc="225" dirty="0"/>
                        <a:t> </a:t>
                      </a:r>
                      <a:r>
                        <a:rPr sz="1200" spc="-5" dirty="0"/>
                        <a:t>object.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00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19BEB7-9798-493F-A215-C0527BADC431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250" y="2259717"/>
            <a:ext cx="2081968" cy="185627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marR="3810"/>
            <a:r>
              <a:rPr sz="4000" dirty="0">
                <a:solidFill>
                  <a:schemeClr val="tx2"/>
                </a:solidFill>
                <a:latin typeface="+mj-lt"/>
                <a:cs typeface="+mj-cs"/>
              </a:rPr>
              <a:t>Server  Example</a:t>
            </a:r>
            <a:br>
              <a:rPr lang="pt-BR" sz="4000" dirty="0">
                <a:solidFill>
                  <a:schemeClr val="tx2"/>
                </a:solidFill>
                <a:latin typeface="+mj-lt"/>
                <a:cs typeface="+mj-cs"/>
              </a:rPr>
            </a:br>
            <a:r>
              <a:rPr lang="pt-BR" sz="4000" dirty="0">
                <a:solidFill>
                  <a:schemeClr val="tx2"/>
                </a:solidFill>
                <a:latin typeface="+mj-lt"/>
                <a:cs typeface="+mj-cs"/>
              </a:rPr>
              <a:t>(Lab3)</a:t>
            </a:r>
            <a:endParaRPr sz="40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3143" y="1243897"/>
            <a:ext cx="5132554" cy="447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F4BE8-8A51-4ADB-8D4A-1CB656FA9599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B7540-C30D-4399-AEE7-570378693C0A}"/>
              </a:ext>
            </a:extLst>
          </p:cNvPr>
          <p:cNvSpPr/>
          <p:nvPr/>
        </p:nvSpPr>
        <p:spPr>
          <a:xfrm>
            <a:off x="0" y="5948016"/>
            <a:ext cx="689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http://localhost:8080/Lab3/question1/hello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BAAA-3844-47EE-A5EB-A52E546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2651-BE38-403A-8782-4F9F4F0E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Application Programming Interface</a:t>
            </a:r>
          </a:p>
          <a:p>
            <a:pPr lvl="1"/>
            <a:r>
              <a:rPr lang="en-IE" dirty="0"/>
              <a:t>Allows a piece of software to talk with another</a:t>
            </a:r>
          </a:p>
          <a:p>
            <a:pPr lvl="1"/>
            <a:endParaRPr lang="en-IE" dirty="0"/>
          </a:p>
          <a:p>
            <a:r>
              <a:rPr lang="en-IE" dirty="0"/>
              <a:t>REST</a:t>
            </a:r>
          </a:p>
          <a:p>
            <a:pPr lvl="1"/>
            <a:r>
              <a:rPr lang="en-IE" dirty="0" err="1"/>
              <a:t>REpresentation</a:t>
            </a:r>
            <a:r>
              <a:rPr lang="en-IE" dirty="0"/>
              <a:t> State Transfer</a:t>
            </a:r>
          </a:p>
          <a:p>
            <a:pPr lvl="2"/>
            <a:r>
              <a:rPr lang="en-IE" dirty="0"/>
              <a:t>Make  a call and get data back</a:t>
            </a:r>
          </a:p>
          <a:p>
            <a:pPr lvl="1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1D67-3FC0-40D3-9F2B-DC312D50E2AD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20490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CAA-5636-4613-8BCC-E9727FD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9977"/>
            <a:ext cx="8229600" cy="1066800"/>
          </a:xfrm>
        </p:spPr>
        <p:txBody>
          <a:bodyPr/>
          <a:lstStyle/>
          <a:p>
            <a:r>
              <a:rPr lang="en-IE" dirty="0"/>
              <a:t>API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F5BDF-307C-45DA-A4E8-42ABCE7A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615" y="1607625"/>
            <a:ext cx="5478971" cy="466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61225E-DBDB-4979-821C-D7E673CF9D6B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12192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CAA-5636-4613-8BCC-E9727FD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9938"/>
            <a:ext cx="8229600" cy="1066800"/>
          </a:xfrm>
        </p:spPr>
        <p:txBody>
          <a:bodyPr/>
          <a:lstStyle/>
          <a:p>
            <a:r>
              <a:rPr lang="en-IE" dirty="0"/>
              <a:t>API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2094A-D5AA-4F0B-832E-2BAC1728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50"/>
          <a:stretch/>
        </p:blipFill>
        <p:spPr>
          <a:xfrm>
            <a:off x="925393" y="1913920"/>
            <a:ext cx="7284109" cy="3908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18E4F5-2BA1-48CE-B126-8141A45A7447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247358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CAA-5636-4613-8BCC-E9727FD3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075BD-17F4-40BD-9382-71ED315E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9"/>
          <a:stretch/>
        </p:blipFill>
        <p:spPr>
          <a:xfrm>
            <a:off x="885200" y="2543124"/>
            <a:ext cx="7943795" cy="2895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A02562-B506-4050-B19D-0C53B734B2D1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13560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60" y="671577"/>
            <a:ext cx="5513853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/>
            <a:r>
              <a:rPr dirty="0"/>
              <a:t>OpenWeatherMap</a:t>
            </a:r>
          </a:p>
        </p:txBody>
      </p:sp>
      <p:sp>
        <p:nvSpPr>
          <p:cNvPr id="4" name="object 4"/>
          <p:cNvSpPr/>
          <p:nvPr/>
        </p:nvSpPr>
        <p:spPr>
          <a:xfrm>
            <a:off x="495060" y="1507254"/>
            <a:ext cx="7965652" cy="4344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363659" y="3311366"/>
            <a:ext cx="23888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Trebuchet MS"/>
                <a:cs typeface="Trebuchet MS"/>
              </a:rPr>
              <a:t>https://openweathermap.org/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7565" y="6077739"/>
            <a:ext cx="23888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u="heavy" spc="-4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https://openweathermap.org/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E8846-408B-4806-8508-0686AC3B4255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F53-13E3-40AF-8C2E-552B172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1453"/>
            <a:ext cx="8229600" cy="1066800"/>
          </a:xfrm>
        </p:spPr>
        <p:txBody>
          <a:bodyPr/>
          <a:lstStyle/>
          <a:p>
            <a:r>
              <a:rPr lang="en-IE" dirty="0" err="1"/>
              <a:t>OpenWeatherMap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0D56-BAF2-429B-AEF3-51A7BCE2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9E788-61FE-46D9-A840-2B897F7D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4" y="2209800"/>
            <a:ext cx="8930736" cy="4169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03FC1-BDA7-43FC-99CC-13248017002F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782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F53-13E3-40AF-8C2E-552B172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1453"/>
            <a:ext cx="8229600" cy="1066800"/>
          </a:xfrm>
        </p:spPr>
        <p:txBody>
          <a:bodyPr/>
          <a:lstStyle/>
          <a:p>
            <a:r>
              <a:rPr lang="en-IE" dirty="0" err="1"/>
              <a:t>OpenWeatherMap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0D56-BAF2-429B-AEF3-51A7BCE2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A2779-85DC-45F7-AD2C-93215801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249424"/>
            <a:ext cx="8882743" cy="8918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3B6395-4F29-4F78-83F9-C159DC0B3C63}"/>
              </a:ext>
            </a:extLst>
          </p:cNvPr>
          <p:cNvSpPr/>
          <p:nvPr/>
        </p:nvSpPr>
        <p:spPr>
          <a:xfrm>
            <a:off x="3013142" y="6549783"/>
            <a:ext cx="31177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4</a:t>
            </a:r>
            <a:r>
              <a:rPr lang="pt-BR" sz="1050" dirty="0"/>
              <a:t>:</a:t>
            </a:r>
            <a:r>
              <a:rPr lang="en-IE" sz="1050" dirty="0"/>
              <a:t> REST and JAX-RS </a:t>
            </a:r>
          </a:p>
        </p:txBody>
      </p:sp>
    </p:spTree>
    <p:extLst>
      <p:ext uri="{BB962C8B-B14F-4D97-AF65-F5344CB8AC3E}">
        <p14:creationId xmlns:p14="http://schemas.microsoft.com/office/powerpoint/2010/main" val="242898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ago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ago" id="{88A84294-6B78-4C7E-BAD2-23978A749F23}" vid="{DBAB031C-A542-4367-8D3D-4FC6B98708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1239</Words>
  <Application>Microsoft Office PowerPoint</Application>
  <PresentationFormat>On-screen Show (4:3)</PresentationFormat>
  <Paragraphs>123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Georgia</vt:lpstr>
      <vt:lpstr>Trebuchet MS</vt:lpstr>
      <vt:lpstr>Wingdings 2</vt:lpstr>
      <vt:lpstr>Thiago</vt:lpstr>
      <vt:lpstr>Distributed Systems  Week 4 – REST and JAX-RS</vt:lpstr>
      <vt:lpstr>Last Week</vt:lpstr>
      <vt:lpstr>API </vt:lpstr>
      <vt:lpstr>API example</vt:lpstr>
      <vt:lpstr>API example</vt:lpstr>
      <vt:lpstr>API example</vt:lpstr>
      <vt:lpstr>OpenWeatherMap</vt:lpstr>
      <vt:lpstr>OpenWeatherMap</vt:lpstr>
      <vt:lpstr>OpenWeatherMap</vt:lpstr>
      <vt:lpstr>OpenWeatherMap</vt:lpstr>
      <vt:lpstr>OpenWeatherMap</vt:lpstr>
      <vt:lpstr>REST</vt:lpstr>
      <vt:lpstr>What does REST work with?</vt:lpstr>
      <vt:lpstr>REST</vt:lpstr>
      <vt:lpstr>REST Basics</vt:lpstr>
      <vt:lpstr>REST Methods</vt:lpstr>
      <vt:lpstr>To be idempotent</vt:lpstr>
      <vt:lpstr>REST</vt:lpstr>
      <vt:lpstr>REST (contd.)</vt:lpstr>
      <vt:lpstr>JAX-RS</vt:lpstr>
      <vt:lpstr>Jersey</vt:lpstr>
      <vt:lpstr>Jersey (contd.)</vt:lpstr>
      <vt:lpstr>JAX-RS annotations</vt:lpstr>
      <vt:lpstr>Server  Example (Lab3)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Lectures</dc:title>
  <dc:creator>Thiago Braga</dc:creator>
  <cp:lastModifiedBy>Peter Vargovcik</cp:lastModifiedBy>
  <cp:revision>2</cp:revision>
  <dcterms:created xsi:type="dcterms:W3CDTF">2019-09-09T10:30:52Z</dcterms:created>
  <dcterms:modified xsi:type="dcterms:W3CDTF">2024-01-30T14:28:25Z</dcterms:modified>
</cp:coreProperties>
</file>