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3" r:id="rId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4" autoAdjust="0"/>
    <p:restoredTop sz="86486" autoAdjust="0"/>
  </p:normalViewPr>
  <p:slideViewPr>
    <p:cSldViewPr>
      <p:cViewPr varScale="1">
        <p:scale>
          <a:sx n="61" d="100"/>
          <a:sy n="61" d="100"/>
        </p:scale>
        <p:origin x="10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946" cy="4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246" y="1"/>
            <a:ext cx="2971946" cy="4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6213"/>
            <a:ext cx="2971946" cy="5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246" y="9406213"/>
            <a:ext cx="2971946" cy="5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4DABAA-8E0E-11DD-C687-0014224849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0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76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1"/>
            <a:ext cx="2945876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2" y="4715957"/>
            <a:ext cx="4985831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8"/>
            <a:ext cx="2945876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30308"/>
            <a:ext cx="2945876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4DA254-8E0E-11DD-C687-0014224849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5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638E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9462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99B2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68E8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6E88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745A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79F0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7F22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844A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89B8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8F1C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/>
              <a:t>Final Year Project Guidelines               25/09/2018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4D5D76-8E0E-11DD-C687-00142248497E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85800" y="6096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6B48-8E0E-11DD-C687-00142248497E}" type="slidenum">
              <a:rPr lang="en-US"/>
              <a:pPr/>
              <a:t>1</a:t>
            </a:fld>
            <a:endParaRPr lang="en-US"/>
          </a:p>
          <a:p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45055"/>
              </p:ext>
            </p:extLst>
          </p:nvPr>
        </p:nvGraphicFramePr>
        <p:xfrm>
          <a:off x="-2" y="1"/>
          <a:ext cx="9144002" cy="7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10">
                  <a:extLst>
                    <a:ext uri="{9D8B030D-6E8A-4147-A177-3AD203B41FA5}">
                      <a16:colId xmlns:a16="http://schemas.microsoft.com/office/drawing/2014/main" val="1848121376"/>
                    </a:ext>
                  </a:extLst>
                </a:gridCol>
                <a:gridCol w="556814">
                  <a:extLst>
                    <a:ext uri="{9D8B030D-6E8A-4147-A177-3AD203B41FA5}">
                      <a16:colId xmlns:a16="http://schemas.microsoft.com/office/drawing/2014/main" val="3014654895"/>
                    </a:ext>
                  </a:extLst>
                </a:gridCol>
                <a:gridCol w="1747441">
                  <a:extLst>
                    <a:ext uri="{9D8B030D-6E8A-4147-A177-3AD203B41FA5}">
                      <a16:colId xmlns:a16="http://schemas.microsoft.com/office/drawing/2014/main" val="177652861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91440087"/>
                    </a:ext>
                  </a:extLst>
                </a:gridCol>
                <a:gridCol w="1924967">
                  <a:extLst>
                    <a:ext uri="{9D8B030D-6E8A-4147-A177-3AD203B41FA5}">
                      <a16:colId xmlns:a16="http://schemas.microsoft.com/office/drawing/2014/main" val="4218638932"/>
                    </a:ext>
                  </a:extLst>
                </a:gridCol>
                <a:gridCol w="1998962">
                  <a:extLst>
                    <a:ext uri="{9D8B030D-6E8A-4147-A177-3AD203B41FA5}">
                      <a16:colId xmlns:a16="http://schemas.microsoft.com/office/drawing/2014/main" val="2468207184"/>
                    </a:ext>
                  </a:extLst>
                </a:gridCol>
              </a:tblGrid>
              <a:tr h="613342">
                <a:tc>
                  <a:txBody>
                    <a:bodyPr/>
                    <a:lstStyle/>
                    <a:p>
                      <a:r>
                        <a:rPr lang="en-IE" sz="12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% of</a:t>
                      </a:r>
                    </a:p>
                    <a:p>
                      <a:r>
                        <a:rPr lang="en-IE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Exceptional (Exceeds </a:t>
                      </a:r>
                      <a:r>
                        <a:rPr lang="en-IE" sz="1200" dirty="0" err="1"/>
                        <a:t>expections</a:t>
                      </a:r>
                      <a:r>
                        <a:rPr lang="en-IE" sz="1200" dirty="0"/>
                        <a:t>)</a:t>
                      </a:r>
                    </a:p>
                    <a:p>
                      <a:r>
                        <a:rPr lang="en-IE" sz="1200" dirty="0"/>
                        <a:t>(75%+)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Good</a:t>
                      </a:r>
                    </a:p>
                    <a:p>
                      <a:r>
                        <a:rPr lang="en-IE" sz="1200" dirty="0"/>
                        <a:t>(60-74%)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Pass</a:t>
                      </a:r>
                    </a:p>
                    <a:p>
                      <a:r>
                        <a:rPr lang="en-IE" sz="1200" dirty="0"/>
                        <a:t>(40-59%)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Fail</a:t>
                      </a:r>
                    </a:p>
                    <a:p>
                      <a:r>
                        <a:rPr lang="en-IE" sz="1200" dirty="0"/>
                        <a:t>(0-39%)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89106"/>
                  </a:ext>
                </a:extLst>
              </a:tr>
              <a:tr h="1599071">
                <a:tc>
                  <a:txBody>
                    <a:bodyPr/>
                    <a:lstStyle/>
                    <a:p>
                      <a:r>
                        <a:rPr lang="en-IE" sz="1200" b="1" dirty="0"/>
                        <a:t>Code</a:t>
                      </a:r>
                      <a:r>
                        <a:rPr lang="en-IE" sz="1200" dirty="0"/>
                        <a:t> Basic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50" dirty="0"/>
                        <a:t>A very impressive application completed that meets</a:t>
                      </a:r>
                      <a:r>
                        <a:rPr lang="en-IE" sz="1150" baseline="0" dirty="0"/>
                        <a:t> all of the basic requirements including all required aspects of the Data, Web Front End and the functionality associated with a connection to Database</a:t>
                      </a:r>
                      <a:endParaRPr lang="en-IE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50" dirty="0"/>
                        <a:t>An impressive application completed that meets</a:t>
                      </a:r>
                      <a:r>
                        <a:rPr lang="en-IE" sz="1150" baseline="0" dirty="0"/>
                        <a:t> all of the basic requirements including all required aspects of the Data, Web Front End and the functionality associated with a connection to a Database</a:t>
                      </a:r>
                      <a:endParaRPr lang="en-IE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50" dirty="0"/>
                        <a:t>An impressive application completed that meets</a:t>
                      </a:r>
                      <a:r>
                        <a:rPr lang="en-IE" sz="1150" baseline="0" dirty="0"/>
                        <a:t> all of the basic requirements including all required aspects of the Data, Web Front End and the functionality associated with a connection to a Database.</a:t>
                      </a:r>
                      <a:endParaRPr lang="en-IE" sz="1150" dirty="0"/>
                    </a:p>
                    <a:p>
                      <a:pPr algn="l"/>
                      <a:r>
                        <a:rPr lang="en-IE" sz="1150" baseline="0" dirty="0"/>
                        <a:t>Looks a bit too similar to sample apps.</a:t>
                      </a:r>
                      <a:endParaRPr lang="en-IE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50" dirty="0"/>
                        <a:t>An application completed that does not meets</a:t>
                      </a:r>
                      <a:r>
                        <a:rPr lang="en-IE" sz="1150" baseline="0" dirty="0"/>
                        <a:t>  the basic requirements. Looks </a:t>
                      </a:r>
                      <a:r>
                        <a:rPr lang="en-IE" sz="1150" b="1" u="sng" baseline="0" dirty="0"/>
                        <a:t>very</a:t>
                      </a:r>
                      <a:r>
                        <a:rPr lang="en-IE" sz="1150" baseline="0" dirty="0"/>
                        <a:t> similar to sample app.</a:t>
                      </a:r>
                      <a:endParaRPr lang="en-IE" sz="1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14911"/>
                  </a:ext>
                </a:extLst>
              </a:tr>
              <a:tr h="1418348">
                <a:tc>
                  <a:txBody>
                    <a:bodyPr/>
                    <a:lstStyle/>
                    <a:p>
                      <a:r>
                        <a:rPr lang="en-IE" sz="1200" b="1" dirty="0"/>
                        <a:t>Code</a:t>
                      </a:r>
                      <a:r>
                        <a:rPr lang="en-IE" sz="1200" dirty="0"/>
                        <a:t> Extra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Exceptional</a:t>
                      </a:r>
                      <a:r>
                        <a:rPr lang="en-IE" sz="1100" baseline="0" dirty="0"/>
                        <a:t> i</a:t>
                      </a:r>
                      <a:r>
                        <a:rPr lang="en-IE" sz="1100" dirty="0"/>
                        <a:t>mplementation  that goes</a:t>
                      </a:r>
                      <a:r>
                        <a:rPr lang="en-IE" sz="1100" baseline="0" dirty="0"/>
                        <a:t> well beyond </a:t>
                      </a:r>
                      <a:r>
                        <a:rPr lang="en-IE" sz="1100" dirty="0"/>
                        <a:t>basic requirements including the </a:t>
                      </a:r>
                      <a:r>
                        <a:rPr lang="en-GB" sz="1100" baseline="0" dirty="0"/>
                        <a:t>Data, Web Front End and the functionality associated with a connection to a Database </a:t>
                      </a:r>
                      <a:r>
                        <a:rPr lang="en-IE" sz="1200" dirty="0"/>
                        <a:t>features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Implementation  that goes</a:t>
                      </a:r>
                      <a:r>
                        <a:rPr lang="en-IE" sz="1200" baseline="0" dirty="0"/>
                        <a:t>  beyond </a:t>
                      </a:r>
                      <a:r>
                        <a:rPr lang="en-IE" sz="1200" dirty="0"/>
                        <a:t>basic requirements including the </a:t>
                      </a:r>
                      <a:r>
                        <a:rPr lang="en-GB" sz="1200" baseline="0" dirty="0"/>
                        <a:t>Data, Web Front End and the functionality associated with a connection to a Database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Some limited evidence that Implementation  goes</a:t>
                      </a:r>
                      <a:r>
                        <a:rPr lang="en-IE" sz="1100" baseline="0" dirty="0"/>
                        <a:t> well beyond </a:t>
                      </a:r>
                      <a:r>
                        <a:rPr lang="en-IE" sz="1100" dirty="0"/>
                        <a:t>basic requirements including some aspects of the </a:t>
                      </a:r>
                      <a:r>
                        <a:rPr lang="en-GB" sz="1100" baseline="0"/>
                        <a:t>Data, Web Front End and </a:t>
                      </a:r>
                      <a:r>
                        <a:rPr lang="en-GB" sz="1100" baseline="0" dirty="0"/>
                        <a:t>the functionality associated with a connection to a Database features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Almost no evidence that implementation  that goes</a:t>
                      </a:r>
                      <a:r>
                        <a:rPr lang="en-IE" sz="1200" baseline="0" dirty="0"/>
                        <a:t> beyond </a:t>
                      </a:r>
                      <a:r>
                        <a:rPr lang="en-IE" sz="1200" dirty="0"/>
                        <a:t>basic requirements 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45219"/>
                  </a:ext>
                </a:extLst>
              </a:tr>
              <a:tr h="1934949">
                <a:tc>
                  <a:txBody>
                    <a:bodyPr/>
                    <a:lstStyle/>
                    <a:p>
                      <a:r>
                        <a:rPr lang="en-IE" sz="1200" b="1" dirty="0"/>
                        <a:t>Screencast</a:t>
                      </a:r>
                    </a:p>
                    <a:p>
                      <a:r>
                        <a:rPr lang="en-IE" sz="1200" b="1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50" dirty="0"/>
                        <a:t>Presentation is exceptionally</a:t>
                      </a:r>
                      <a:r>
                        <a:rPr lang="en-IE" sz="1150" baseline="0" dirty="0"/>
                        <a:t> well organized and very clearly presented in all its aspects including the introduction to the application; an explanation of the key parts of the data stored and code; an exceptional demonstration of the application working</a:t>
                      </a:r>
                      <a:endParaRPr lang="en-IE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50" dirty="0"/>
                        <a:t>Presentation is </a:t>
                      </a:r>
                      <a:r>
                        <a:rPr lang="en-IE" sz="1150" baseline="0" dirty="0"/>
                        <a:t>well organized and clearly presented in all its aspects including the introduction to the application; an explanation of the key parts of the data stored and code; a good demonstration of the application working</a:t>
                      </a:r>
                      <a:endParaRPr lang="en-IE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50" dirty="0"/>
                        <a:t>Presentation is </a:t>
                      </a:r>
                      <a:r>
                        <a:rPr lang="en-IE" sz="1150" baseline="0" dirty="0"/>
                        <a:t>somewhat well organized and mostly clearly presented in most of its aspects including the introduction to the application; an explanation of the key parts of the data stored and code; a mostly good demonstration of the application working</a:t>
                      </a:r>
                      <a:endParaRPr lang="en-IE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50" dirty="0"/>
                        <a:t>Presentation is not </a:t>
                      </a:r>
                      <a:r>
                        <a:rPr lang="en-IE" sz="1150" baseline="0" dirty="0"/>
                        <a:t>well organized and unclearly presented in most of its aspects including limited explanations in the introduction to the application; an explanation of the key parts of the data stored and code; and demonstration of the application working</a:t>
                      </a:r>
                      <a:endParaRPr lang="en-IE" sz="1150" dirty="0"/>
                    </a:p>
                    <a:p>
                      <a:r>
                        <a:rPr lang="en-IE" sz="115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4417"/>
                  </a:ext>
                </a:extLst>
              </a:tr>
              <a:tr h="1391680">
                <a:tc>
                  <a:txBody>
                    <a:bodyPr/>
                    <a:lstStyle/>
                    <a:p>
                      <a:r>
                        <a:rPr lang="en-IE" sz="1200" b="1" dirty="0"/>
                        <a:t>Assignment</a:t>
                      </a:r>
                    </a:p>
                    <a:p>
                      <a:r>
                        <a:rPr lang="en-IE" sz="1200" b="1" dirty="0"/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50" dirty="0"/>
                        <a:t>Very Clear</a:t>
                      </a:r>
                      <a:r>
                        <a:rPr lang="en-IE" sz="1150" baseline="0" dirty="0"/>
                        <a:t> Description of </a:t>
                      </a:r>
                      <a:r>
                        <a:rPr lang="en-IE" sz="1150" dirty="0"/>
                        <a:t>Topic and main functionality.</a:t>
                      </a:r>
                      <a:r>
                        <a:rPr lang="en-IE" sz="1150" baseline="0" dirty="0"/>
                        <a:t> </a:t>
                      </a:r>
                      <a:r>
                        <a:rPr lang="en-IE" sz="1150" dirty="0"/>
                        <a:t>Completed Application fully conforms to Proposal.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50" dirty="0"/>
                        <a:t>Clear Description of Topic and main functionality. Completed Application mainly conforms to Proposal. </a:t>
                      </a:r>
                    </a:p>
                    <a:p>
                      <a:endParaRPr lang="en-IE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50" dirty="0"/>
                        <a:t>Unclear</a:t>
                      </a:r>
                      <a:r>
                        <a:rPr lang="en-GB" sz="1150" baseline="0" dirty="0"/>
                        <a:t> </a:t>
                      </a:r>
                      <a:r>
                        <a:rPr lang="en-GB" sz="1150" dirty="0"/>
                        <a:t>Description of Topic and main functionality. Completed Application partly conforms to Proposal. </a:t>
                      </a:r>
                    </a:p>
                    <a:p>
                      <a:endParaRPr lang="en-IE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50" dirty="0"/>
                        <a:t>Unclear/missing Description of Topic and main functionality</a:t>
                      </a:r>
                      <a:r>
                        <a:rPr lang="en-GB" sz="1150" baseline="0" dirty="0"/>
                        <a:t> or</a:t>
                      </a:r>
                      <a:r>
                        <a:rPr lang="en-GB" sz="1150" dirty="0"/>
                        <a:t> Completed Application doesn’t conforms to Proposal.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4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590346"/>
      </p:ext>
    </p:extLst>
  </p:cSld>
  <p:clrMapOvr>
    <a:masterClrMapping/>
  </p:clrMapOvr>
</p:sld>
</file>

<file path=ppt/theme/theme1.xml><?xml version="1.0" encoding="utf-8"?>
<a:theme xmlns:a="http://schemas.openxmlformats.org/drawingml/2006/main" name="Paul's Blank Presentation">
  <a:themeElements>
    <a:clrScheme name="Paul's 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ul's 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aul's 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ul's 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ul's 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ul's 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ul's 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ul's 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ul's 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Office\Templates\Paul's Blank Presentation.pot</Template>
  <TotalTime>19435</TotalTime>
  <Words>484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Times New Roman</vt:lpstr>
      <vt:lpstr>Paul's Blank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Sockets</dc:title>
  <dc:creator>Paul Jacob</dc:creator>
  <cp:lastModifiedBy>Declan Byrne</cp:lastModifiedBy>
  <cp:revision>122</cp:revision>
  <cp:lastPrinted>2019-02-14T15:14:45Z</cp:lastPrinted>
  <dcterms:created xsi:type="dcterms:W3CDTF">2000-05-11T18:21:41Z</dcterms:created>
  <dcterms:modified xsi:type="dcterms:W3CDTF">2023-10-24T18:08:51Z</dcterms:modified>
</cp:coreProperties>
</file>