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4" r:id="rId29"/>
    <p:sldId id="292" r:id="rId30"/>
    <p:sldId id="293" r:id="rId31"/>
    <p:sldId id="291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450E5-A26C-69C4-A85F-0ECB021F150B}" v="17" dt="2022-10-05T14:10:04.399"/>
    <p1510:client id="{AA802A0F-091C-4556-AB20-892DC6CCD2FA}" v="4" dt="2023-10-10T10:19:24.267"/>
    <p1510:client id="{E3BD1AC3-1EC4-8534-AA67-C107B6274B5F}" v="76" dt="2021-10-05T12:08:28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urran" userId="S::mcurran@ait.ie::85a4fcd9-8298-441f-985a-93cb1fe6f819" providerId="AD" clId="Web-{E3BD1AC3-1EC4-8534-AA67-C107B6274B5F}"/>
    <pc:docChg chg="modSld">
      <pc:chgData name="Martina Curran" userId="S::mcurran@ait.ie::85a4fcd9-8298-441f-985a-93cb1fe6f819" providerId="AD" clId="Web-{E3BD1AC3-1EC4-8534-AA67-C107B6274B5F}" dt="2021-10-05T12:08:28.147" v="74" actId="1076"/>
      <pc:docMkLst>
        <pc:docMk/>
      </pc:docMkLst>
      <pc:sldChg chg="addSp delSp modSp">
        <pc:chgData name="Martina Curran" userId="S::mcurran@ait.ie::85a4fcd9-8298-441f-985a-93cb1fe6f819" providerId="AD" clId="Web-{E3BD1AC3-1EC4-8534-AA67-C107B6274B5F}" dt="2021-10-05T12:08:28.147" v="74" actId="1076"/>
        <pc:sldMkLst>
          <pc:docMk/>
          <pc:sldMk cId="2702311820" sldId="266"/>
        </pc:sldMkLst>
        <pc:spChg chg="add del">
          <ac:chgData name="Martina Curran" userId="S::mcurran@ait.ie::85a4fcd9-8298-441f-985a-93cb1fe6f819" providerId="AD" clId="Web-{E3BD1AC3-1EC4-8534-AA67-C107B6274B5F}" dt="2021-10-05T11:20:37.707" v="10"/>
          <ac:spMkLst>
            <pc:docMk/>
            <pc:sldMk cId="2702311820" sldId="266"/>
            <ac:spMk id="2" creationId="{7FB8A0C2-3352-4757-8890-E68DFE3B1E44}"/>
          </ac:spMkLst>
        </pc:spChg>
        <pc:spChg chg="mod">
          <ac:chgData name="Martina Curran" userId="S::mcurran@ait.ie::85a4fcd9-8298-441f-985a-93cb1fe6f819" providerId="AD" clId="Web-{E3BD1AC3-1EC4-8534-AA67-C107B6274B5F}" dt="2021-10-05T12:08:28.147" v="74" actId="1076"/>
          <ac:spMkLst>
            <pc:docMk/>
            <pc:sldMk cId="2702311820" sldId="266"/>
            <ac:spMk id="3" creationId="{85E4B5FB-5F70-4F43-B2FB-8005ABC78608}"/>
          </ac:spMkLst>
        </pc:spChg>
        <pc:spChg chg="add del mod">
          <ac:chgData name="Martina Curran" userId="S::mcurran@ait.ie::85a4fcd9-8298-441f-985a-93cb1fe6f819" providerId="AD" clId="Web-{E3BD1AC3-1EC4-8534-AA67-C107B6274B5F}" dt="2021-10-05T11:20:37.707" v="10"/>
          <ac:spMkLst>
            <pc:docMk/>
            <pc:sldMk cId="2702311820" sldId="266"/>
            <ac:spMk id="5" creationId="{0EA3EB40-25BC-4FFC-92D3-12FC5A196DB2}"/>
          </ac:spMkLst>
        </pc:spChg>
      </pc:sldChg>
      <pc:sldChg chg="modSp">
        <pc:chgData name="Martina Curran" userId="S::mcurran@ait.ie::85a4fcd9-8298-441f-985a-93cb1fe6f819" providerId="AD" clId="Web-{E3BD1AC3-1EC4-8534-AA67-C107B6274B5F}" dt="2021-10-05T11:26:44.683" v="15" actId="20577"/>
        <pc:sldMkLst>
          <pc:docMk/>
          <pc:sldMk cId="2798527443" sldId="271"/>
        </pc:sldMkLst>
        <pc:spChg chg="mod">
          <ac:chgData name="Martina Curran" userId="S::mcurran@ait.ie::85a4fcd9-8298-441f-985a-93cb1fe6f819" providerId="AD" clId="Web-{E3BD1AC3-1EC4-8534-AA67-C107B6274B5F}" dt="2021-10-05T11:26:44.683" v="15" actId="20577"/>
          <ac:spMkLst>
            <pc:docMk/>
            <pc:sldMk cId="2798527443" sldId="271"/>
            <ac:spMk id="3" creationId="{39F23877-6892-4696-9E72-DF2E16990C31}"/>
          </ac:spMkLst>
        </pc:spChg>
      </pc:sldChg>
      <pc:sldChg chg="modSp">
        <pc:chgData name="Martina Curran" userId="S::mcurran@ait.ie::85a4fcd9-8298-441f-985a-93cb1fe6f819" providerId="AD" clId="Web-{E3BD1AC3-1EC4-8534-AA67-C107B6274B5F}" dt="2021-10-05T11:26:40.589" v="13" actId="20577"/>
        <pc:sldMkLst>
          <pc:docMk/>
          <pc:sldMk cId="4284411301" sldId="273"/>
        </pc:sldMkLst>
        <pc:spChg chg="mod">
          <ac:chgData name="Martina Curran" userId="S::mcurran@ait.ie::85a4fcd9-8298-441f-985a-93cb1fe6f819" providerId="AD" clId="Web-{E3BD1AC3-1EC4-8534-AA67-C107B6274B5F}" dt="2021-10-05T11:26:40.589" v="13" actId="20577"/>
          <ac:spMkLst>
            <pc:docMk/>
            <pc:sldMk cId="4284411301" sldId="273"/>
            <ac:spMk id="3" creationId="{2AD1DC4D-EC9D-4384-A996-67DA67CAD192}"/>
          </ac:spMkLst>
        </pc:spChg>
      </pc:sldChg>
      <pc:sldChg chg="modSp">
        <pc:chgData name="Martina Curran" userId="S::mcurran@ait.ie::85a4fcd9-8298-441f-985a-93cb1fe6f819" providerId="AD" clId="Web-{E3BD1AC3-1EC4-8534-AA67-C107B6274B5F}" dt="2021-10-05T11:36:32.883" v="69" actId="20577"/>
        <pc:sldMkLst>
          <pc:docMk/>
          <pc:sldMk cId="2625313444" sldId="286"/>
        </pc:sldMkLst>
        <pc:spChg chg="mod">
          <ac:chgData name="Martina Curran" userId="S::mcurran@ait.ie::85a4fcd9-8298-441f-985a-93cb1fe6f819" providerId="AD" clId="Web-{E3BD1AC3-1EC4-8534-AA67-C107B6274B5F}" dt="2021-10-05T11:36:32.883" v="69" actId="20577"/>
          <ac:spMkLst>
            <pc:docMk/>
            <pc:sldMk cId="2625313444" sldId="286"/>
            <ac:spMk id="3" creationId="{B0C360C6-C136-4639-87A0-5FCA4033738C}"/>
          </ac:spMkLst>
        </pc:spChg>
      </pc:sldChg>
      <pc:sldChg chg="modSp">
        <pc:chgData name="Martina Curran" userId="S::mcurran@ait.ie::85a4fcd9-8298-441f-985a-93cb1fe6f819" providerId="AD" clId="Web-{E3BD1AC3-1EC4-8534-AA67-C107B6274B5F}" dt="2021-10-05T11:39:42.075" v="71" actId="20577"/>
        <pc:sldMkLst>
          <pc:docMk/>
          <pc:sldMk cId="3853435054" sldId="287"/>
        </pc:sldMkLst>
        <pc:spChg chg="mod">
          <ac:chgData name="Martina Curran" userId="S::mcurran@ait.ie::85a4fcd9-8298-441f-985a-93cb1fe6f819" providerId="AD" clId="Web-{E3BD1AC3-1EC4-8534-AA67-C107B6274B5F}" dt="2021-10-05T11:39:42.075" v="71" actId="20577"/>
          <ac:spMkLst>
            <pc:docMk/>
            <pc:sldMk cId="3853435054" sldId="287"/>
            <ac:spMk id="3" creationId="{C52FC17A-15F8-4025-A043-EF27415CB852}"/>
          </ac:spMkLst>
        </pc:spChg>
      </pc:sldChg>
      <pc:sldChg chg="addSp delSp modSp">
        <pc:chgData name="Martina Curran" userId="S::mcurran@ait.ie::85a4fcd9-8298-441f-985a-93cb1fe6f819" providerId="AD" clId="Web-{E3BD1AC3-1EC4-8534-AA67-C107B6274B5F}" dt="2021-10-05T11:42:25.156" v="73" actId="1076"/>
        <pc:sldMkLst>
          <pc:docMk/>
          <pc:sldMk cId="2113334352" sldId="288"/>
        </pc:sldMkLst>
        <pc:spChg chg="del">
          <ac:chgData name="Martina Curran" userId="S::mcurran@ait.ie::85a4fcd9-8298-441f-985a-93cb1fe6f819" providerId="AD" clId="Web-{E3BD1AC3-1EC4-8534-AA67-C107B6274B5F}" dt="2021-10-05T11:42:22.500" v="72"/>
          <ac:spMkLst>
            <pc:docMk/>
            <pc:sldMk cId="2113334352" sldId="288"/>
            <ac:spMk id="2" creationId="{3C794DD0-5C94-45F8-BFB7-9C612D360878}"/>
          </ac:spMkLst>
        </pc:spChg>
        <pc:spChg chg="mod">
          <ac:chgData name="Martina Curran" userId="S::mcurran@ait.ie::85a4fcd9-8298-441f-985a-93cb1fe6f819" providerId="AD" clId="Web-{E3BD1AC3-1EC4-8534-AA67-C107B6274B5F}" dt="2021-10-05T11:42:25.156" v="73" actId="1076"/>
          <ac:spMkLst>
            <pc:docMk/>
            <pc:sldMk cId="2113334352" sldId="288"/>
            <ac:spMk id="3" creationId="{F83F8097-0049-4273-8A92-A1F023E59705}"/>
          </ac:spMkLst>
        </pc:spChg>
        <pc:spChg chg="add mod">
          <ac:chgData name="Martina Curran" userId="S::mcurran@ait.ie::85a4fcd9-8298-441f-985a-93cb1fe6f819" providerId="AD" clId="Web-{E3BD1AC3-1EC4-8534-AA67-C107B6274B5F}" dt="2021-10-05T11:42:22.500" v="72"/>
          <ac:spMkLst>
            <pc:docMk/>
            <pc:sldMk cId="2113334352" sldId="288"/>
            <ac:spMk id="5" creationId="{BD30DF5F-B8E1-4F83-B590-F42D66319B0A}"/>
          </ac:spMkLst>
        </pc:spChg>
      </pc:sldChg>
    </pc:docChg>
  </pc:docChgLst>
  <pc:docChgLst>
    <pc:chgData name="Martina Curran" userId="S::martina.curran@tus.ie::7535e2a4-33c5-459b-8ce9-8320ae46494a" providerId="AD" clId="Web-{AA802A0F-091C-4556-AB20-892DC6CCD2FA}"/>
    <pc:docChg chg="modSld">
      <pc:chgData name="Martina Curran" userId="S::martina.curran@tus.ie::7535e2a4-33c5-459b-8ce9-8320ae46494a" providerId="AD" clId="Web-{AA802A0F-091C-4556-AB20-892DC6CCD2FA}" dt="2023-10-10T10:14:59.368" v="2" actId="20577"/>
      <pc:docMkLst>
        <pc:docMk/>
      </pc:docMkLst>
      <pc:sldChg chg="modSp">
        <pc:chgData name="Martina Curran" userId="S::martina.curran@tus.ie::7535e2a4-33c5-459b-8ce9-8320ae46494a" providerId="AD" clId="Web-{AA802A0F-091C-4556-AB20-892DC6CCD2FA}" dt="2023-10-10T09:57:14.995" v="1" actId="1076"/>
        <pc:sldMkLst>
          <pc:docMk/>
          <pc:sldMk cId="2702311820" sldId="266"/>
        </pc:sldMkLst>
        <pc:spChg chg="mod">
          <ac:chgData name="Martina Curran" userId="S::martina.curran@tus.ie::7535e2a4-33c5-459b-8ce9-8320ae46494a" providerId="AD" clId="Web-{AA802A0F-091C-4556-AB20-892DC6CCD2FA}" dt="2023-10-10T09:57:14.995" v="1" actId="1076"/>
          <ac:spMkLst>
            <pc:docMk/>
            <pc:sldMk cId="2702311820" sldId="266"/>
            <ac:spMk id="3" creationId="{85E4B5FB-5F70-4F43-B2FB-8005ABC78608}"/>
          </ac:spMkLst>
        </pc:spChg>
      </pc:sldChg>
      <pc:sldChg chg="modSp">
        <pc:chgData name="Martina Curran" userId="S::martina.curran@tus.ie::7535e2a4-33c5-459b-8ce9-8320ae46494a" providerId="AD" clId="Web-{AA802A0F-091C-4556-AB20-892DC6CCD2FA}" dt="2023-10-10T09:43:30.807" v="0" actId="1076"/>
        <pc:sldMkLst>
          <pc:docMk/>
          <pc:sldMk cId="2113334352" sldId="288"/>
        </pc:sldMkLst>
        <pc:spChg chg="mod">
          <ac:chgData name="Martina Curran" userId="S::martina.curran@tus.ie::7535e2a4-33c5-459b-8ce9-8320ae46494a" providerId="AD" clId="Web-{AA802A0F-091C-4556-AB20-892DC6CCD2FA}" dt="2023-10-10T09:43:30.807" v="0" actId="1076"/>
          <ac:spMkLst>
            <pc:docMk/>
            <pc:sldMk cId="2113334352" sldId="288"/>
            <ac:spMk id="3" creationId="{F83F8097-0049-4273-8A92-A1F023E59705}"/>
          </ac:spMkLst>
        </pc:spChg>
      </pc:sldChg>
      <pc:sldChg chg="modSp">
        <pc:chgData name="Martina Curran" userId="S::martina.curran@tus.ie::7535e2a4-33c5-459b-8ce9-8320ae46494a" providerId="AD" clId="Web-{AA802A0F-091C-4556-AB20-892DC6CCD2FA}" dt="2023-10-10T10:14:59.368" v="2" actId="20577"/>
        <pc:sldMkLst>
          <pc:docMk/>
          <pc:sldMk cId="1848158862" sldId="294"/>
        </pc:sldMkLst>
        <pc:spChg chg="mod">
          <ac:chgData name="Martina Curran" userId="S::martina.curran@tus.ie::7535e2a4-33c5-459b-8ce9-8320ae46494a" providerId="AD" clId="Web-{AA802A0F-091C-4556-AB20-892DC6CCD2FA}" dt="2023-10-10T10:14:59.368" v="2" actId="20577"/>
          <ac:spMkLst>
            <pc:docMk/>
            <pc:sldMk cId="1848158862" sldId="294"/>
            <ac:spMk id="3" creationId="{858992D3-9E79-4A4B-B6D2-EB5928EC4A4A}"/>
          </ac:spMkLst>
        </pc:spChg>
      </pc:sldChg>
    </pc:docChg>
  </pc:docChgLst>
  <pc:docChgLst>
    <pc:chgData name="Martina Curran" userId="S::mcurran@ait.ie::85a4fcd9-8298-441f-985a-93cb1fe6f819" providerId="AD" clId="Web-{480450E5-A26C-69C4-A85F-0ECB021F150B}"/>
    <pc:docChg chg="modSld">
      <pc:chgData name="Martina Curran" userId="S::mcurran@ait.ie::85a4fcd9-8298-441f-985a-93cb1fe6f819" providerId="AD" clId="Web-{480450E5-A26C-69C4-A85F-0ECB021F150B}" dt="2022-10-05T14:06:38.879" v="14" actId="20577"/>
      <pc:docMkLst>
        <pc:docMk/>
      </pc:docMkLst>
      <pc:sldChg chg="modSp">
        <pc:chgData name="Martina Curran" userId="S::mcurran@ait.ie::85a4fcd9-8298-441f-985a-93cb1fe6f819" providerId="AD" clId="Web-{480450E5-A26C-69C4-A85F-0ECB021F150B}" dt="2022-10-05T13:29:59.564" v="5" actId="20577"/>
        <pc:sldMkLst>
          <pc:docMk/>
          <pc:sldMk cId="860929205" sldId="269"/>
        </pc:sldMkLst>
        <pc:spChg chg="mod">
          <ac:chgData name="Martina Curran" userId="S::mcurran@ait.ie::85a4fcd9-8298-441f-985a-93cb1fe6f819" providerId="AD" clId="Web-{480450E5-A26C-69C4-A85F-0ECB021F150B}" dt="2022-10-05T13:29:59.564" v="5" actId="20577"/>
          <ac:spMkLst>
            <pc:docMk/>
            <pc:sldMk cId="860929205" sldId="269"/>
            <ac:spMk id="3" creationId="{92F24127-274B-488E-A0C2-FCE73896C113}"/>
          </ac:spMkLst>
        </pc:spChg>
      </pc:sldChg>
      <pc:sldChg chg="modSp">
        <pc:chgData name="Martina Curran" userId="S::mcurran@ait.ie::85a4fcd9-8298-441f-985a-93cb1fe6f819" providerId="AD" clId="Web-{480450E5-A26C-69C4-A85F-0ECB021F150B}" dt="2022-10-05T14:06:38.879" v="14" actId="20577"/>
        <pc:sldMkLst>
          <pc:docMk/>
          <pc:sldMk cId="1848158862" sldId="294"/>
        </pc:sldMkLst>
        <pc:spChg chg="mod">
          <ac:chgData name="Martina Curran" userId="S::mcurran@ait.ie::85a4fcd9-8298-441f-985a-93cb1fe6f819" providerId="AD" clId="Web-{480450E5-A26C-69C4-A85F-0ECB021F150B}" dt="2022-10-05T14:06:38.879" v="14" actId="20577"/>
          <ac:spMkLst>
            <pc:docMk/>
            <pc:sldMk cId="1848158862" sldId="294"/>
            <ac:spMk id="3" creationId="{858992D3-9E79-4A4B-B6D2-EB5928EC4A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678-2D86-4DAE-847A-55B8AAA6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1B2CF-975D-4351-9694-6F1AFAA4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876B-2BBD-4769-833E-D503374B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2A31-A755-4B89-9E8A-DC2074E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5046-4908-4092-97DA-BB710C05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7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684D-CEF2-4F8F-AB87-8998E84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DC20-95A1-40ED-A4C8-80147797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F649-EEF3-4D9F-9ADA-DAB0EEEC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3AD7-B3D6-47F2-86A2-40B9BF3B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D4E4-3868-40AF-A75B-C12657A8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7399-0E97-4804-9311-75631F187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05F4-E523-4848-AAB8-4341BEAE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6C01-7D91-432F-B037-5422A2F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7E6F-89F0-42FA-AACC-D211E5F3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E5C9-5637-46EA-9E55-1C3C132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24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9EF-45DF-43CB-B92F-7BBD6AC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277-84F6-428A-B396-8687052E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A558-0664-448D-BA15-FCA859AD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2868-56D3-4FDB-8897-19830FC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4A271-070A-4321-9A04-B951AC63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7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AB5C-EBFD-4E56-8963-D648BF2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90B5-7649-4B23-828C-C28C84C7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5F4E-409A-4954-899A-0C545322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C6F-9ECE-48D8-8ABD-54D5DB0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6D47-CB26-4D81-897F-F840B15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89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16C9-C584-4BDD-88DF-DDC3FCE4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86E-1BD6-4FC9-BE5C-94C3CC27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3F51-9A68-42D5-B79F-2CEB3217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C281-9E06-4C6B-A2D5-2267188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3BFB-7E00-48D5-849C-CDB782A7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D561-473C-4AC5-928F-29F225D0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055D-0FF3-4678-B9AE-A46C620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3C1A-4C0E-4EB8-96B8-8A8F0F77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4207-17C4-459A-A3C8-007ED704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D13C8-58F1-44FB-BDFB-65977225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D19A-A846-4C99-8BD3-8911AD26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A3DFA-FCA8-403E-8164-3A9F5260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CD9E3-A548-464D-8063-249E902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5957-7643-4F72-A1FC-14E62C7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46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6596-C70F-4B23-8192-74234FE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9698-A2D2-4EA9-BEE3-21DEEB6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7ACFD-DA4F-408B-A623-5B451F2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1EEC-3EB0-4701-AFE6-AD468C9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44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6EEC7-E653-4288-B1A7-C2CAFFA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6EFED-B925-4903-9BA0-526E6D6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65E58-B2CE-41DD-861C-2220E22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8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61E-BE60-4B35-9006-7C13398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7D56-040E-47CA-8F46-0A16F7E1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EDAA-7971-4D0F-88CF-DDAC0997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E7E2D-9D6C-4977-87F1-0C7B116F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4070-92C5-41D2-92E1-A90384A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36A9-8D9C-497E-8E13-272C4BF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137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2A43-46DA-492B-9F3B-CCCC16B3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E27B6-2EDE-45AA-9C71-EE637E536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A5422-60E5-4EB9-BA9B-749EAB1E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829-CFAD-444D-9F28-09A1BC8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5C8D-44E8-45E0-92B0-CD0D7D53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51FF-4C4C-433A-B1F1-B286ADB0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7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2E40E-CD1F-4D6A-A5C0-6AB99C16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7F4A-CFF7-4801-B83C-7281DFA0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08A6-8026-43C5-A6DF-205DA7431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572E-433B-4C3C-9216-427A579344CD}" type="datetimeFigureOut">
              <a:rPr lang="en-IE" smtClean="0"/>
              <a:t>10/10/2023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329E-D46A-4C6D-8C77-B38E86412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45A8-7D25-4353-B61B-79E8C939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6887-6153-4429-AEB1-AABFEB6BB6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51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82C-2767-4733-92AF-759DBF7BA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Server-side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9A08-CC23-4E26-9F82-CC9B76F72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JSP/JSTL</a:t>
            </a:r>
          </a:p>
        </p:txBody>
      </p:sp>
    </p:spTree>
    <p:extLst>
      <p:ext uri="{BB962C8B-B14F-4D97-AF65-F5344CB8AC3E}">
        <p14:creationId xmlns:p14="http://schemas.microsoft.com/office/powerpoint/2010/main" val="25632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AA0-09BF-423C-8C5F-6774E5B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Expressions –Special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6973-5860-4387-B500-2FB2A3B4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special characters (to XML) in an expression value are converted to entity references.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&amp;, &lt;, &gt;, ′, ″ </a:t>
            </a:r>
          </a:p>
          <a:p>
            <a:pPr marL="0" indent="0">
              <a:buNone/>
            </a:pPr>
            <a:r>
              <a:rPr lang="en-IE" dirty="0"/>
              <a:t>	become</a:t>
            </a:r>
          </a:p>
          <a:p>
            <a:pPr marL="0" indent="0">
              <a:buNone/>
            </a:pPr>
            <a:r>
              <a:rPr lang="en-IE" dirty="0"/>
              <a:t>	&amp;amp;  &amp;</a:t>
            </a:r>
            <a:r>
              <a:rPr lang="en-IE" dirty="0" err="1"/>
              <a:t>lt</a:t>
            </a:r>
            <a:r>
              <a:rPr lang="en-IE" dirty="0"/>
              <a:t>;   &amp;</a:t>
            </a:r>
            <a:r>
              <a:rPr lang="en-IE" dirty="0" err="1"/>
              <a:t>gt</a:t>
            </a:r>
            <a:r>
              <a:rPr lang="en-IE" dirty="0"/>
              <a:t>;   &amp;apos;  &amp;</a:t>
            </a:r>
            <a:r>
              <a:rPr lang="en-IE" dirty="0" err="1"/>
              <a:t>quot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So you can have these in expression values without breaking your JSP</a:t>
            </a:r>
          </a:p>
        </p:txBody>
      </p:sp>
    </p:spTree>
    <p:extLst>
      <p:ext uri="{BB962C8B-B14F-4D97-AF65-F5344CB8AC3E}">
        <p14:creationId xmlns:p14="http://schemas.microsoft.com/office/powerpoint/2010/main" val="165876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B5FB-5F70-4F43-B2FB-8005ABC7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27" y="1121135"/>
            <a:ext cx="10515600" cy="4351338"/>
          </a:xfrm>
        </p:spPr>
        <p:txBody>
          <a:bodyPr/>
          <a:lstStyle/>
          <a:p>
            <a:r>
              <a:rPr lang="en-IE" dirty="0"/>
              <a:t>This means that you can put &lt;</a:t>
            </a:r>
            <a:r>
              <a:rPr lang="en-IE" dirty="0" err="1"/>
              <a:t>c:out</a:t>
            </a:r>
            <a:r>
              <a:rPr lang="en-IE" dirty="0"/>
              <a:t> inside a HTML attribute value.</a:t>
            </a:r>
          </a:p>
          <a:p>
            <a:r>
              <a:rPr lang="en-IE" dirty="0"/>
              <a:t>For example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&lt;input type=</a:t>
            </a:r>
            <a:r>
              <a:rPr lang="en-IE" i="1" dirty="0"/>
              <a:t>"text" name="username" </a:t>
            </a:r>
          </a:p>
          <a:p>
            <a:pPr marL="0" indent="0">
              <a:buNone/>
            </a:pPr>
            <a:r>
              <a:rPr lang="en-IE" dirty="0"/>
              <a:t>	value=&lt;</a:t>
            </a:r>
            <a:r>
              <a:rPr lang="en-IE" dirty="0" err="1"/>
              <a:t>c:out</a:t>
            </a:r>
            <a:r>
              <a:rPr lang="en-IE" dirty="0"/>
              <a:t> value=</a:t>
            </a:r>
            <a:r>
              <a:rPr lang="en-IE" i="1" dirty="0"/>
              <a:t>"&amp;{</a:t>
            </a:r>
            <a:r>
              <a:rPr lang="en-IE" i="1" dirty="0" err="1"/>
              <a:t>param.username</a:t>
            </a:r>
            <a:r>
              <a:rPr lang="en-IE" i="1" dirty="0"/>
              <a:t>}" /&gt; </a:t>
            </a:r>
          </a:p>
          <a:p>
            <a:pPr marL="0" indent="0">
              <a:buNone/>
            </a:pPr>
            <a:r>
              <a:rPr lang="en-IE" i="1" dirty="0"/>
              <a:t>				</a:t>
            </a:r>
            <a:r>
              <a:rPr lang="en-IE" i="1" u="sng" dirty="0"/>
              <a:t>or</a:t>
            </a:r>
            <a:endParaRPr lang="en-IE" u="sng" dirty="0"/>
          </a:p>
          <a:p>
            <a:pPr marL="0" indent="0">
              <a:buNone/>
            </a:pPr>
            <a:r>
              <a:rPr lang="en-IE" dirty="0"/>
              <a:t>	&lt;input type=</a:t>
            </a:r>
            <a:r>
              <a:rPr lang="en-IE" i="1" dirty="0"/>
              <a:t>"text" name="username" </a:t>
            </a:r>
          </a:p>
          <a:p>
            <a:pPr marL="0" indent="0">
              <a:buNone/>
            </a:pPr>
            <a:r>
              <a:rPr lang="en-IE" dirty="0"/>
              <a:t>	value=</a:t>
            </a:r>
            <a:r>
              <a:rPr lang="en-IE" i="1" dirty="0"/>
              <a:t>"&lt;</a:t>
            </a:r>
            <a:r>
              <a:rPr lang="en-IE" i="1" dirty="0" err="1"/>
              <a:t>c:out</a:t>
            </a:r>
            <a:r>
              <a:rPr lang="en-IE" i="1" dirty="0"/>
              <a:t> value='&amp;{</a:t>
            </a:r>
            <a:r>
              <a:rPr lang="en-IE" i="1" dirty="0" err="1"/>
              <a:t>param.username</a:t>
            </a:r>
            <a:r>
              <a:rPr lang="en-IE" i="1" dirty="0"/>
              <a:t>}'/&gt;" /&gt;</a:t>
            </a: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A3EB40-25BC-4FFC-92D3-12FC5A19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BE4F-AB75-4D56-9CF1-90A5C60F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E1B0A-7DAD-48D3-9892-5763D64F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There are 4 different variable scopes in JSP </a:t>
            </a:r>
          </a:p>
          <a:p>
            <a:pPr marL="0" indent="0">
              <a:buNone/>
            </a:pPr>
            <a:r>
              <a:rPr lang="en-IE" dirty="0"/>
              <a:t>	1.page -stored in </a:t>
            </a:r>
            <a:r>
              <a:rPr lang="en-IE" dirty="0" err="1"/>
              <a:t>PageContextobject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2.request –stored in </a:t>
            </a:r>
            <a:r>
              <a:rPr lang="en-IE" dirty="0" err="1"/>
              <a:t>HttpRequestobject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3.session –stored in the </a:t>
            </a:r>
            <a:r>
              <a:rPr lang="en-IE" dirty="0" err="1"/>
              <a:t>HttpSessionobject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4.application –stored in the </a:t>
            </a:r>
            <a:r>
              <a:rPr lang="en-IE" dirty="0" err="1"/>
              <a:t>ServletContextobject</a:t>
            </a:r>
            <a:endParaRPr lang="en-IE" dirty="0"/>
          </a:p>
          <a:p>
            <a:r>
              <a:rPr lang="en-IE" dirty="0"/>
              <a:t>When a variable occurs in an expression, EL searches for the variable in all scopes, in the order above.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870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AE5E-8D08-44D0-962A-BABBCD33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JSP Variable Scopes –Page Scope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800D-43F4-40BE-B41A-B1051A7D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have not used Page Scope yet.</a:t>
            </a:r>
          </a:p>
          <a:p>
            <a:r>
              <a:rPr lang="en-IE" dirty="0"/>
              <a:t>Page scope is only available in JSP cannot be accessed by the Servlet</a:t>
            </a:r>
          </a:p>
          <a:p>
            <a:r>
              <a:rPr lang="en-IE" dirty="0"/>
              <a:t>Scopes variables to the same page.</a:t>
            </a:r>
          </a:p>
          <a:p>
            <a:r>
              <a:rPr lang="en-IE" dirty="0"/>
              <a:t>Can be thought of as equivalent to the </a:t>
            </a:r>
            <a:r>
              <a:rPr lang="en-IE" b="1" dirty="0"/>
              <a:t>this </a:t>
            </a:r>
            <a:r>
              <a:rPr lang="en-IE" dirty="0"/>
              <a:t>object. </a:t>
            </a:r>
          </a:p>
          <a:p>
            <a:r>
              <a:rPr lang="en-IE" dirty="0"/>
              <a:t>Can be used to limit the search when evaluating expressions to just the variables in the page. i.e. will not search request, session or application scope.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232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7495-70E6-47DE-8860-CE6200A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 –Request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127-274B-488E-A0C2-FCE73896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We used request scope to store the user bean in the previous applications.</a:t>
            </a:r>
          </a:p>
          <a:p>
            <a:r>
              <a:rPr lang="en-IE" dirty="0"/>
              <a:t>Available in both Servlet code and JSP code.</a:t>
            </a:r>
          </a:p>
          <a:p>
            <a:r>
              <a:rPr lang="en-IE" dirty="0"/>
              <a:t>Object can be accessed within all the pages that serve the current request, including forwarded pages and included pages.</a:t>
            </a:r>
          </a:p>
          <a:p>
            <a:r>
              <a:rPr lang="en-IE" dirty="0"/>
              <a:t>Servlet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request.setAttribute</a:t>
            </a:r>
            <a:r>
              <a:rPr lang="en-IE" dirty="0"/>
              <a:t>(“</a:t>
            </a:r>
            <a:r>
              <a:rPr lang="en-IE" dirty="0" err="1"/>
              <a:t>userObject</a:t>
            </a:r>
            <a:r>
              <a:rPr lang="en-IE" dirty="0"/>
              <a:t>”, user)</a:t>
            </a:r>
            <a:endParaRPr lang="en-IE" dirty="0">
              <a:cs typeface="Calibri"/>
            </a:endParaRPr>
          </a:p>
          <a:p>
            <a:r>
              <a:rPr lang="en-IE" dirty="0"/>
              <a:t>JSP</a:t>
            </a:r>
          </a:p>
          <a:p>
            <a:pPr marL="0" indent="0">
              <a:buNone/>
            </a:pPr>
            <a:r>
              <a:rPr lang="en-IE" dirty="0"/>
              <a:t>	${userObject.name}</a:t>
            </a:r>
            <a:endParaRPr lang="en-I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92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E646-15EE-4624-938C-08A8AF6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 –Session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097F-5ED0-4C3D-9D99-BA3287FA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Available in both Servlet code and JSP code.</a:t>
            </a:r>
          </a:p>
          <a:p>
            <a:r>
              <a:rPr lang="en-IE" dirty="0"/>
              <a:t>the JSP object is accessible from pages that belong to the same session from where it was created. </a:t>
            </a:r>
          </a:p>
          <a:p>
            <a:r>
              <a:rPr lang="en-IE" dirty="0"/>
              <a:t>The JSP object that is created using the session scope is bound to the session object. </a:t>
            </a:r>
          </a:p>
          <a:p>
            <a:r>
              <a:rPr lang="en-IE" dirty="0"/>
              <a:t>Implicit object session has the ‘session’ scope.</a:t>
            </a:r>
          </a:p>
          <a:p>
            <a:r>
              <a:rPr lang="en-IE" dirty="0"/>
              <a:t>Often used to support login.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971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BAEC-7A00-4136-9973-3D4A60A8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 –Session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3877-6892-4696-9E72-DF2E1699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E" dirty="0"/>
              <a:t>Servlet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HttpSession</a:t>
            </a:r>
            <a:r>
              <a:rPr lang="en-IE" dirty="0"/>
              <a:t> session = </a:t>
            </a:r>
            <a:r>
              <a:rPr lang="en-IE" dirty="0" err="1"/>
              <a:t>request.getSession</a:t>
            </a:r>
            <a:r>
              <a:rPr lang="en-IE" dirty="0"/>
              <a:t>() 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session.setAttribute</a:t>
            </a:r>
            <a:r>
              <a:rPr lang="en-IE" dirty="0"/>
              <a:t>("user", user) ;</a:t>
            </a:r>
          </a:p>
          <a:p>
            <a:r>
              <a:rPr lang="en-IE" dirty="0"/>
              <a:t>JSP</a:t>
            </a:r>
          </a:p>
          <a:p>
            <a:pPr marL="0" indent="0">
              <a:buNone/>
            </a:pPr>
            <a:r>
              <a:rPr lang="en-IE" dirty="0"/>
              <a:t>	Current user: ${sessionScope.user.name}</a:t>
            </a:r>
          </a:p>
          <a:p>
            <a:r>
              <a:rPr lang="en-IE" dirty="0"/>
              <a:t>${</a:t>
            </a:r>
            <a:r>
              <a:rPr lang="en-IE" dirty="0" err="1"/>
              <a:t>sessionScope.user</a:t>
            </a:r>
            <a:r>
              <a:rPr lang="en-IE" dirty="0"/>
              <a:t>} refers to the currently logged on user</a:t>
            </a:r>
          </a:p>
          <a:p>
            <a:r>
              <a:rPr lang="en-IE" dirty="0"/>
              <a:t>Notice that if you only want to search in this specific scope then you use</a:t>
            </a:r>
          </a:p>
          <a:p>
            <a:pPr marL="0" indent="0">
              <a:buNone/>
            </a:pPr>
            <a:r>
              <a:rPr lang="en-IE" dirty="0"/>
              <a:t>	${sessionScope.user.name}</a:t>
            </a:r>
          </a:p>
        </p:txBody>
      </p:sp>
    </p:spTree>
    <p:extLst>
      <p:ext uri="{BB962C8B-B14F-4D97-AF65-F5344CB8AC3E}">
        <p14:creationId xmlns:p14="http://schemas.microsoft.com/office/powerpoint/2010/main" val="279852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9E7-EF25-469C-BB58-F359F6E3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 –Application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59FD-A500-4B81-B274-C8CCE969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JSP object created using the ‘application’ scope can be accessed from any pages across the application. </a:t>
            </a:r>
          </a:p>
          <a:p>
            <a:r>
              <a:rPr lang="en-IE" dirty="0"/>
              <a:t>The JSP object is bound to the application object. Implicit object application has the ‘application’ scope.</a:t>
            </a:r>
          </a:p>
          <a:p>
            <a:r>
              <a:rPr lang="en-IE" dirty="0"/>
              <a:t>Useful for sharing common objects across all pages.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303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E336-07D2-4902-9A2B-CEC932A5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Variable Scopes –Application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DC4D-EC9D-4384-A996-67DA67CA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Servlet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ServletContext</a:t>
            </a:r>
            <a:r>
              <a:rPr lang="en-IE" dirty="0"/>
              <a:t> </a:t>
            </a:r>
            <a:r>
              <a:rPr lang="en-IE" dirty="0" err="1"/>
              <a:t>servletCtxt</a:t>
            </a:r>
            <a:r>
              <a:rPr lang="en-IE" dirty="0"/>
              <a:t>= </a:t>
            </a:r>
            <a:r>
              <a:rPr lang="en-IE" dirty="0" err="1"/>
              <a:t>request.getServletContext</a:t>
            </a:r>
            <a:r>
              <a:rPr lang="en-IE" dirty="0"/>
              <a:t>();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servletCtxt.setAttribute</a:t>
            </a:r>
            <a:r>
              <a:rPr lang="en-IE" dirty="0"/>
              <a:t>("user", user) ;</a:t>
            </a:r>
          </a:p>
          <a:p>
            <a:r>
              <a:rPr lang="en-IE" dirty="0"/>
              <a:t>JSP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Current</a:t>
            </a:r>
            <a:r>
              <a:rPr lang="fr-FR" dirty="0"/>
              <a:t> user: ${applicationScope.user.name}</a:t>
            </a:r>
          </a:p>
          <a:p>
            <a:r>
              <a:rPr lang="en-IE" dirty="0"/>
              <a:t>Notice that if you only want to search in this specific scope then you use</a:t>
            </a:r>
          </a:p>
          <a:p>
            <a:pPr marL="0" indent="0">
              <a:buNone/>
            </a:pPr>
            <a:r>
              <a:rPr lang="en-IE" dirty="0"/>
              <a:t>	${applicationScope.user.name}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441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B152-3218-494E-AAEB-949C9FA6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82C3-F683-4F5D-8FA8-7BB2C5A4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Strings are simply printed out.</a:t>
            </a:r>
          </a:p>
          <a:p>
            <a:r>
              <a:rPr lang="en-IE" dirty="0"/>
              <a:t>&lt;</a:t>
            </a:r>
            <a:r>
              <a:rPr lang="en-IE" dirty="0" err="1"/>
              <a:t>c:out</a:t>
            </a:r>
            <a:r>
              <a:rPr lang="en-IE" dirty="0"/>
              <a:t> automatically converts numbers and </a:t>
            </a:r>
            <a:r>
              <a:rPr lang="en-IE" dirty="0" err="1"/>
              <a:t>booleansto</a:t>
            </a:r>
            <a:r>
              <a:rPr lang="en-IE" dirty="0"/>
              <a:t> Strings and prints them out.</a:t>
            </a:r>
          </a:p>
          <a:p>
            <a:r>
              <a:rPr lang="en-IE" dirty="0"/>
              <a:t>JSTL supports +, -, *,  / (or div), % (or mod)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417257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5BB-CA23-431C-8333-A6B3D3FF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JSTL –Recap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526B-A16B-4DB4-A1A1-04E10D88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JSP Standard Template Library. https://github.com/eclipse-ee4j/jstl-api/releases</a:t>
            </a:r>
          </a:p>
          <a:p>
            <a:r>
              <a:rPr lang="en-IE" dirty="0"/>
              <a:t>Two JAR files</a:t>
            </a:r>
          </a:p>
          <a:p>
            <a:pPr marL="0" indent="0">
              <a:buNone/>
            </a:pPr>
            <a:r>
              <a:rPr lang="en-IE" dirty="0"/>
              <a:t>	1.javax.servlet.jsp.jstl-1.2.1.jar</a:t>
            </a:r>
          </a:p>
          <a:p>
            <a:pPr marL="0" indent="0">
              <a:buNone/>
            </a:pPr>
            <a:r>
              <a:rPr lang="en-IE" dirty="0"/>
              <a:t>	2.javax.servlet.jsp.jstl-api-1.2.1.jar</a:t>
            </a:r>
          </a:p>
          <a:p>
            <a:r>
              <a:rPr lang="en-IE" dirty="0"/>
              <a:t>Five libraries</a:t>
            </a:r>
          </a:p>
          <a:p>
            <a:pPr marL="0" indent="0">
              <a:buNone/>
            </a:pPr>
            <a:r>
              <a:rPr lang="en-IE" dirty="0"/>
              <a:t>	1.core, </a:t>
            </a:r>
          </a:p>
          <a:p>
            <a:pPr marL="0" indent="0">
              <a:buNone/>
            </a:pPr>
            <a:r>
              <a:rPr lang="en-IE" dirty="0"/>
              <a:t>	2.formatting, </a:t>
            </a:r>
          </a:p>
          <a:p>
            <a:pPr marL="0" indent="0">
              <a:buNone/>
            </a:pPr>
            <a:r>
              <a:rPr lang="en-IE" dirty="0"/>
              <a:t>	3.SQL, </a:t>
            </a:r>
          </a:p>
          <a:p>
            <a:pPr marL="0" indent="0">
              <a:buNone/>
            </a:pPr>
            <a:r>
              <a:rPr lang="en-IE" dirty="0"/>
              <a:t>	4.XML, </a:t>
            </a:r>
          </a:p>
          <a:p>
            <a:pPr marL="0" indent="0">
              <a:buNone/>
            </a:pPr>
            <a:r>
              <a:rPr lang="en-IE" dirty="0"/>
              <a:t>	5.Functions</a:t>
            </a:r>
          </a:p>
          <a:p>
            <a:r>
              <a:rPr lang="en-IE" dirty="0"/>
              <a:t>We use the core library.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267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03EB-D654-43AF-BA53-A4238B9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Data Types –Collections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0B5-B296-465F-8AE3-43A77ACC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Servlet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request.setAttribute</a:t>
            </a:r>
            <a:r>
              <a:rPr lang="en-IE" dirty="0"/>
              <a:t>(“users”, </a:t>
            </a:r>
            <a:r>
              <a:rPr lang="en-IE" dirty="0" err="1"/>
              <a:t>userList</a:t>
            </a:r>
            <a:r>
              <a:rPr lang="en-IE" dirty="0"/>
              <a:t>)</a:t>
            </a:r>
          </a:p>
          <a:p>
            <a:r>
              <a:rPr lang="en-IE" dirty="0"/>
              <a:t>JSP</a:t>
            </a:r>
          </a:p>
          <a:p>
            <a:pPr marL="0" indent="0">
              <a:buNone/>
            </a:pPr>
            <a:r>
              <a:rPr lang="en-IE" dirty="0"/>
              <a:t>	${users[2].name}</a:t>
            </a:r>
          </a:p>
          <a:p>
            <a:r>
              <a:rPr lang="en-IE" dirty="0"/>
              <a:t>A list could be used to store a shopping cart for example.</a:t>
            </a:r>
          </a:p>
          <a:p>
            <a:endParaRPr lang="en-IE" dirty="0"/>
          </a:p>
          <a:p>
            <a:r>
              <a:rPr lang="en-IE" dirty="0"/>
              <a:t>It would be stored in what scope?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325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2F0-E174-4E3A-880C-E654CC49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Data Types –Collections 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400FF-F7DA-4093-AF03-3A82CC9F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Servlet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/>
              <a:t>request.setAttribute</a:t>
            </a:r>
            <a:r>
              <a:rPr lang="en-IE" dirty="0"/>
              <a:t>(“users”, </a:t>
            </a:r>
            <a:r>
              <a:rPr lang="en-IE" dirty="0" err="1"/>
              <a:t>userMap</a:t>
            </a:r>
            <a:r>
              <a:rPr lang="en-IE" dirty="0"/>
              <a:t>)</a:t>
            </a:r>
          </a:p>
          <a:p>
            <a:r>
              <a:rPr lang="en-IE" dirty="0"/>
              <a:t>JSP</a:t>
            </a:r>
          </a:p>
          <a:p>
            <a:pPr marL="0" indent="0">
              <a:buNone/>
            </a:pPr>
            <a:r>
              <a:rPr lang="en-IE" dirty="0"/>
              <a:t>	${users[‘</a:t>
            </a:r>
            <a:r>
              <a:rPr lang="en-IE" dirty="0" err="1"/>
              <a:t>martina</a:t>
            </a:r>
            <a:r>
              <a:rPr lang="en-IE" dirty="0"/>
              <a:t>’].name}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947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FFE8-93E4-4B0E-8033-FCCDB54A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-&lt;</a:t>
            </a:r>
            <a:r>
              <a:rPr lang="en-IE" dirty="0" err="1"/>
              <a:t>c:out</a:t>
            </a:r>
            <a:r>
              <a:rPr lang="en-IE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C373-8489-4D1A-9C1C-A7D5C8B5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&lt;%@ taglib uri="http://java.sun.com/jsp/jstl/core" prefix="c" %&gt;</a:t>
            </a:r>
          </a:p>
          <a:p>
            <a:r>
              <a:rPr lang="en-IE" dirty="0"/>
              <a:t>Part of the JSTL core hence the c: prefix.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c:out</a:t>
            </a:r>
            <a:r>
              <a:rPr lang="en-IE" dirty="0"/>
              <a:t> value="${expression}"/&gt;</a:t>
            </a:r>
          </a:p>
          <a:p>
            <a:r>
              <a:rPr lang="en-IE" dirty="0"/>
              <a:t>Used to print out the value of expressions.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809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BADD-6490-464C-BD25-CB8AC7F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JSP Tags –Conditions &lt;</a:t>
            </a:r>
            <a:r>
              <a:rPr lang="fr-FR" dirty="0" err="1"/>
              <a:t>c:if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1C10-9CF2-42FB-B5F1-DB1AECE4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c:if</a:t>
            </a:r>
            <a:r>
              <a:rPr lang="en-IE" dirty="0"/>
              <a:t> test="${user.name != 'admin' }"&gt;</a:t>
            </a:r>
          </a:p>
          <a:p>
            <a:pPr marL="0" indent="0">
              <a:buNone/>
            </a:pPr>
            <a:r>
              <a:rPr lang="en-IE" dirty="0"/>
              <a:t>	Hello &lt;</a:t>
            </a:r>
            <a:r>
              <a:rPr lang="en-IE" dirty="0" err="1"/>
              <a:t>c:out</a:t>
            </a:r>
            <a:r>
              <a:rPr lang="en-IE" dirty="0"/>
              <a:t> value="${user.name }"/&gt;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c:if</a:t>
            </a:r>
            <a:r>
              <a:rPr lang="en-IE" dirty="0"/>
              <a:t>&gt;</a:t>
            </a:r>
          </a:p>
          <a:p>
            <a:endParaRPr lang="en-IE" dirty="0"/>
          </a:p>
          <a:p>
            <a:r>
              <a:rPr lang="en-IE" dirty="0"/>
              <a:t>The Hello message is displayed if the condition is true.</a:t>
            </a:r>
          </a:p>
          <a:p>
            <a:r>
              <a:rPr lang="en-IE" dirty="0"/>
              <a:t>&lt;</a:t>
            </a:r>
            <a:r>
              <a:rPr lang="en-IE" dirty="0" err="1"/>
              <a:t>c:if</a:t>
            </a:r>
            <a:r>
              <a:rPr lang="en-IE" dirty="0"/>
              <a:t> can be nested.</a:t>
            </a:r>
          </a:p>
          <a:p>
            <a:r>
              <a:rPr lang="en-IE" dirty="0"/>
              <a:t>OR (||) and AND(&amp;&amp;) can be used inside Boolean expressions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661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A947-0124-4C79-A7A7-5259260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JSP Tags –Conditions &lt;</a:t>
            </a:r>
            <a:r>
              <a:rPr lang="fr-FR" dirty="0" err="1"/>
              <a:t>c:if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60C6-C136-4639-87A0-5FCA4033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	&lt;font size=“2”</a:t>
            </a:r>
          </a:p>
          <a:p>
            <a:pPr marL="0" indent="0">
              <a:buNone/>
            </a:pPr>
            <a:r>
              <a:rPr lang="en-IE" dirty="0"/>
              <a:t>                          &lt;</a:t>
            </a:r>
            <a:r>
              <a:rPr lang="en-IE" dirty="0" err="1"/>
              <a:t>c:if</a:t>
            </a:r>
            <a:r>
              <a:rPr lang="en-IE" dirty="0"/>
              <a:t> test=“${</a:t>
            </a:r>
            <a:r>
              <a:rPr lang="en-IE" dirty="0" err="1"/>
              <a:t>user.type</a:t>
            </a:r>
            <a:r>
              <a:rPr lang="en-IE" dirty="0"/>
              <a:t> ==‘regular’}”&gt;</a:t>
            </a:r>
          </a:p>
          <a:p>
            <a:pPr marL="0" indent="0">
              <a:buNone/>
            </a:pPr>
            <a:r>
              <a:rPr lang="en-IE" dirty="0"/>
              <a:t>                                      </a:t>
            </a:r>
            <a:r>
              <a:rPr lang="en-IE" dirty="0" err="1"/>
              <a:t>Color</a:t>
            </a:r>
            <a:r>
              <a:rPr lang="en-IE" dirty="0"/>
              <a:t>=“red”</a:t>
            </a:r>
            <a:endParaRPr lang="en-IE" dirty="0">
              <a:cs typeface="Calibri"/>
            </a:endParaRPr>
          </a:p>
          <a:p>
            <a:pPr marL="0" indent="0">
              <a:buNone/>
            </a:pPr>
            <a:r>
              <a:rPr lang="en-IE" dirty="0">
                <a:cs typeface="Calibri"/>
              </a:rPr>
              <a:t>                                         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                           &lt;/</a:t>
            </a:r>
            <a:r>
              <a:rPr lang="en-IE" dirty="0" err="1"/>
              <a:t>c:if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>
                <a:cs typeface="Calibri"/>
              </a:rPr>
              <a:t>                             &gt;// close font.....</a:t>
            </a:r>
          </a:p>
          <a:p>
            <a:pPr marL="0" indent="0">
              <a:buNone/>
            </a:pPr>
            <a:r>
              <a:rPr lang="en-IE" dirty="0"/>
              <a:t>                           &lt;</a:t>
            </a:r>
            <a:r>
              <a:rPr lang="en-IE" dirty="0" err="1"/>
              <a:t>c:out</a:t>
            </a:r>
            <a:r>
              <a:rPr lang="en-IE" dirty="0"/>
              <a:t> value=“${user.name}”&gt;</a:t>
            </a:r>
            <a:endParaRPr lang="en-IE" dirty="0">
              <a:cs typeface="Calibri"/>
            </a:endParaRPr>
          </a:p>
          <a:p>
            <a:pPr marL="0" indent="0">
              <a:buNone/>
            </a:pPr>
            <a:r>
              <a:rPr lang="en-IE" dirty="0"/>
              <a:t>	&lt;/font&gt;</a:t>
            </a:r>
          </a:p>
          <a:p>
            <a:endParaRPr lang="en-IE" dirty="0"/>
          </a:p>
          <a:p>
            <a:r>
              <a:rPr lang="en-IE" dirty="0"/>
              <a:t>&lt;</a:t>
            </a:r>
            <a:r>
              <a:rPr lang="en-IE" dirty="0" err="1"/>
              <a:t>c:if</a:t>
            </a:r>
            <a:r>
              <a:rPr lang="en-IE" dirty="0"/>
              <a:t> can be used to conditionally set an attribute</a:t>
            </a:r>
          </a:p>
        </p:txBody>
      </p:sp>
    </p:spTree>
    <p:extLst>
      <p:ext uri="{BB962C8B-B14F-4D97-AF65-F5344CB8AC3E}">
        <p14:creationId xmlns:p14="http://schemas.microsoft.com/office/powerpoint/2010/main" val="262531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627F-EDFC-4B4F-9FFE-451415CC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–Conditions &lt;</a:t>
            </a:r>
            <a:r>
              <a:rPr lang="en-IE" dirty="0" err="1"/>
              <a:t>c:if</a:t>
            </a:r>
            <a:r>
              <a:rPr lang="en-IE"/>
              <a:t> with </a:t>
            </a:r>
            <a:r>
              <a:rPr lang="en-IE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C17A-15F8-4025-A043-EF27415C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c:if</a:t>
            </a:r>
            <a:r>
              <a:rPr lang="en-IE" dirty="0"/>
              <a:t> test="${error1}" var=“error2”&gt;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c:if</a:t>
            </a:r>
            <a:r>
              <a:rPr lang="en-IE" dirty="0"/>
              <a:t>&gt;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Can be used to set the value of a variable to the result of the test.</a:t>
            </a:r>
          </a:p>
          <a:p>
            <a:r>
              <a:rPr lang="en-IE" dirty="0"/>
              <a:t>Here error2 now has the same value as error1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34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8097-0049-4273-8A92-A1F023E5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05" y="202944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c:choose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c:when</a:t>
            </a:r>
            <a:r>
              <a:rPr lang="en-IE" dirty="0"/>
              <a:t> test="condition"&gt;</a:t>
            </a:r>
          </a:p>
          <a:p>
            <a:pPr marL="0" indent="0">
              <a:buNone/>
            </a:pPr>
            <a:r>
              <a:rPr lang="en-IE" dirty="0"/>
              <a:t>			body</a:t>
            </a:r>
          </a:p>
          <a:p>
            <a:pPr marL="0" indent="0">
              <a:buNone/>
            </a:pPr>
            <a:r>
              <a:rPr lang="en-IE" dirty="0"/>
              <a:t>		&lt;/</a:t>
            </a:r>
            <a:r>
              <a:rPr lang="en-IE" dirty="0" err="1"/>
              <a:t>c:when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c:when</a:t>
            </a:r>
            <a:r>
              <a:rPr lang="en-IE" dirty="0"/>
              <a:t> test="condition2"&gt;</a:t>
            </a:r>
          </a:p>
          <a:p>
            <a:pPr marL="0" indent="0">
              <a:buNone/>
            </a:pPr>
            <a:r>
              <a:rPr lang="en-IE" dirty="0"/>
              <a:t>			body2</a:t>
            </a:r>
          </a:p>
          <a:p>
            <a:pPr marL="0" indent="0">
              <a:buNone/>
            </a:pPr>
            <a:r>
              <a:rPr lang="en-IE" dirty="0"/>
              <a:t>		&lt;/</a:t>
            </a:r>
            <a:r>
              <a:rPr lang="en-IE" dirty="0" err="1"/>
              <a:t>c:when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c:otherwise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	body otherwise</a:t>
            </a:r>
          </a:p>
          <a:p>
            <a:pPr marL="0" indent="0">
              <a:buNone/>
            </a:pPr>
            <a:r>
              <a:rPr lang="en-IE" dirty="0"/>
              <a:t>		&lt;/</a:t>
            </a:r>
            <a:r>
              <a:rPr lang="en-IE" dirty="0" err="1"/>
              <a:t>c:otherwise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c:choose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30DF5F-B8E1-4F83-B590-F42D663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A1B4-9FC3-4185-BACD-E7A3C020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–Conditions &lt;</a:t>
            </a:r>
            <a:r>
              <a:rPr lang="en-IE" dirty="0" err="1"/>
              <a:t>c:choose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B0C0-A460-40DF-87F5-40C4EB90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Only one of the &lt;</a:t>
            </a:r>
            <a:r>
              <a:rPr lang="en-IE" dirty="0" err="1"/>
              <a:t>c:when</a:t>
            </a:r>
            <a:r>
              <a:rPr lang="en-IE" dirty="0"/>
              <a:t> tags can succeed.</a:t>
            </a:r>
          </a:p>
          <a:p>
            <a:r>
              <a:rPr lang="en-IE" dirty="0"/>
              <a:t>If none succeed, the &lt;</a:t>
            </a:r>
            <a:r>
              <a:rPr lang="en-IE" dirty="0" err="1"/>
              <a:t>c:otherwise</a:t>
            </a:r>
            <a:r>
              <a:rPr lang="en-IE" dirty="0"/>
              <a:t> succeeds.</a:t>
            </a:r>
          </a:p>
          <a:p>
            <a:r>
              <a:rPr lang="en-IE" dirty="0"/>
              <a:t>A &lt;</a:t>
            </a:r>
            <a:r>
              <a:rPr lang="en-IE" dirty="0" err="1"/>
              <a:t>c:choose</a:t>
            </a:r>
            <a:r>
              <a:rPr lang="en-IE" dirty="0"/>
              <a:t> must contain one &lt;</a:t>
            </a:r>
            <a:r>
              <a:rPr lang="en-IE" dirty="0" err="1"/>
              <a:t>c:when</a:t>
            </a:r>
            <a:r>
              <a:rPr lang="en-IE" dirty="0"/>
              <a:t>.</a:t>
            </a:r>
          </a:p>
          <a:p>
            <a:r>
              <a:rPr lang="en-IE" dirty="0"/>
              <a:t>A &lt;</a:t>
            </a:r>
            <a:r>
              <a:rPr lang="en-IE" dirty="0" err="1"/>
              <a:t>c:choose</a:t>
            </a:r>
            <a:r>
              <a:rPr lang="en-IE" dirty="0"/>
              <a:t> can’t contain more than one &lt;</a:t>
            </a:r>
            <a:r>
              <a:rPr lang="en-IE" dirty="0" err="1"/>
              <a:t>c:otherwise</a:t>
            </a:r>
            <a:r>
              <a:rPr lang="en-IE" dirty="0"/>
              <a:t>.</a:t>
            </a:r>
          </a:p>
          <a:p>
            <a:r>
              <a:rPr lang="en-IE" dirty="0"/>
              <a:t>The &lt;</a:t>
            </a:r>
            <a:r>
              <a:rPr lang="en-IE" dirty="0" err="1"/>
              <a:t>c:otherwise</a:t>
            </a:r>
            <a:r>
              <a:rPr lang="en-IE" dirty="0"/>
              <a:t> must come after the &lt;</a:t>
            </a:r>
            <a:r>
              <a:rPr lang="en-IE" dirty="0" err="1"/>
              <a:t>c:whens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7457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78FE-80F2-48BB-92C5-96BC18BB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&lt;</a:t>
            </a:r>
            <a:r>
              <a:rPr lang="en-IE" dirty="0" err="1"/>
              <a:t>c:forEach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92D3-9E79-4A4B-B6D2-EB5928EC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Can loop over a collection.</a:t>
            </a:r>
          </a:p>
          <a:p>
            <a:r>
              <a:rPr lang="en-IE" dirty="0"/>
              <a:t>In the following assume </a:t>
            </a:r>
            <a:r>
              <a:rPr lang="en-IE" dirty="0" err="1"/>
              <a:t>userlist</a:t>
            </a:r>
            <a:r>
              <a:rPr lang="en-IE" dirty="0"/>
              <a:t> is a collection (list) of books.</a:t>
            </a:r>
            <a:endParaRPr lang="en-IE" dirty="0">
              <a:ea typeface="Calibri"/>
              <a:cs typeface="Calibri"/>
            </a:endParaRP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c:forEach</a:t>
            </a:r>
            <a:r>
              <a:rPr lang="en-IE" dirty="0"/>
              <a:t> items="${</a:t>
            </a:r>
            <a:r>
              <a:rPr lang="en-IE" dirty="0" err="1"/>
              <a:t>userList</a:t>
            </a:r>
            <a:r>
              <a:rPr lang="en-IE" dirty="0"/>
              <a:t>}" var=</a:t>
            </a:r>
            <a:r>
              <a:rPr lang="en-IE" i="1" dirty="0"/>
              <a:t>"</a:t>
            </a:r>
            <a:r>
              <a:rPr lang="en-IE" i="1" dirty="0" err="1"/>
              <a:t>userObject</a:t>
            </a:r>
            <a:r>
              <a:rPr lang="en-IE" i="1" dirty="0"/>
              <a:t>"&gt;</a:t>
            </a:r>
            <a:endParaRPr lang="en-IE" i="1">
              <a:cs typeface="Calibri"/>
            </a:endParaRP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c:out</a:t>
            </a:r>
            <a:r>
              <a:rPr lang="en-IE" dirty="0"/>
              <a:t> value="${userObject.name}"/&gt;</a:t>
            </a:r>
            <a:endParaRPr lang="en-IE" dirty="0">
              <a:cs typeface="Calibri"/>
            </a:endParaRP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c:out</a:t>
            </a:r>
            <a:r>
              <a:rPr lang="en-IE" dirty="0"/>
              <a:t> value="${</a:t>
            </a:r>
            <a:r>
              <a:rPr lang="en-IE" dirty="0" err="1"/>
              <a:t>userObject.address</a:t>
            </a:r>
            <a:r>
              <a:rPr lang="en-IE" dirty="0"/>
              <a:t>}"/&gt;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c:forEach</a:t>
            </a:r>
            <a:r>
              <a:rPr lang="en-IE" dirty="0"/>
              <a:t>&gt;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815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78FE-80F2-48BB-92C5-96BC18BB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&lt;</a:t>
            </a:r>
            <a:r>
              <a:rPr lang="en-IE" dirty="0" err="1"/>
              <a:t>c:forEach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09504-9C99-440C-9969-B5D2FAA5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615" y="1221164"/>
            <a:ext cx="7519705" cy="52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CB4-0B7C-4480-B40F-B5983878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JSP-Recap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6D1C-B02D-4948-9AF1-353DB509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Uses the JSP Standard Tag Library (JSTL)</a:t>
            </a:r>
          </a:p>
          <a:p>
            <a:r>
              <a:rPr lang="en-IE" dirty="0"/>
              <a:t>More specifically it only uses the </a:t>
            </a:r>
            <a:r>
              <a:rPr lang="en-IE" dirty="0" err="1"/>
              <a:t>coretags</a:t>
            </a:r>
            <a:endParaRPr lang="en-IE" dirty="0"/>
          </a:p>
          <a:p>
            <a:pPr marL="457200" lvl="1" indent="0">
              <a:buNone/>
            </a:pPr>
            <a:r>
              <a:rPr lang="pt-BR" dirty="0"/>
              <a:t>[&lt;%@ taglib uri="http://java.sun.com/jsp/jstl/core" prefix="c" %&gt;]</a:t>
            </a:r>
          </a:p>
          <a:p>
            <a:r>
              <a:rPr lang="en-IE" dirty="0"/>
              <a:t>To reference these tags it uses the </a:t>
            </a:r>
            <a:r>
              <a:rPr lang="en-IE" b="1" dirty="0"/>
              <a:t>c </a:t>
            </a:r>
            <a:r>
              <a:rPr lang="en-IE" dirty="0"/>
              <a:t>prefix</a:t>
            </a:r>
          </a:p>
          <a:p>
            <a:r>
              <a:rPr lang="en-IE" dirty="0"/>
              <a:t>References the User (model) properties using the notation ${user.name} and ${</a:t>
            </a:r>
            <a:r>
              <a:rPr lang="en-IE" dirty="0" err="1"/>
              <a:t>user.address</a:t>
            </a:r>
            <a:r>
              <a:rPr lang="en-IE" dirty="0"/>
              <a:t>}</a:t>
            </a:r>
          </a:p>
          <a:p>
            <a:r>
              <a:rPr lang="en-IE" dirty="0"/>
              <a:t>Prints out the name and address using the </a:t>
            </a:r>
            <a:r>
              <a:rPr lang="en-IE" b="1" dirty="0"/>
              <a:t>out </a:t>
            </a:r>
            <a:r>
              <a:rPr lang="en-IE" dirty="0"/>
              <a:t>tag in the JSP core library.</a:t>
            </a:r>
          </a:p>
          <a:p>
            <a:r>
              <a:rPr lang="en-IE" dirty="0"/>
              <a:t>&lt;</a:t>
            </a:r>
            <a:r>
              <a:rPr lang="en-IE" dirty="0" err="1"/>
              <a:t>c:out</a:t>
            </a:r>
            <a:r>
              <a:rPr lang="en-IE" dirty="0"/>
              <a:t> value="${user.name}"/&gt;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380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78FE-80F2-48BB-92C5-96BC18BB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&lt;</a:t>
            </a:r>
            <a:r>
              <a:rPr lang="en-IE" dirty="0" err="1"/>
              <a:t>c:forEach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92D3-9E79-4A4B-B6D2-EB5928EC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c:forEach</a:t>
            </a:r>
            <a:r>
              <a:rPr lang="en-IE" dirty="0"/>
              <a:t> begin=</a:t>
            </a:r>
            <a:r>
              <a:rPr lang="en-IE" i="1" dirty="0"/>
              <a:t>"1" end="5" var="current"&gt;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c:out</a:t>
            </a:r>
            <a:r>
              <a:rPr lang="en-IE" dirty="0"/>
              <a:t> value="${current}"/&gt;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c:forEach</a:t>
            </a:r>
            <a:r>
              <a:rPr lang="en-IE" dirty="0"/>
              <a:t>&gt;</a:t>
            </a:r>
          </a:p>
          <a:p>
            <a:r>
              <a:rPr lang="en-IE" dirty="0"/>
              <a:t>No items attribute</a:t>
            </a:r>
          </a:p>
          <a:p>
            <a:r>
              <a:rPr lang="en-IE" dirty="0"/>
              <a:t>Prints out 1 2 3 4 5</a:t>
            </a:r>
          </a:p>
          <a:p>
            <a:r>
              <a:rPr lang="en-IE" dirty="0"/>
              <a:t>Could also use with step to count in twos, threes etc.</a:t>
            </a:r>
          </a:p>
        </p:txBody>
      </p:sp>
    </p:spTree>
    <p:extLst>
      <p:ext uri="{BB962C8B-B14F-4D97-AF65-F5344CB8AC3E}">
        <p14:creationId xmlns:p14="http://schemas.microsoft.com/office/powerpoint/2010/main" val="2644005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43C3-2843-43C9-B6B7-EEF43F9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-</a:t>
            </a:r>
            <a:r>
              <a:rPr lang="en-IE" dirty="0" err="1"/>
              <a:t>varStatus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1369-3B42-41A2-A0BF-E057BC97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Variable that exposes loop status</a:t>
            </a:r>
          </a:p>
          <a:p>
            <a:r>
              <a:rPr lang="en-IE" dirty="0"/>
              <a:t>The </a:t>
            </a:r>
            <a:r>
              <a:rPr lang="en-IE" dirty="0" err="1"/>
              <a:t>varStatusvariable</a:t>
            </a:r>
            <a:r>
              <a:rPr lang="en-IE" dirty="0"/>
              <a:t> has properties</a:t>
            </a:r>
          </a:p>
          <a:p>
            <a:pPr marL="0" indent="0">
              <a:buNone/>
            </a:pPr>
            <a:r>
              <a:rPr lang="en-IE" dirty="0"/>
              <a:t>	index -position of the current item in the underlying collection	</a:t>
            </a:r>
          </a:p>
          <a:p>
            <a:pPr marL="0" indent="0">
              <a:buNone/>
            </a:pPr>
            <a:r>
              <a:rPr lang="en-IE" dirty="0"/>
              <a:t>	count -position of current iteration, starting at 1</a:t>
            </a:r>
          </a:p>
          <a:p>
            <a:pPr marL="0" indent="0">
              <a:buNone/>
            </a:pPr>
            <a:r>
              <a:rPr lang="en-IE" dirty="0"/>
              <a:t>	first  -</a:t>
            </a:r>
            <a:r>
              <a:rPr lang="en-IE" dirty="0" err="1"/>
              <a:t>boolean</a:t>
            </a:r>
            <a:r>
              <a:rPr lang="en-IE" dirty="0"/>
              <a:t>, whether this is the first round of iteration</a:t>
            </a:r>
          </a:p>
          <a:p>
            <a:pPr marL="0" indent="0">
              <a:buNone/>
            </a:pPr>
            <a:r>
              <a:rPr lang="en-IE" dirty="0"/>
              <a:t>	last -</a:t>
            </a:r>
            <a:r>
              <a:rPr lang="en-IE" dirty="0" err="1"/>
              <a:t>boolean</a:t>
            </a:r>
            <a:r>
              <a:rPr lang="en-IE" dirty="0"/>
              <a:t>, whether this is the last round of iteration</a:t>
            </a:r>
          </a:p>
        </p:txBody>
      </p:sp>
    </p:spTree>
    <p:extLst>
      <p:ext uri="{BB962C8B-B14F-4D97-AF65-F5344CB8AC3E}">
        <p14:creationId xmlns:p14="http://schemas.microsoft.com/office/powerpoint/2010/main" val="1282825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26F1-D0BA-4DFE-B823-3EF49EBE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–</a:t>
            </a:r>
            <a:r>
              <a:rPr lang="en-IE" dirty="0" err="1"/>
              <a:t>varStatusExample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DF99-3813-4C0E-ADA1-18649EC0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c:forEach</a:t>
            </a:r>
            <a:r>
              <a:rPr lang="en-IE" dirty="0"/>
              <a:t> items="${items}" </a:t>
            </a:r>
            <a:r>
              <a:rPr lang="en-IE" dirty="0" err="1"/>
              <a:t>varStatus</a:t>
            </a:r>
            <a:r>
              <a:rPr lang="en-IE" dirty="0"/>
              <a:t>=</a:t>
            </a:r>
            <a:r>
              <a:rPr lang="en-IE" i="1" dirty="0"/>
              <a:t>"status"&gt;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c:if</a:t>
            </a:r>
            <a:r>
              <a:rPr lang="en-IE" dirty="0"/>
              <a:t> test="${</a:t>
            </a:r>
            <a:r>
              <a:rPr lang="en-IE" dirty="0" err="1"/>
              <a:t>status.first</a:t>
            </a:r>
            <a:r>
              <a:rPr lang="en-IE" dirty="0"/>
              <a:t> }"&gt; &lt;ul&gt; &lt;/</a:t>
            </a:r>
            <a:r>
              <a:rPr lang="en-IE" dirty="0" err="1"/>
              <a:t>c:if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		&lt;li&gt;...&lt;/li&gt;</a:t>
            </a:r>
          </a:p>
          <a:p>
            <a:pPr marL="0" indent="0">
              <a:buNone/>
            </a:pPr>
            <a:r>
              <a:rPr lang="en-IE" dirty="0"/>
              <a:t>		&lt;</a:t>
            </a:r>
            <a:r>
              <a:rPr lang="en-IE" dirty="0" err="1"/>
              <a:t>c:if</a:t>
            </a:r>
            <a:r>
              <a:rPr lang="en-IE" dirty="0"/>
              <a:t> test="${</a:t>
            </a:r>
            <a:r>
              <a:rPr lang="en-IE" dirty="0" err="1"/>
              <a:t>status.last</a:t>
            </a:r>
            <a:r>
              <a:rPr lang="en-IE" dirty="0"/>
              <a:t>}"/&gt; &lt;/ul&gt; &lt;/</a:t>
            </a:r>
            <a:r>
              <a:rPr lang="en-IE" dirty="0" err="1"/>
              <a:t>c:if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c:forEach</a:t>
            </a:r>
            <a:r>
              <a:rPr lang="en-IE" dirty="0"/>
              <a:t>&gt;</a:t>
            </a:r>
          </a:p>
          <a:p>
            <a:endParaRPr lang="en-IE" dirty="0"/>
          </a:p>
          <a:p>
            <a:r>
              <a:rPr lang="en-IE" dirty="0"/>
              <a:t>Often the first and or last item in a list needs to be treated differently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158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550B-9BC3-403A-BCBF-17E4F00A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Tags –Loops &lt;</a:t>
            </a:r>
            <a:r>
              <a:rPr lang="en-IE" dirty="0" err="1"/>
              <a:t>c:forTokens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D00-413B-4EEE-A47A-17145A28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c:forTokens</a:t>
            </a:r>
            <a:r>
              <a:rPr lang="en-IE" dirty="0"/>
              <a:t> var=</a:t>
            </a:r>
            <a:r>
              <a:rPr lang="en-IE" i="1" dirty="0"/>
              <a:t>"token"</a:t>
            </a:r>
          </a:p>
          <a:p>
            <a:pPr marL="0" indent="0">
              <a:buNone/>
            </a:pPr>
            <a:r>
              <a:rPr lang="en-IE" dirty="0"/>
              <a:t>		items=</a:t>
            </a:r>
            <a:r>
              <a:rPr lang="en-IE" i="1" dirty="0"/>
              <a:t>"Java, J2EE, JSTL, JSP, Servlet"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IE" dirty="0" err="1"/>
              <a:t>delims</a:t>
            </a:r>
            <a:r>
              <a:rPr lang="en-IE" dirty="0"/>
              <a:t>=</a:t>
            </a:r>
            <a:r>
              <a:rPr lang="en-IE" i="1" dirty="0"/>
              <a:t>","&gt;</a:t>
            </a:r>
          </a:p>
          <a:p>
            <a:pPr marL="0" indent="0">
              <a:buNone/>
            </a:pPr>
            <a:r>
              <a:rPr lang="en-IE"/>
              <a:t>		&lt;</a:t>
            </a:r>
            <a:r>
              <a:rPr lang="en-IE" dirty="0" err="1"/>
              <a:t>c:out</a:t>
            </a:r>
            <a:r>
              <a:rPr lang="en-IE" dirty="0"/>
              <a:t> value="${token}"/&gt;&lt;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&lt;/</a:t>
            </a:r>
            <a:r>
              <a:rPr lang="en-IE" dirty="0" err="1"/>
              <a:t>c:forTokens</a:t>
            </a:r>
            <a:r>
              <a:rPr lang="en-IE" dirty="0"/>
              <a:t>&gt;</a:t>
            </a:r>
          </a:p>
          <a:p>
            <a:endParaRPr lang="en-IE" dirty="0"/>
          </a:p>
          <a:p>
            <a:r>
              <a:rPr lang="en-IE" dirty="0"/>
              <a:t>The string in items is parsed and split on the character(s) given in </a:t>
            </a:r>
            <a:r>
              <a:rPr lang="en-IE" dirty="0" err="1"/>
              <a:t>delims</a:t>
            </a:r>
            <a:r>
              <a:rPr lang="en-IE" dirty="0"/>
              <a:t>.</a:t>
            </a:r>
          </a:p>
          <a:p>
            <a:r>
              <a:rPr lang="en-IE" dirty="0"/>
              <a:t>Each token is stored in the variable token in turn.</a:t>
            </a:r>
          </a:p>
          <a:p>
            <a:r>
              <a:rPr lang="en-IE" dirty="0"/>
              <a:t>This example will print out the value of each token.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92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EF5-7717-4128-98AB-1E821161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-Overview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27B12-E37B-4AD1-B0D9-0A6D4FF4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JSP is a view technology.</a:t>
            </a:r>
          </a:p>
          <a:p>
            <a:r>
              <a:rPr lang="en-IE" dirty="0"/>
              <a:t>It removes the need for lots of print statements in a servlet.</a:t>
            </a:r>
          </a:p>
          <a:p>
            <a:r>
              <a:rPr lang="en-IE" dirty="0"/>
              <a:t>In a view technology, the default is text, and variables are accessed using ${} notation.</a:t>
            </a:r>
          </a:p>
          <a:p>
            <a:r>
              <a:rPr lang="en-IE" dirty="0"/>
              <a:t>This is in contrast to a program (servlet) where the default is code and text is put in quotes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42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5AFD-C662-4E21-9B7B-FCE01FE3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–Some basic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12E6-D72D-46B3-810C-EA86A7EC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&lt;</a:t>
            </a:r>
            <a:r>
              <a:rPr lang="en-IE" dirty="0" err="1"/>
              <a:t>jsp:include</a:t>
            </a:r>
            <a:r>
              <a:rPr lang="en-IE" dirty="0"/>
              <a:t> page=″</a:t>
            </a:r>
            <a:r>
              <a:rPr lang="en-IE" dirty="0" err="1"/>
              <a:t>b.jsp</a:t>
            </a:r>
            <a:r>
              <a:rPr lang="en-IE" dirty="0"/>
              <a:t>″ &gt;</a:t>
            </a:r>
          </a:p>
          <a:p>
            <a:pPr marL="457200" lvl="1" indent="0">
              <a:buNone/>
            </a:pPr>
            <a:r>
              <a:rPr lang="en-IE" dirty="0"/>
              <a:t>often used for header and footers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dirty="0"/>
              <a:t>&lt;</a:t>
            </a:r>
            <a:r>
              <a:rPr lang="en-IE" dirty="0" err="1"/>
              <a:t>jsp:forward</a:t>
            </a:r>
            <a:r>
              <a:rPr lang="en-IE" dirty="0"/>
              <a:t>&gt;</a:t>
            </a:r>
          </a:p>
          <a:p>
            <a:pPr marL="0" indent="0">
              <a:buNone/>
            </a:pPr>
            <a:r>
              <a:rPr lang="en-IE" dirty="0"/>
              <a:t>	can forward to another JSP page.</a:t>
            </a:r>
          </a:p>
        </p:txBody>
      </p:sp>
    </p:spTree>
    <p:extLst>
      <p:ext uri="{BB962C8B-B14F-4D97-AF65-F5344CB8AC3E}">
        <p14:creationId xmlns:p14="http://schemas.microsoft.com/office/powerpoint/2010/main" val="248945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2AC6-D8C9-4EDE-AACB-DD62A1E0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–History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B152-37DE-4CBD-AA85-1A9E0CDD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JSP has been around for a while and has evolved substantially.</a:t>
            </a:r>
          </a:p>
          <a:p>
            <a:endParaRPr lang="en-IE" dirty="0"/>
          </a:p>
          <a:p>
            <a:r>
              <a:rPr lang="en-IE" dirty="0"/>
              <a:t>Some approaches that were standard JSP in the early years are now deprecated. (</a:t>
            </a:r>
            <a:r>
              <a:rPr lang="en-IE" dirty="0" err="1"/>
              <a:t>scriptlets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Other parts of JSP have been effectively replaced by new approaches.</a:t>
            </a:r>
          </a:p>
        </p:txBody>
      </p:sp>
    </p:spTree>
    <p:extLst>
      <p:ext uri="{BB962C8B-B14F-4D97-AF65-F5344CB8AC3E}">
        <p14:creationId xmlns:p14="http://schemas.microsoft.com/office/powerpoint/2010/main" val="329530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A049-1015-41B5-840B-4F9C7C8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–Parts of JSP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3F8A-117D-4DD3-8326-6ADAB8B8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Scriptlets</a:t>
            </a:r>
            <a:r>
              <a:rPr lang="en-IE" dirty="0"/>
              <a:t> in JSP (&lt;% … %&gt;) as they are now deprecated.</a:t>
            </a:r>
          </a:p>
          <a:p>
            <a:r>
              <a:rPr lang="en-IE" dirty="0" err="1"/>
              <a:t>Scriptlets</a:t>
            </a:r>
            <a:r>
              <a:rPr lang="en-IE" dirty="0"/>
              <a:t> can contain Java code, for example </a:t>
            </a:r>
            <a:r>
              <a:rPr lang="en-IE" dirty="0" err="1"/>
              <a:t>System.out.println</a:t>
            </a:r>
            <a:r>
              <a:rPr lang="en-IE" dirty="0"/>
              <a:t>().</a:t>
            </a:r>
          </a:p>
          <a:p>
            <a:r>
              <a:rPr lang="en-IE" dirty="0"/>
              <a:t>&lt;</a:t>
            </a:r>
            <a:r>
              <a:rPr lang="en-IE" dirty="0" err="1"/>
              <a:t>jsp:usebean</a:t>
            </a:r>
            <a:r>
              <a:rPr lang="en-IE" dirty="0"/>
              <a:t>&gt;, as JSP  expression language (EL) is a better way.</a:t>
            </a:r>
          </a:p>
          <a:p>
            <a:r>
              <a:rPr lang="en-IE" dirty="0"/>
              <a:t>Also with other JSP tags.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645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E94C-68FA-4ABF-AD86-C2831DB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–How does it fit with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0A10-3E70-4E6C-93C1-85335888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controller is often implemented as a Servlet.</a:t>
            </a:r>
          </a:p>
          <a:p>
            <a:r>
              <a:rPr lang="en-IE" dirty="0"/>
              <a:t>The view is usually implemented in JSP.</a:t>
            </a:r>
          </a:p>
          <a:p>
            <a:r>
              <a:rPr lang="en-IE" dirty="0"/>
              <a:t>The actions should be carried out in the controller (Servlet) and not in the view (JSP).</a:t>
            </a:r>
          </a:p>
          <a:p>
            <a:r>
              <a:rPr lang="en-IE" dirty="0"/>
              <a:t>Hence no need for </a:t>
            </a:r>
            <a:r>
              <a:rPr lang="en-IE" dirty="0" err="1"/>
              <a:t>Scriptlets</a:t>
            </a:r>
            <a:r>
              <a:rPr lang="en-IE" dirty="0"/>
              <a:t>.</a:t>
            </a:r>
          </a:p>
          <a:p>
            <a:r>
              <a:rPr lang="en-IE" dirty="0"/>
              <a:t>JSP can access properties of JavaBeans through the Expression Language (EL).</a:t>
            </a:r>
          </a:p>
        </p:txBody>
      </p:sp>
    </p:spTree>
    <p:extLst>
      <p:ext uri="{BB962C8B-B14F-4D97-AF65-F5344CB8AC3E}">
        <p14:creationId xmlns:p14="http://schemas.microsoft.com/office/powerpoint/2010/main" val="7345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EFE-03A6-4D1D-932F-E5B7C5E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JSP 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954-6162-4C6D-AF0B-CBCF888F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Expressions use the ${}syntax</a:t>
            </a:r>
          </a:p>
          <a:p>
            <a:r>
              <a:rPr lang="en-IE" dirty="0"/>
              <a:t>Expressions get evaluated inside JSTL tag attributes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c:out</a:t>
            </a:r>
            <a:r>
              <a:rPr lang="en-IE" dirty="0"/>
              <a:t> value=″${expression}″/&gt;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c:out</a:t>
            </a:r>
            <a:r>
              <a:rPr lang="en-IE" dirty="0"/>
              <a:t> value=″${1+1}″/&gt;</a:t>
            </a:r>
          </a:p>
          <a:p>
            <a:endParaRPr lang="en-IE" dirty="0"/>
          </a:p>
          <a:p>
            <a:r>
              <a:rPr lang="en-IE" dirty="0"/>
              <a:t>If the expression fails to evaluate, the default value is printed out</a:t>
            </a:r>
          </a:p>
          <a:p>
            <a:pPr marL="0" indent="0">
              <a:buNone/>
            </a:pPr>
            <a:r>
              <a:rPr lang="en-IE" dirty="0"/>
              <a:t>	&lt;</a:t>
            </a:r>
            <a:r>
              <a:rPr lang="en-IE" dirty="0" err="1"/>
              <a:t>c:out</a:t>
            </a:r>
            <a:r>
              <a:rPr lang="en-IE" dirty="0"/>
              <a:t> value=″${username}″ default=″unknown″&gt;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518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2009</Words>
  <Application>Microsoft Office PowerPoint</Application>
  <PresentationFormat>Widescreen</PresentationFormat>
  <Paragraphs>230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Server-side Web Development</vt:lpstr>
      <vt:lpstr>JSTL –Recap</vt:lpstr>
      <vt:lpstr>JSP-Recap syntax</vt:lpstr>
      <vt:lpstr>JSP -Overview</vt:lpstr>
      <vt:lpstr>JSP –Some basic tags</vt:lpstr>
      <vt:lpstr>JSP –History</vt:lpstr>
      <vt:lpstr>JSP –Parts of JSP not covered</vt:lpstr>
      <vt:lpstr>JSP –How does it fit with MVC</vt:lpstr>
      <vt:lpstr>JSP Expressions </vt:lpstr>
      <vt:lpstr>JSP Expressions –Special Characters</vt:lpstr>
      <vt:lpstr>PowerPoint Presentation</vt:lpstr>
      <vt:lpstr>JSP Variable Scopes</vt:lpstr>
      <vt:lpstr>JSP Variable Scopes –Page Scope</vt:lpstr>
      <vt:lpstr>JSP Variable Scopes –Request Scope</vt:lpstr>
      <vt:lpstr>JSP Variable Scopes –Session Scope</vt:lpstr>
      <vt:lpstr>JSP Variable Scopes –Session Scope</vt:lpstr>
      <vt:lpstr>JSP Variable Scopes –Application Scope</vt:lpstr>
      <vt:lpstr>JSP Variable Scopes –Application Scope</vt:lpstr>
      <vt:lpstr>JSP Data Types</vt:lpstr>
      <vt:lpstr>JSP Data Types –Collections Lists</vt:lpstr>
      <vt:lpstr>JSP Data Types –Collections Maps</vt:lpstr>
      <vt:lpstr>JSP Tags -&lt;c:out&gt;</vt:lpstr>
      <vt:lpstr>JSP Tags –Conditions &lt;c:if</vt:lpstr>
      <vt:lpstr>JSP Tags –Conditions &lt;c:if</vt:lpstr>
      <vt:lpstr>JSP Tags –Conditions &lt;c:if with var</vt:lpstr>
      <vt:lpstr>PowerPoint Presentation</vt:lpstr>
      <vt:lpstr>JSP Tags –Conditions &lt;c:choose</vt:lpstr>
      <vt:lpstr>JSP Tags –Loops &lt;c:forEach</vt:lpstr>
      <vt:lpstr>JSP Tags –Loops &lt;c:forEach</vt:lpstr>
      <vt:lpstr>JSP Tags –Loops &lt;c:forEach</vt:lpstr>
      <vt:lpstr>JSP Tags –Loops -varStatus</vt:lpstr>
      <vt:lpstr>JSP Tags –Loops –varStatusExample</vt:lpstr>
      <vt:lpstr>JSP Tags –Loops &lt;c:forTokens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Apps and Connected Devices</dc:title>
  <dc:creator>CURRAN, MARTINA</dc:creator>
  <cp:lastModifiedBy>techstaff</cp:lastModifiedBy>
  <cp:revision>82</cp:revision>
  <dcterms:created xsi:type="dcterms:W3CDTF">2019-08-12T15:58:15Z</dcterms:created>
  <dcterms:modified xsi:type="dcterms:W3CDTF">2023-10-10T10:19:24Z</dcterms:modified>
</cp:coreProperties>
</file>