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7" r:id="rId7"/>
    <p:sldId id="261" r:id="rId8"/>
    <p:sldId id="262" r:id="rId9"/>
    <p:sldId id="263" r:id="rId10"/>
    <p:sldId id="264" r:id="rId11"/>
    <p:sldId id="265" r:id="rId12"/>
    <p:sldId id="29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8AB06-946C-10C5-211B-025349A868D5}" v="2" dt="2022-10-12T13:51:30.541"/>
    <p1510:client id="{584EF1B8-293E-5A02-B2CA-B69765A5E454}" v="15" dt="2021-10-12T12:05:21.158"/>
    <p1510:client id="{EAA66E30-C1B3-4BE2-8830-A7AB95F82645}" v="33" dt="2023-10-17T09:51:04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Curran" userId="S::mcurran@ait.ie::85a4fcd9-8298-441f-985a-93cb1fe6f819" providerId="AD" clId="Web-{584EF1B8-293E-5A02-B2CA-B69765A5E454}"/>
    <pc:docChg chg="modSld">
      <pc:chgData name="Martina Curran" userId="S::mcurran@ait.ie::85a4fcd9-8298-441f-985a-93cb1fe6f819" providerId="AD" clId="Web-{584EF1B8-293E-5A02-B2CA-B69765A5E454}" dt="2021-10-12T12:05:21.158" v="14" actId="1076"/>
      <pc:docMkLst>
        <pc:docMk/>
      </pc:docMkLst>
      <pc:sldChg chg="modSp">
        <pc:chgData name="Martina Curran" userId="S::mcurran@ait.ie::85a4fcd9-8298-441f-985a-93cb1fe6f819" providerId="AD" clId="Web-{584EF1B8-293E-5A02-B2CA-B69765A5E454}" dt="2021-10-12T11:56:39.130" v="2" actId="1076"/>
        <pc:sldMkLst>
          <pc:docMk/>
          <pc:sldMk cId="734581471" sldId="263"/>
        </pc:sldMkLst>
        <pc:picChg chg="mod">
          <ac:chgData name="Martina Curran" userId="S::mcurran@ait.ie::85a4fcd9-8298-441f-985a-93cb1fe6f819" providerId="AD" clId="Web-{584EF1B8-293E-5A02-B2CA-B69765A5E454}" dt="2021-10-12T11:56:39.130" v="2" actId="1076"/>
          <ac:picMkLst>
            <pc:docMk/>
            <pc:sldMk cId="734581471" sldId="263"/>
            <ac:picMk id="4" creationId="{88CD2BB0-B6F0-4FF0-A741-702F62659211}"/>
          </ac:picMkLst>
        </pc:picChg>
      </pc:sldChg>
      <pc:sldChg chg="modSp">
        <pc:chgData name="Martina Curran" userId="S::mcurran@ait.ie::85a4fcd9-8298-441f-985a-93cb1fe6f819" providerId="AD" clId="Web-{584EF1B8-293E-5A02-B2CA-B69765A5E454}" dt="2021-10-12T12:02:08.216" v="5" actId="1076"/>
        <pc:sldMkLst>
          <pc:docMk/>
          <pc:sldMk cId="2798527443" sldId="271"/>
        </pc:sldMkLst>
        <pc:picChg chg="mod">
          <ac:chgData name="Martina Curran" userId="S::mcurran@ait.ie::85a4fcd9-8298-441f-985a-93cb1fe6f819" providerId="AD" clId="Web-{584EF1B8-293E-5A02-B2CA-B69765A5E454}" dt="2021-10-12T12:02:08.216" v="5" actId="1076"/>
          <ac:picMkLst>
            <pc:docMk/>
            <pc:sldMk cId="2798527443" sldId="271"/>
            <ac:picMk id="4" creationId="{1F19551B-2937-41D9-A79A-B88BFE0541E1}"/>
          </ac:picMkLst>
        </pc:picChg>
      </pc:sldChg>
      <pc:sldChg chg="modSp">
        <pc:chgData name="Martina Curran" userId="S::mcurran@ait.ie::85a4fcd9-8298-441f-985a-93cb1fe6f819" providerId="AD" clId="Web-{584EF1B8-293E-5A02-B2CA-B69765A5E454}" dt="2021-10-12T12:03:04.920" v="8" actId="1076"/>
        <pc:sldMkLst>
          <pc:docMk/>
          <pc:sldMk cId="2833036522" sldId="272"/>
        </pc:sldMkLst>
        <pc:picChg chg="mod">
          <ac:chgData name="Martina Curran" userId="S::mcurran@ait.ie::85a4fcd9-8298-441f-985a-93cb1fe6f819" providerId="AD" clId="Web-{584EF1B8-293E-5A02-B2CA-B69765A5E454}" dt="2021-10-12T12:03:04.920" v="8" actId="1076"/>
          <ac:picMkLst>
            <pc:docMk/>
            <pc:sldMk cId="2833036522" sldId="272"/>
            <ac:picMk id="4" creationId="{09B569B2-9D3E-40DD-845C-0AD237F6EABC}"/>
          </ac:picMkLst>
        </pc:picChg>
      </pc:sldChg>
      <pc:sldChg chg="modSp">
        <pc:chgData name="Martina Curran" userId="S::mcurran@ait.ie::85a4fcd9-8298-441f-985a-93cb1fe6f819" providerId="AD" clId="Web-{584EF1B8-293E-5A02-B2CA-B69765A5E454}" dt="2021-10-12T12:05:21.158" v="14" actId="1076"/>
        <pc:sldMkLst>
          <pc:docMk/>
          <pc:sldMk cId="4172575366" sldId="274"/>
        </pc:sldMkLst>
        <pc:picChg chg="mod">
          <ac:chgData name="Martina Curran" userId="S::mcurran@ait.ie::85a4fcd9-8298-441f-985a-93cb1fe6f819" providerId="AD" clId="Web-{584EF1B8-293E-5A02-B2CA-B69765A5E454}" dt="2021-10-12T12:05:21.158" v="14" actId="1076"/>
          <ac:picMkLst>
            <pc:docMk/>
            <pc:sldMk cId="4172575366" sldId="274"/>
            <ac:picMk id="4" creationId="{50BFCC7A-14CC-4E5D-944F-8E92EC2D8736}"/>
          </ac:picMkLst>
        </pc:picChg>
      </pc:sldChg>
    </pc:docChg>
  </pc:docChgLst>
  <pc:docChgLst>
    <pc:chgData name="Martina Curran" userId="S::martina.curran@tus.ie::7535e2a4-33c5-459b-8ce9-8320ae46494a" providerId="AD" clId="Web-{EAA66E30-C1B3-4BE2-8830-A7AB95F82645}"/>
    <pc:docChg chg="modSld">
      <pc:chgData name="Martina Curran" userId="S::martina.curran@tus.ie::7535e2a4-33c5-459b-8ce9-8320ae46494a" providerId="AD" clId="Web-{EAA66E30-C1B3-4BE2-8830-A7AB95F82645}" dt="2023-10-17T09:51:04.033" v="24" actId="20577"/>
      <pc:docMkLst>
        <pc:docMk/>
      </pc:docMkLst>
      <pc:sldChg chg="modSp">
        <pc:chgData name="Martina Curran" userId="S::martina.curran@tus.ie::7535e2a4-33c5-459b-8ce9-8320ae46494a" providerId="AD" clId="Web-{EAA66E30-C1B3-4BE2-8830-A7AB95F82645}" dt="2023-10-17T09:49:49.030" v="3" actId="1076"/>
        <pc:sldMkLst>
          <pc:docMk/>
          <pc:sldMk cId="2489452039" sldId="260"/>
        </pc:sldMkLst>
        <pc:picChg chg="mod">
          <ac:chgData name="Martina Curran" userId="S::martina.curran@tus.ie::7535e2a4-33c5-459b-8ce9-8320ae46494a" providerId="AD" clId="Web-{EAA66E30-C1B3-4BE2-8830-A7AB95F82645}" dt="2023-10-17T09:49:49.030" v="3" actId="1076"/>
          <ac:picMkLst>
            <pc:docMk/>
            <pc:sldMk cId="2489452039" sldId="260"/>
            <ac:picMk id="4" creationId="{B1D07AE7-02E2-4EEE-B0F9-0B02C66F5F4F}"/>
          </ac:picMkLst>
        </pc:picChg>
      </pc:sldChg>
      <pc:sldChg chg="modSp">
        <pc:chgData name="Martina Curran" userId="S::martina.curran@tus.ie::7535e2a4-33c5-459b-8ce9-8320ae46494a" providerId="AD" clId="Web-{EAA66E30-C1B3-4BE2-8830-A7AB95F82645}" dt="2023-10-17T09:51:04.033" v="24" actId="20577"/>
        <pc:sldMkLst>
          <pc:docMk/>
          <pc:sldMk cId="3129946557" sldId="297"/>
        </pc:sldMkLst>
        <pc:spChg chg="mod">
          <ac:chgData name="Martina Curran" userId="S::martina.curran@tus.ie::7535e2a4-33c5-459b-8ce9-8320ae46494a" providerId="AD" clId="Web-{EAA66E30-C1B3-4BE2-8830-A7AB95F82645}" dt="2023-10-17T09:51:04.033" v="24" actId="20577"/>
          <ac:spMkLst>
            <pc:docMk/>
            <pc:sldMk cId="3129946557" sldId="297"/>
            <ac:spMk id="3" creationId="{EE0330E4-D75A-42A5-9336-01B646F22AB9}"/>
          </ac:spMkLst>
        </pc:spChg>
        <pc:cxnChg chg="mod">
          <ac:chgData name="Martina Curran" userId="S::martina.curran@tus.ie::7535e2a4-33c5-459b-8ce9-8320ae46494a" providerId="AD" clId="Web-{EAA66E30-C1B3-4BE2-8830-A7AB95F82645}" dt="2023-10-17T09:51:00.970" v="23" actId="20577"/>
          <ac:cxnSpMkLst>
            <pc:docMk/>
            <pc:sldMk cId="3129946557" sldId="297"/>
            <ac:cxnSpMk id="6" creationId="{5B5EC6C4-B5E3-41BF-8ED9-75F7CC62B0B8}"/>
          </ac:cxnSpMkLst>
        </pc:cxnChg>
      </pc:sldChg>
    </pc:docChg>
  </pc:docChgLst>
  <pc:docChgLst>
    <pc:chgData name="Martina Curran" userId="S::mcurran@ait.ie::85a4fcd9-8298-441f-985a-93cb1fe6f819" providerId="AD" clId="Web-{38D8AB06-946C-10C5-211B-025349A868D5}"/>
    <pc:docChg chg="modSld">
      <pc:chgData name="Martina Curran" userId="S::mcurran@ait.ie::85a4fcd9-8298-441f-985a-93cb1fe6f819" providerId="AD" clId="Web-{38D8AB06-946C-10C5-211B-025349A868D5}" dt="2022-10-12T13:51:30.541" v="1" actId="1076"/>
      <pc:docMkLst>
        <pc:docMk/>
      </pc:docMkLst>
      <pc:sldChg chg="modSp">
        <pc:chgData name="Martina Curran" userId="S::mcurran@ait.ie::85a4fcd9-8298-441f-985a-93cb1fe6f819" providerId="AD" clId="Web-{38D8AB06-946C-10C5-211B-025349A868D5}" dt="2022-10-12T13:51:30.541" v="1" actId="1076"/>
        <pc:sldMkLst>
          <pc:docMk/>
          <pc:sldMk cId="734581471" sldId="263"/>
        </pc:sldMkLst>
        <pc:picChg chg="mod">
          <ac:chgData name="Martina Curran" userId="S::mcurran@ait.ie::85a4fcd9-8298-441f-985a-93cb1fe6f819" providerId="AD" clId="Web-{38D8AB06-946C-10C5-211B-025349A868D5}" dt="2022-10-12T13:51:30.541" v="1" actId="1076"/>
          <ac:picMkLst>
            <pc:docMk/>
            <pc:sldMk cId="734581471" sldId="263"/>
            <ac:picMk id="4" creationId="{88CD2BB0-B6F0-4FF0-A741-702F62659211}"/>
          </ac:picMkLst>
        </pc:picChg>
      </pc:sldChg>
      <pc:sldChg chg="modSp">
        <pc:chgData name="Martina Curran" userId="S::mcurran@ait.ie::85a4fcd9-8298-441f-985a-93cb1fe6f819" providerId="AD" clId="Web-{38D8AB06-946C-10C5-211B-025349A868D5}" dt="2022-10-12T13:42:19.821" v="0" actId="1076"/>
        <pc:sldMkLst>
          <pc:docMk/>
          <pc:sldMk cId="3129946557" sldId="297"/>
        </pc:sldMkLst>
        <pc:picChg chg="mod">
          <ac:chgData name="Martina Curran" userId="S::mcurran@ait.ie::85a4fcd9-8298-441f-985a-93cb1fe6f819" providerId="AD" clId="Web-{38D8AB06-946C-10C5-211B-025349A868D5}" dt="2022-10-12T13:42:19.821" v="0" actId="1076"/>
          <ac:picMkLst>
            <pc:docMk/>
            <pc:sldMk cId="3129946557" sldId="297"/>
            <ac:picMk id="4" creationId="{C90903E1-D83A-45BF-9A15-0F40014226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678-2D86-4DAE-847A-55B8AAA65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1B2CF-975D-4351-9694-6F1AFAA4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876B-2BBD-4769-833E-D503374B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17/10/2023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2A31-A755-4B89-9E8A-DC2074EA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5046-4908-4092-97DA-BB710C05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57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84D-CEF2-4F8F-AB87-8998E84F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EDC20-95A1-40ED-A4C8-801477970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F649-EEF3-4D9F-9ADA-DAB0EEEC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17/10/2023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3AD7-B3D6-47F2-86A2-40B9BF3B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D4E4-3868-40AF-A75B-C12657A8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8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D7399-0E97-4804-9311-75631F187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05F4-E523-4848-AAB8-4341BEAEE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6C01-7D91-432F-B037-5422A2F5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17/10/2023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A7E6F-89F0-42FA-AACC-D211E5F3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E5C9-5637-46EA-9E55-1C3C132B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124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99EF-45DF-43CB-B92F-7BBD6ACA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D277-84F6-428A-B396-8687052E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A558-0664-448D-BA15-FCA859AD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17/10/2023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2868-56D3-4FDB-8897-19830FC2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A271-070A-4321-9A04-B951AC63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73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AB5C-EBFD-4E56-8963-D648BF2B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890B5-7649-4B23-828C-C28C84C7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5F4E-409A-4954-899A-0C545322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17/10/2023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AC6F-9ECE-48D8-8ABD-54D5DB0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6D47-CB26-4D81-897F-F840B153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789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16C9-C584-4BDD-88DF-DDC3FCE4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686E-1BD6-4FC9-BE5C-94C3CC27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83F51-9A68-42D5-B79F-2CEB32173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BC281-9E06-4C6B-A2D5-2267188F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17/10/2023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E3BFB-7E00-48D5-849C-CDB782A7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D561-473C-4AC5-928F-29F225D0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43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055D-0FF3-4678-B9AE-A46C620B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F3C1A-4C0E-4EB8-96B8-8A8F0F77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4207-17C4-459A-A3C8-007ED7040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D13C8-58F1-44FB-BDFB-65977225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CD19A-A846-4C99-8BD3-8911AD267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A3DFA-FCA8-403E-8164-3A9F5260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17/10/2023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CD9E3-A548-464D-8063-249E902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65957-7643-4F72-A1FC-14E62C72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4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6596-C70F-4B23-8192-74234FE2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A9698-A2D2-4EA9-BEE3-21DEEB67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17/10/2023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7ACFD-DA4F-408B-A623-5B451F2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B1EEC-3EB0-4701-AFE6-AD468C95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4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6EEC7-E653-4288-B1A7-C2CAFFA8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17/10/2023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6EFED-B925-4903-9BA0-526E6D60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65E58-B2CE-41DD-861C-2220E228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8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061E-BE60-4B35-9006-7C13398F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7D56-040E-47CA-8F46-0A16F7E1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EEDAA-7971-4D0F-88CF-DDAC09979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E7E2D-9D6C-4977-87F1-0C7B116F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17/10/2023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4070-92C5-41D2-92E1-A90384A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A36A9-8D9C-497E-8E13-272C4BF5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137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2A43-46DA-492B-9F3B-CCCC16B3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E27B6-2EDE-45AA-9C71-EE637E53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A5422-60E5-4EB9-BA9B-749EAB1E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7829-CFAD-444D-9F28-09A1BC8A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17/10/2023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95C8D-44E8-45E0-92B0-CD0D7D53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51FF-4C4C-433A-B1F1-B286ADB0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7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2E40E-CD1F-4D6A-A5C0-6AB99C16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A7F4A-CFF7-4801-B83C-7281DFA0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08A6-8026-43C5-A6DF-205DA7431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572E-433B-4C3C-9216-427A579344CD}" type="datetimeFigureOut">
              <a:rPr lang="en-IE" smtClean="0"/>
              <a:t>17/10/2023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329E-D46A-4C6D-8C77-B38E86412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45A8-7D25-4353-B61B-79E8C939F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751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82C-2767-4733-92AF-759DBF7BA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Server-side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9A08-CC23-4E26-9F82-CC9B76F72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HSQLDB</a:t>
            </a:r>
          </a:p>
        </p:txBody>
      </p:sp>
    </p:spTree>
    <p:extLst>
      <p:ext uri="{BB962C8B-B14F-4D97-AF65-F5344CB8AC3E}">
        <p14:creationId xmlns:p14="http://schemas.microsoft.com/office/powerpoint/2010/main" val="256326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EFE-03A6-4D1D-932F-E5B7C5E6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 Server and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4954-6162-4C6D-AF0B-CBCF888F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 order to use the database, it is necessary to start the database server.</a:t>
            </a:r>
          </a:p>
          <a:p>
            <a:r>
              <a:rPr lang="en-IE" dirty="0"/>
              <a:t>This creates a database called </a:t>
            </a:r>
            <a:r>
              <a:rPr lang="en-IE" dirty="0" err="1"/>
              <a:t>oneDB</a:t>
            </a:r>
            <a:r>
              <a:rPr lang="en-IE" dirty="0"/>
              <a:t>, or uses </a:t>
            </a:r>
            <a:r>
              <a:rPr lang="en-IE" dirty="0" err="1"/>
              <a:t>oneDB</a:t>
            </a:r>
            <a:r>
              <a:rPr lang="en-IE" dirty="0"/>
              <a:t> if it already exists.</a:t>
            </a:r>
          </a:p>
          <a:p>
            <a:r>
              <a:rPr lang="en-IE" dirty="0"/>
              <a:t>The database exists as a number of files in the </a:t>
            </a:r>
            <a:r>
              <a:rPr lang="en-IE" dirty="0" err="1"/>
              <a:t>db</a:t>
            </a:r>
            <a:r>
              <a:rPr lang="en-IE" dirty="0"/>
              <a:t> folder such as</a:t>
            </a:r>
          </a:p>
          <a:p>
            <a:pPr lvl="1"/>
            <a:r>
              <a:rPr lang="en-IE" dirty="0" err="1"/>
              <a:t>oneDB.properties</a:t>
            </a:r>
            <a:endParaRPr lang="en-IE" dirty="0"/>
          </a:p>
          <a:p>
            <a:pPr lvl="1"/>
            <a:r>
              <a:rPr lang="en-IE" dirty="0" err="1"/>
              <a:t>oneDB.script</a:t>
            </a:r>
            <a:endParaRPr lang="en-IE" dirty="0"/>
          </a:p>
          <a:p>
            <a:pPr lvl="1"/>
            <a:r>
              <a:rPr lang="en-IE" dirty="0"/>
              <a:t>oneDB.log</a:t>
            </a:r>
          </a:p>
          <a:p>
            <a:pPr lvl="1"/>
            <a:r>
              <a:rPr lang="en-IE" dirty="0" err="1"/>
              <a:t>oneDB.lck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518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7AA0-09BF-423C-8C5F-6774E5BF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HSQLDB Database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6973-5860-4387-B500-2FB2A3B4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start</a:t>
            </a:r>
          </a:p>
          <a:p>
            <a:pPr lvl="1"/>
            <a:r>
              <a:rPr lang="en-IE" dirty="0" err="1"/>
              <a:t>hsql</a:t>
            </a:r>
            <a:r>
              <a:rPr lang="en-IE" dirty="0"/>
              <a:t>-server -&gt; Right Click -&gt; Run as -&gt; Ant Build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The database can now be accessed from our Web application as well as from an SQL client.</a:t>
            </a:r>
          </a:p>
          <a:p>
            <a:pPr lvl="1"/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F382A-8354-4847-B8CA-5348349E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1924"/>
            <a:ext cx="7743092" cy="25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7AA0-09BF-423C-8C5F-6774E5BF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HSQLDB Database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6973-5860-4387-B500-2FB2A3B4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start</a:t>
            </a:r>
          </a:p>
          <a:p>
            <a:pPr lvl="1"/>
            <a:r>
              <a:rPr lang="en-IE" dirty="0" err="1"/>
              <a:t>hsql</a:t>
            </a:r>
            <a:r>
              <a:rPr lang="en-IE" dirty="0"/>
              <a:t>-client -&gt; Right Click -&gt; Run as -&gt; Ant Build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Once the Swing GUI Client opens we need to enter correct settings</a:t>
            </a:r>
          </a:p>
          <a:p>
            <a:pPr lvl="1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CAB2E-E130-44DD-930C-AC86B77F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62250"/>
            <a:ext cx="9313985" cy="23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5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A0C2-3352-4757-8890-E68DFE3B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HSQLDB Database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B5FB-5F70-4F43-B2FB-8005ABC7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Type (3rd option)</a:t>
            </a:r>
          </a:p>
          <a:p>
            <a:r>
              <a:rPr lang="en-IE" dirty="0"/>
              <a:t>HSQLDB Database Engine Server</a:t>
            </a:r>
          </a:p>
          <a:p>
            <a:r>
              <a:rPr lang="en-IE" dirty="0"/>
              <a:t>URL</a:t>
            </a:r>
          </a:p>
          <a:p>
            <a:pPr lvl="1"/>
            <a:r>
              <a:rPr lang="en-IE" dirty="0" err="1"/>
              <a:t>jdbc:hsqldb:hsql</a:t>
            </a:r>
            <a:r>
              <a:rPr lang="en-IE" dirty="0"/>
              <a:t>://localhost/</a:t>
            </a:r>
            <a:r>
              <a:rPr lang="en-IE" b="1" dirty="0" err="1"/>
              <a:t>oneDB</a:t>
            </a:r>
            <a:endParaRPr lang="en-IE" b="1" dirty="0"/>
          </a:p>
          <a:p>
            <a:r>
              <a:rPr lang="en-IE" dirty="0"/>
              <a:t>This is a general purpose SQL client that allows us to see the database structure and submit SQL statements.</a:t>
            </a:r>
          </a:p>
        </p:txBody>
      </p:sp>
    </p:spTree>
    <p:extLst>
      <p:ext uri="{BB962C8B-B14F-4D97-AF65-F5344CB8AC3E}">
        <p14:creationId xmlns:p14="http://schemas.microsoft.com/office/powerpoint/2010/main" val="270231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BE4F-AB75-4D56-9CF1-90A5C60F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HSQLDB Database Client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6A2D2E-E83F-4D30-A541-8FCFDA990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15" y="1375325"/>
            <a:ext cx="7924800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0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AE5E-8D08-44D0-962A-BABBCD33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HSQLDB – Stopping the Database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800D-43F4-40BE-B41A-B1051A7D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stop</a:t>
            </a:r>
          </a:p>
          <a:p>
            <a:pPr lvl="1"/>
            <a:r>
              <a:rPr lang="en-IE" dirty="0"/>
              <a:t>Run SHUTDOWN from client.</a:t>
            </a:r>
          </a:p>
          <a:p>
            <a:pPr lvl="1"/>
            <a:endParaRPr lang="en-IE" dirty="0"/>
          </a:p>
          <a:p>
            <a:r>
              <a:rPr lang="en-IE" dirty="0"/>
              <a:t>Note</a:t>
            </a:r>
          </a:p>
          <a:p>
            <a:pPr lvl="1"/>
            <a:r>
              <a:rPr lang="en-IE" dirty="0"/>
              <a:t>If you kill it in console window.</a:t>
            </a:r>
          </a:p>
          <a:p>
            <a:pPr lvl="1"/>
            <a:r>
              <a:rPr lang="en-IE" dirty="0"/>
              <a:t>Need to kill the Java process in Task manager before starting the database server again.</a:t>
            </a:r>
          </a:p>
        </p:txBody>
      </p:sp>
    </p:spTree>
    <p:extLst>
      <p:ext uri="{BB962C8B-B14F-4D97-AF65-F5344CB8AC3E}">
        <p14:creationId xmlns:p14="http://schemas.microsoft.com/office/powerpoint/2010/main" val="158232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7495-70E6-47DE-8860-CE6200A8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HSQLDB – Database Server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127-274B-488E-A0C2-FCE73896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If you attempt to run the HSQLDB server twice you will get the error</a:t>
            </a:r>
          </a:p>
          <a:p>
            <a:pPr lvl="1"/>
            <a:r>
              <a:rPr lang="en-IE" dirty="0" err="1"/>
              <a:t>java.net.BindException</a:t>
            </a:r>
            <a:r>
              <a:rPr lang="en-IE" dirty="0"/>
              <a:t>: Address already in use: </a:t>
            </a:r>
            <a:r>
              <a:rPr lang="en-IE" dirty="0" err="1"/>
              <a:t>JVM_Bind</a:t>
            </a:r>
            <a:endParaRPr lang="en-IE" dirty="0"/>
          </a:p>
          <a:p>
            <a:pPr lvl="1"/>
            <a:endParaRPr lang="en-IE" dirty="0"/>
          </a:p>
          <a:p>
            <a:r>
              <a:rPr lang="en-IE" dirty="0"/>
              <a:t>The database server listens on a TCP/IP port for SQL requests (9001)</a:t>
            </a:r>
          </a:p>
          <a:p>
            <a:endParaRPr lang="en-IE" dirty="0"/>
          </a:p>
          <a:p>
            <a:r>
              <a:rPr lang="en-IE" dirty="0"/>
              <a:t>Only one process can listen on this port.</a:t>
            </a:r>
          </a:p>
        </p:txBody>
      </p:sp>
    </p:spTree>
    <p:extLst>
      <p:ext uri="{BB962C8B-B14F-4D97-AF65-F5344CB8AC3E}">
        <p14:creationId xmlns:p14="http://schemas.microsoft.com/office/powerpoint/2010/main" val="86092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E646-15EE-4624-938C-08A8AF6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HSQLDB – Example Create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43223C-8B0A-43B7-97B8-C386F57E0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09" y="1723231"/>
            <a:ext cx="4242654" cy="207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1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BAEC-7A00-4136-9973-3D4A60A8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HSQLDB – INSERT Records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19551B-2937-41D9-A79A-B88BFE054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332" y="1423316"/>
            <a:ext cx="8399585" cy="53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2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59E7-EF25-469C-BB58-F359F6E3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HSQLDB – SELECT Records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B569B2-9D3E-40DD-845C-0AD237F6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297" y="1473070"/>
            <a:ext cx="8276493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3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45BB-CA23-431C-8333-A6B3D3F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HSQLDB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526B-A16B-4DB4-A1A1-04E10D88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71791"/>
          </a:xfrm>
        </p:spPr>
        <p:txBody>
          <a:bodyPr>
            <a:normAutofit/>
          </a:bodyPr>
          <a:lstStyle/>
          <a:p>
            <a:r>
              <a:rPr lang="en-IE" dirty="0"/>
              <a:t>An opensource SQL database implemented in Java.</a:t>
            </a:r>
          </a:p>
          <a:p>
            <a:r>
              <a:rPr lang="en-IE" dirty="0"/>
              <a:t>Runs in 3 modes</a:t>
            </a:r>
          </a:p>
          <a:p>
            <a:pPr lvl="1"/>
            <a:r>
              <a:rPr lang="en-IE" dirty="0"/>
              <a:t>In memory</a:t>
            </a:r>
          </a:p>
          <a:p>
            <a:pPr lvl="1"/>
            <a:r>
              <a:rPr lang="en-IE" dirty="0"/>
              <a:t>File based</a:t>
            </a:r>
          </a:p>
          <a:p>
            <a:pPr lvl="1"/>
            <a:r>
              <a:rPr lang="en-IE" dirty="0"/>
              <a:t>Server-based.</a:t>
            </a:r>
          </a:p>
          <a:p>
            <a:r>
              <a:rPr lang="en-IE" dirty="0"/>
              <a:t>We are interested in Server-based, which can handle a number of connections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19267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E336-07D2-4902-9A2B-CEC932A5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DAO – Get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DC4D-EC9D-4384-A996-67DA67CA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Move connection related logic to separate method.</a:t>
            </a:r>
          </a:p>
          <a:p>
            <a:r>
              <a:rPr lang="en-IE" dirty="0"/>
              <a:t>Easier to update in one place if Database and/or driver details change.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92D7F-9636-4DC9-A350-7F152869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48" y="3139281"/>
            <a:ext cx="8366614" cy="28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1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B152-3218-494E-AAEB-949C9FA6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DAO – JDBC </a:t>
            </a:r>
            <a:r>
              <a:rPr lang="en-IE" dirty="0" err="1"/>
              <a:t>PreparedStatement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82C3-F683-4F5D-8FA8-7BB2C5A4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This should always be used in Web applications.</a:t>
            </a:r>
          </a:p>
          <a:p>
            <a:r>
              <a:rPr lang="en-IE" dirty="0"/>
              <a:t>Uses </a:t>
            </a:r>
            <a:r>
              <a:rPr lang="en-IE" b="1" dirty="0"/>
              <a:t>? </a:t>
            </a:r>
            <a:r>
              <a:rPr lang="en-IE" dirty="0"/>
              <a:t>symbol as placeholders for variables</a:t>
            </a:r>
          </a:p>
          <a:p>
            <a:r>
              <a:rPr lang="en-IE" dirty="0"/>
              <a:t>It stops SQL injection attacks, a major form of attack on Web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FCC7A-14CC-4E5D-944F-8E92EC2D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29" y="3713837"/>
            <a:ext cx="6743853" cy="28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7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0CB4-0B7C-4480-B40F-B5983878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HSQLDB?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6D1C-B02D-4948-9AF1-353DB509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Implemented in Java.</a:t>
            </a:r>
          </a:p>
          <a:p>
            <a:r>
              <a:rPr lang="en-IE" dirty="0"/>
              <a:t>We can store in our Eclipse Project:</a:t>
            </a:r>
          </a:p>
          <a:p>
            <a:r>
              <a:rPr lang="en-IE" dirty="0"/>
              <a:t>The Database software (jar file)</a:t>
            </a:r>
          </a:p>
          <a:p>
            <a:r>
              <a:rPr lang="en-IE" dirty="0"/>
              <a:t>The database itself (data)</a:t>
            </a:r>
          </a:p>
          <a:p>
            <a:r>
              <a:rPr lang="en-IE" dirty="0"/>
              <a:t>Everything is part of the Eclipse project.</a:t>
            </a:r>
          </a:p>
        </p:txBody>
      </p:sp>
    </p:spTree>
    <p:extLst>
      <p:ext uri="{BB962C8B-B14F-4D97-AF65-F5344CB8AC3E}">
        <p14:creationId xmlns:p14="http://schemas.microsoft.com/office/powerpoint/2010/main" val="423380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1EF5-7717-4128-98AB-1E821161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Configuring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7B12-E37B-4AD1-B0D9-0A6D4FF4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Create a folder called db.</a:t>
            </a:r>
          </a:p>
          <a:p>
            <a:r>
              <a:rPr lang="en-IE" dirty="0"/>
              <a:t>Put the file manageDB.xml into that folder.</a:t>
            </a:r>
          </a:p>
          <a:p>
            <a:r>
              <a:rPr lang="en-IE" dirty="0"/>
              <a:t>This is an </a:t>
            </a:r>
            <a:r>
              <a:rPr lang="en-IE" b="1" dirty="0"/>
              <a:t>Ant script </a:t>
            </a:r>
            <a:r>
              <a:rPr lang="en-IE" dirty="0"/>
              <a:t>that we will use to start the database.</a:t>
            </a:r>
          </a:p>
          <a:p>
            <a:r>
              <a:rPr lang="en-IE" dirty="0"/>
              <a:t>The database will be called </a:t>
            </a:r>
            <a:r>
              <a:rPr lang="en-IE" dirty="0" err="1"/>
              <a:t>oneDB</a:t>
            </a:r>
            <a:r>
              <a:rPr lang="en-IE" dirty="0"/>
              <a:t> and exist as 4 files in the </a:t>
            </a:r>
            <a:r>
              <a:rPr lang="en-IE" dirty="0" err="1"/>
              <a:t>db</a:t>
            </a:r>
            <a:r>
              <a:rPr lang="en-IE" dirty="0"/>
              <a:t> folder.</a:t>
            </a:r>
          </a:p>
          <a:p>
            <a:r>
              <a:rPr lang="en-IE" dirty="0"/>
              <a:t>Put the jar file hsqldb.jar into the lib folder.</a:t>
            </a:r>
          </a:p>
        </p:txBody>
      </p:sp>
    </p:spTree>
    <p:extLst>
      <p:ext uri="{BB962C8B-B14F-4D97-AF65-F5344CB8AC3E}">
        <p14:creationId xmlns:p14="http://schemas.microsoft.com/office/powerpoint/2010/main" val="105423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5AFD-C662-4E21-9B7B-FCE01FE3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ManageDB.xml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07AE7-02E2-4EEE-B0F9-0B02C66F5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690" y="218061"/>
            <a:ext cx="9953014" cy="72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5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7C84-F8A7-45AA-8420-51F59D7B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ManageDB.xml - properties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0903E1-D83A-45BF-9A15-0F4001422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136" y="1690688"/>
            <a:ext cx="8863031" cy="3830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0330E4-D75A-42A5-9336-01B646F22AB9}"/>
              </a:ext>
            </a:extLst>
          </p:cNvPr>
          <p:cNvSpPr txBox="1"/>
          <p:nvPr/>
        </p:nvSpPr>
        <p:spPr>
          <a:xfrm>
            <a:off x="9612922" y="1434905"/>
            <a:ext cx="225811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E" sz="2800" b="1" u="sng" dirty="0">
                <a:solidFill>
                  <a:srgbClr val="FF0000"/>
                </a:solidFill>
              </a:rPr>
              <a:t>TYPO!!!!</a:t>
            </a:r>
          </a:p>
          <a:p>
            <a:r>
              <a:rPr lang="en-IE" sz="2800" b="1" u="sng" dirty="0">
                <a:solidFill>
                  <a:srgbClr val="FF0000"/>
                </a:solidFill>
              </a:rPr>
              <a:t>Value=“../lib”</a:t>
            </a:r>
          </a:p>
          <a:p>
            <a:endParaRPr lang="en-IE" sz="2800" b="1" u="sng" dirty="0">
              <a:solidFill>
                <a:srgbClr val="FF0000"/>
              </a:solidFill>
              <a:cs typeface="Calibri" panose="020F0502020204030204"/>
            </a:endParaRPr>
          </a:p>
          <a:p>
            <a:endParaRPr lang="en-IE" sz="2800" b="1" u="sng" dirty="0">
              <a:solidFill>
                <a:srgbClr val="FF0000"/>
              </a:solidFill>
              <a:cs typeface="Calibri" panose="020F0502020204030204"/>
            </a:endParaRPr>
          </a:p>
          <a:p>
            <a:r>
              <a:rPr lang="en-IE" sz="2800" b="1" u="sng" dirty="0">
                <a:solidFill>
                  <a:srgbClr val="FF0000"/>
                </a:solidFill>
                <a:cs typeface="Calibri" panose="020F0502020204030204"/>
              </a:rPr>
              <a:t>Already done </a:t>
            </a:r>
          </a:p>
          <a:p>
            <a:r>
              <a:rPr lang="en-IE" sz="2800" b="1" u="sng">
                <a:solidFill>
                  <a:srgbClr val="FF0000"/>
                </a:solidFill>
                <a:cs typeface="Calibri" panose="020F0502020204030204"/>
              </a:rPr>
              <a:t>in file on</a:t>
            </a:r>
          </a:p>
          <a:p>
            <a:r>
              <a:rPr lang="en-IE" sz="2800" b="1" u="sng" dirty="0">
                <a:solidFill>
                  <a:srgbClr val="FF0000"/>
                </a:solidFill>
                <a:cs typeface="Calibri" panose="020F0502020204030204"/>
              </a:rPr>
              <a:t> </a:t>
            </a:r>
            <a:r>
              <a:rPr lang="en-IE" sz="2800" b="1" u="sng" err="1">
                <a:solidFill>
                  <a:srgbClr val="FF0000"/>
                </a:solidFill>
                <a:cs typeface="Calibri" panose="020F0502020204030204"/>
              </a:rPr>
              <a:t>moodle</a:t>
            </a:r>
            <a:endParaRPr lang="en-IE" sz="2800" b="1" u="sng">
              <a:solidFill>
                <a:srgbClr val="FF0000"/>
              </a:solidFill>
              <a:cs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5EC6C4-B5E3-41BF-8ED9-75F7CC62B0B8}"/>
              </a:ext>
            </a:extLst>
          </p:cNvPr>
          <p:cNvCxnSpPr>
            <a:stCxn id="3" idx="2"/>
          </p:cNvCxnSpPr>
          <p:nvPr/>
        </p:nvCxnSpPr>
        <p:spPr>
          <a:xfrm flipH="1" flipV="1">
            <a:off x="8918920" y="3235569"/>
            <a:ext cx="1823062" cy="13078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94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2AC6-D8C9-4EDE-AACB-DD62A1E0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ManageDB.xml – run server target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3E0D43-9379-48AF-AE9F-E8ECDB7F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645" y="1508777"/>
            <a:ext cx="8909539" cy="45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A049-1015-41B5-840B-4F9C7C81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ManageDB.xml – start Swing client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BBE021-0B5D-4F8A-8E56-D6D0F5971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502" y="2016369"/>
            <a:ext cx="10206809" cy="35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5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E94C-68FA-4ABF-AD86-C2831DB4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Ant View in Eclipse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CD2BB0-B6F0-4FF0-A741-702F62659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383" y="1252733"/>
            <a:ext cx="8423031" cy="523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8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508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Server-side Web Development</vt:lpstr>
      <vt:lpstr>HSQLDB Overview</vt:lpstr>
      <vt:lpstr>Why HSQLDB? </vt:lpstr>
      <vt:lpstr>Configuring the Database</vt:lpstr>
      <vt:lpstr>ManageDB.xml</vt:lpstr>
      <vt:lpstr>ManageDB.xml - properties</vt:lpstr>
      <vt:lpstr>ManageDB.xml – run server target</vt:lpstr>
      <vt:lpstr>ManageDB.xml – start Swing client</vt:lpstr>
      <vt:lpstr>Ant View in Eclipse</vt:lpstr>
      <vt:lpstr>Database Server and Client</vt:lpstr>
      <vt:lpstr>HSQLDB Database Server</vt:lpstr>
      <vt:lpstr>HSQLDB Database Client</vt:lpstr>
      <vt:lpstr>HSQLDB Database Client</vt:lpstr>
      <vt:lpstr>HSQLDB Database Client</vt:lpstr>
      <vt:lpstr>HSQLDB – Stopping the Database Server</vt:lpstr>
      <vt:lpstr>HSQLDB – Database Server Port</vt:lpstr>
      <vt:lpstr>HSQLDB – Example Create Table</vt:lpstr>
      <vt:lpstr>HSQLDB – INSERT Records</vt:lpstr>
      <vt:lpstr>HSQLDB – SELECT Records</vt:lpstr>
      <vt:lpstr>DAO – Get Connection</vt:lpstr>
      <vt:lpstr>DAO – JDBC PreparedStatement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Apps and Connected Devices</dc:title>
  <dc:creator>CURRAN, MARTINA</dc:creator>
  <cp:lastModifiedBy>techstaff</cp:lastModifiedBy>
  <cp:revision>68</cp:revision>
  <dcterms:created xsi:type="dcterms:W3CDTF">2019-08-12T15:58:15Z</dcterms:created>
  <dcterms:modified xsi:type="dcterms:W3CDTF">2023-10-17T09:51:05Z</dcterms:modified>
</cp:coreProperties>
</file>