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F2A6A-CAC1-193E-A609-A6620E22CD71}" v="2" dt="2021-11-02T12:16:18.001"/>
    <p1510:client id="{B7877623-25FA-E407-F525-5F6829FDB09C}" v="1" dt="2023-10-24T09:55:46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Curran" userId="S::mcurran@ait.ie::85a4fcd9-8298-441f-985a-93cb1fe6f819" providerId="AD" clId="Web-{2AAF2A6A-CAC1-193E-A609-A6620E22CD71}"/>
    <pc:docChg chg="modSld">
      <pc:chgData name="Martina Curran" userId="S::mcurran@ait.ie::85a4fcd9-8298-441f-985a-93cb1fe6f819" providerId="AD" clId="Web-{2AAF2A6A-CAC1-193E-A609-A6620E22CD71}" dt="2021-11-02T12:16:18.001" v="1" actId="1076"/>
      <pc:docMkLst>
        <pc:docMk/>
      </pc:docMkLst>
      <pc:sldChg chg="modSp">
        <pc:chgData name="Martina Curran" userId="S::mcurran@ait.ie::85a4fcd9-8298-441f-985a-93cb1fe6f819" providerId="AD" clId="Web-{2AAF2A6A-CAC1-193E-A609-A6620E22CD71}" dt="2021-11-02T12:16:18.001" v="1" actId="1076"/>
        <pc:sldMkLst>
          <pc:docMk/>
          <pc:sldMk cId="2665470498" sldId="260"/>
        </pc:sldMkLst>
        <pc:picChg chg="mod">
          <ac:chgData name="Martina Curran" userId="S::mcurran@ait.ie::85a4fcd9-8298-441f-985a-93cb1fe6f819" providerId="AD" clId="Web-{2AAF2A6A-CAC1-193E-A609-A6620E22CD71}" dt="2021-11-02T12:16:18.001" v="1" actId="1076"/>
          <ac:picMkLst>
            <pc:docMk/>
            <pc:sldMk cId="2665470498" sldId="260"/>
            <ac:picMk id="4" creationId="{11112EA5-1405-4A5B-A3E6-420AA3889DC7}"/>
          </ac:picMkLst>
        </pc:picChg>
      </pc:sldChg>
    </pc:docChg>
  </pc:docChgLst>
  <pc:docChgLst>
    <pc:chgData name="Martina Curran" userId="S::martina.curran@tus.ie::7535e2a4-33c5-459b-8ce9-8320ae46494a" providerId="AD" clId="Web-{B7877623-25FA-E407-F525-5F6829FDB09C}"/>
    <pc:docChg chg="modSld">
      <pc:chgData name="Martina Curran" userId="S::martina.curran@tus.ie::7535e2a4-33c5-459b-8ce9-8320ae46494a" providerId="AD" clId="Web-{B7877623-25FA-E407-F525-5F6829FDB09C}" dt="2023-10-24T09:55:46.602" v="0" actId="1076"/>
      <pc:docMkLst>
        <pc:docMk/>
      </pc:docMkLst>
      <pc:sldChg chg="modSp">
        <pc:chgData name="Martina Curran" userId="S::martina.curran@tus.ie::7535e2a4-33c5-459b-8ce9-8320ae46494a" providerId="AD" clId="Web-{B7877623-25FA-E407-F525-5F6829FDB09C}" dt="2023-10-24T09:55:46.602" v="0" actId="1076"/>
        <pc:sldMkLst>
          <pc:docMk/>
          <pc:sldMk cId="2665470498" sldId="260"/>
        </pc:sldMkLst>
        <pc:picChg chg="mod">
          <ac:chgData name="Martina Curran" userId="S::martina.curran@tus.ie::7535e2a4-33c5-459b-8ce9-8320ae46494a" providerId="AD" clId="Web-{B7877623-25FA-E407-F525-5F6829FDB09C}" dt="2023-10-24T09:55:46.602" v="0" actId="1076"/>
          <ac:picMkLst>
            <pc:docMk/>
            <pc:sldMk cId="2665470498" sldId="260"/>
            <ac:picMk id="5" creationId="{5557827E-54EB-49C8-B780-FB850295B0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678-2D86-4DAE-847A-55B8AAA65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1B2CF-975D-4351-9694-6F1AFAA44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876B-2BBD-4769-833E-D503374B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02A31-A755-4B89-9E8A-DC2074EA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5046-4908-4092-97DA-BB710C05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57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684D-CEF2-4F8F-AB87-8998E84F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EDC20-95A1-40ED-A4C8-801477970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4F649-EEF3-4D9F-9ADA-DAB0EEEC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73AD7-B3D6-47F2-86A2-40B9BF3B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D4E4-3868-40AF-A75B-C12657A8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809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D7399-0E97-4804-9311-75631F187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E05F4-E523-4848-AAB8-4341BEAEE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F6C01-7D91-432F-B037-5422A2F5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A7E6F-89F0-42FA-AACC-D211E5F3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2E5C9-5637-46EA-9E55-1C3C132B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124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99EF-45DF-43CB-B92F-7BBD6ACA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D277-84F6-428A-B396-8687052E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A558-0664-448D-BA15-FCA859AD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2868-56D3-4FDB-8897-19830FC2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4A271-070A-4321-9A04-B951AC63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739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AB5C-EBFD-4E56-8963-D648BF2B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890B5-7649-4B23-828C-C28C84C7F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5F4E-409A-4954-899A-0C545322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AC6F-9ECE-48D8-8ABD-54D5DB0B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46D47-CB26-4D81-897F-F840B153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789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16C9-C584-4BDD-88DF-DDC3FCE4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686E-1BD6-4FC9-BE5C-94C3CC27C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83F51-9A68-42D5-B79F-2CEB32173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BC281-9E06-4C6B-A2D5-2267188F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E3BFB-7E00-48D5-849C-CDB782A7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7D561-473C-4AC5-928F-29F225D0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43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055D-0FF3-4678-B9AE-A46C620B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F3C1A-4C0E-4EB8-96B8-8A8F0F77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04207-17C4-459A-A3C8-007ED7040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D13C8-58F1-44FB-BDFB-65977225F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CD19A-A846-4C99-8BD3-8911AD267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A3DFA-FCA8-403E-8164-3A9F5260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CD9E3-A548-464D-8063-249E902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65957-7643-4F72-A1FC-14E62C72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846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6596-C70F-4B23-8192-74234FE2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A9698-A2D2-4EA9-BEE3-21DEEB67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7ACFD-DA4F-408B-A623-5B451F27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B1EEC-3EB0-4701-AFE6-AD468C95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444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6EEC7-E653-4288-B1A7-C2CAFFA8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6EFED-B925-4903-9BA0-526E6D60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65E58-B2CE-41DD-861C-2220E228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08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061E-BE60-4B35-9006-7C13398F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7D56-040E-47CA-8F46-0A16F7E11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EEDAA-7971-4D0F-88CF-DDAC09979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E7E2D-9D6C-4977-87F1-0C7B116F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64070-92C5-41D2-92E1-A90384A1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A36A9-8D9C-497E-8E13-272C4BF5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137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2A43-46DA-492B-9F3B-CCCC16B3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E27B6-2EDE-45AA-9C71-EE637E536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A5422-60E5-4EB9-BA9B-749EAB1ED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37829-CFAD-444D-9F28-09A1BC8A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95C8D-44E8-45E0-92B0-CD0D7D53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551FF-4C4C-433A-B1F1-B286ADB0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77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2E40E-CD1F-4D6A-A5C0-6AB99C16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A7F4A-CFF7-4801-B83C-7281DFA0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08A6-8026-43C5-A6DF-205DA7431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572E-433B-4C3C-9216-427A579344CD}" type="datetimeFigureOut">
              <a:rPr lang="en-IE" smtClean="0"/>
              <a:t>24/10/2023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F329E-D46A-4C6D-8C77-B38E86412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45A8-7D25-4353-B61B-79E8C939F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751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D82C-2767-4733-92AF-759DBF7BA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Server-side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E9A08-CC23-4E26-9F82-CC9B76F72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Sessions and Cookies</a:t>
            </a:r>
          </a:p>
        </p:txBody>
      </p:sp>
    </p:spTree>
    <p:extLst>
      <p:ext uri="{BB962C8B-B14F-4D97-AF65-F5344CB8AC3E}">
        <p14:creationId xmlns:p14="http://schemas.microsoft.com/office/powerpoint/2010/main" val="256326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0FE6-94F2-4E23-8C44-876EC619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B4B2A-3D75-45CB-BFED-9F521639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It is easy to re-implement the above hidden fields example using the </a:t>
            </a:r>
            <a:r>
              <a:rPr lang="en-IE" dirty="0" err="1"/>
              <a:t>HttpSession</a:t>
            </a:r>
            <a:r>
              <a:rPr lang="en-IE" dirty="0"/>
              <a:t> object.</a:t>
            </a:r>
          </a:p>
          <a:p>
            <a:r>
              <a:rPr lang="en-IE" dirty="0"/>
              <a:t>Simply add each field value to the session object.</a:t>
            </a:r>
          </a:p>
          <a:p>
            <a:r>
              <a:rPr lang="en-IE" dirty="0"/>
              <a:t>Two ways of doing this:</a:t>
            </a:r>
          </a:p>
          <a:p>
            <a:pPr marL="0" indent="0">
              <a:buNone/>
            </a:pPr>
            <a:r>
              <a:rPr lang="en-IE" dirty="0"/>
              <a:t>	1. Use a JSP </a:t>
            </a:r>
            <a:r>
              <a:rPr lang="en-IE" dirty="0" err="1"/>
              <a:t>scriptlet</a:t>
            </a:r>
            <a:r>
              <a:rPr lang="en-IE" dirty="0"/>
              <a:t>	</a:t>
            </a:r>
          </a:p>
          <a:p>
            <a:pPr lvl="2"/>
            <a:r>
              <a:rPr lang="en-IE" sz="2800" dirty="0"/>
              <a:t>I know I said they were deprecated.!</a:t>
            </a:r>
          </a:p>
          <a:p>
            <a:pPr lvl="2"/>
            <a:r>
              <a:rPr lang="en-IE" sz="2800" dirty="0"/>
              <a:t>Use of scripts should be very controlled !!!</a:t>
            </a:r>
          </a:p>
          <a:p>
            <a:pPr lvl="2"/>
            <a:r>
              <a:rPr lang="en-IE" sz="2800" dirty="0"/>
              <a:t>These are enclosed in </a:t>
            </a:r>
            <a:r>
              <a:rPr lang="en-IE" sz="2800" b="1" dirty="0"/>
              <a:t>&lt;% %&gt;</a:t>
            </a:r>
          </a:p>
          <a:p>
            <a:r>
              <a:rPr lang="en-IE" dirty="0"/>
              <a:t>2. Use JSP core tag </a:t>
            </a:r>
            <a:r>
              <a:rPr lang="en-IE" b="1" dirty="0"/>
              <a:t>c:set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942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B123-5272-4BB4-91CC-79A2467F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B0937-7D70-4719-B6C4-D8AA7631A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Using </a:t>
            </a:r>
            <a:r>
              <a:rPr lang="en-IE" dirty="0" err="1"/>
              <a:t>Scriptlets</a:t>
            </a:r>
            <a:r>
              <a:rPr lang="en-IE" dirty="0"/>
              <a:t> </a:t>
            </a:r>
            <a:r>
              <a:rPr lang="en-IE" b="1" dirty="0"/>
              <a:t>&lt;% %&gt;</a:t>
            </a:r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r>
              <a:rPr lang="en-IE" dirty="0"/>
              <a:t>Using </a:t>
            </a:r>
            <a:r>
              <a:rPr lang="en-IE" b="1" dirty="0"/>
              <a:t>c:set </a:t>
            </a:r>
            <a:r>
              <a:rPr lang="en-IE" dirty="0"/>
              <a:t>preferred!!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04C5C-4F9C-4A48-8AC2-0CBBC40C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9" y="2286000"/>
            <a:ext cx="8754675" cy="162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C0094-822E-4DB2-A716-BC43F8459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5264149"/>
            <a:ext cx="76581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4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5063-7395-42C5-882F-6470E845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Cookies in Servlets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7A13-2772-4D12-BE9A-2A2C910B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Cookies are text data sent by Web Servers as part of the </a:t>
            </a:r>
            <a:r>
              <a:rPr lang="en-IE" b="1" dirty="0"/>
              <a:t>response </a:t>
            </a:r>
            <a:r>
              <a:rPr lang="en-IE" dirty="0"/>
              <a:t>to a client.</a:t>
            </a:r>
          </a:p>
          <a:p>
            <a:r>
              <a:rPr lang="en-IE" dirty="0"/>
              <a:t>Depending on the maximum age (</a:t>
            </a:r>
            <a:r>
              <a:rPr lang="en-IE" dirty="0" err="1"/>
              <a:t>getMaxAge</a:t>
            </a:r>
            <a:r>
              <a:rPr lang="en-IE" dirty="0"/>
              <a:t>() and </a:t>
            </a:r>
            <a:r>
              <a:rPr lang="en-IE" dirty="0" err="1"/>
              <a:t>setMaxAge</a:t>
            </a:r>
            <a:r>
              <a:rPr lang="en-IE" dirty="0"/>
              <a:t>()) of the Cookie, the browser will store the cookie on the client machine (memory or disk) for a certain period of time.</a:t>
            </a:r>
          </a:p>
          <a:p>
            <a:r>
              <a:rPr lang="en-IE" dirty="0"/>
              <a:t>All subsequent requests sent to a Web Server contain the Cookies that originated from that Web Server.</a:t>
            </a:r>
          </a:p>
          <a:p>
            <a:r>
              <a:rPr lang="en-IE" dirty="0"/>
              <a:t>A Cookie is simply a name/value pair.</a:t>
            </a:r>
          </a:p>
        </p:txBody>
      </p:sp>
    </p:spTree>
    <p:extLst>
      <p:ext uri="{BB962C8B-B14F-4D97-AF65-F5344CB8AC3E}">
        <p14:creationId xmlns:p14="http://schemas.microsoft.com/office/powerpoint/2010/main" val="25579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11A2-5A35-4BB2-860F-A150341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Cookies in Servlets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65A5-A3A2-47D8-BF9F-AE978DDB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Cookies are sent as part of the header information of both requests and responses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DEAF9-0846-4C74-A690-6B083E97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9" y="2979737"/>
            <a:ext cx="11747282" cy="29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0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539D-7E89-4A26-B276-A997001F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Setting a Cookie in Servlets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AC3B-962D-4DEA-939E-CB888C87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To set the value of a cookie</a:t>
            </a:r>
          </a:p>
          <a:p>
            <a:r>
              <a:rPr lang="en-IE" dirty="0"/>
              <a:t>Use the </a:t>
            </a:r>
            <a:r>
              <a:rPr lang="en-IE" dirty="0" err="1"/>
              <a:t>setMaxAge</a:t>
            </a:r>
            <a:r>
              <a:rPr lang="en-IE" dirty="0"/>
              <a:t>() method supplying an integer that specifies the maximum age of the cookie in seconds.</a:t>
            </a:r>
          </a:p>
          <a:p>
            <a:r>
              <a:rPr lang="en-IE" dirty="0"/>
              <a:t>If the age is set to 0 then the cookie should be discarded immediately.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38A8A-2843-4791-8D7F-395969677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4289424"/>
            <a:ext cx="9280071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2C6A-E7DC-4204-8013-760550C7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Reading values from a Cookie in Servlets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850F-75D3-4A88-9B1F-159367BB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To obtain the value of any Cookies use</a:t>
            </a:r>
          </a:p>
          <a:p>
            <a:pPr lvl="1"/>
            <a:r>
              <a:rPr lang="en-IE" dirty="0"/>
              <a:t>Cookie[] cookies = </a:t>
            </a:r>
            <a:r>
              <a:rPr lang="en-IE" dirty="0" err="1"/>
              <a:t>request.getCookies</a:t>
            </a:r>
            <a:r>
              <a:rPr lang="en-IE" dirty="0"/>
              <a:t>();</a:t>
            </a:r>
          </a:p>
          <a:p>
            <a:pPr marL="457200" lvl="1" indent="0">
              <a:buNone/>
            </a:pPr>
            <a:endParaRPr lang="en-IE" dirty="0"/>
          </a:p>
          <a:p>
            <a:r>
              <a:rPr lang="en-IE" dirty="0"/>
              <a:t>It is then necessary to iterate through the array to check for the Cookie you want.</a:t>
            </a:r>
          </a:p>
          <a:p>
            <a:r>
              <a:rPr lang="en-IE" dirty="0"/>
              <a:t>Use the methods </a:t>
            </a:r>
            <a:r>
              <a:rPr lang="en-IE" b="1" dirty="0" err="1"/>
              <a:t>getName</a:t>
            </a:r>
            <a:r>
              <a:rPr lang="en-IE" b="1" dirty="0"/>
              <a:t>() </a:t>
            </a:r>
            <a:r>
              <a:rPr lang="en-IE" dirty="0"/>
              <a:t>and </a:t>
            </a:r>
            <a:r>
              <a:rPr lang="en-IE" b="1" dirty="0" err="1"/>
              <a:t>getValue</a:t>
            </a:r>
            <a:r>
              <a:rPr lang="en-IE" b="1" dirty="0"/>
              <a:t>()</a:t>
            </a:r>
            <a:r>
              <a:rPr lang="en-IE" dirty="0"/>
              <a:t>.</a:t>
            </a:r>
          </a:p>
          <a:p>
            <a:r>
              <a:rPr lang="en-IE" dirty="0"/>
              <a:t>Other cookies seem to be set when using </a:t>
            </a:r>
            <a:r>
              <a:rPr lang="en-IE" dirty="0" err="1"/>
              <a:t>Netbeans</a:t>
            </a:r>
            <a:r>
              <a:rPr lang="en-I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3868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8582-D4D9-44DE-B9C3-9C13992B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Reading values from a Cookie in Servlets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DFDD2B-6DD4-4526-956A-F099271DC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628" y="2547010"/>
            <a:ext cx="7157645" cy="283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5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DB99-9C13-4B7B-B0B2-722BED93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3448-2408-436B-BE35-94B4CFD21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Write two Servlets.</a:t>
            </a:r>
          </a:p>
          <a:p>
            <a:r>
              <a:rPr lang="en-IE" dirty="0"/>
              <a:t>The first should check to see if the customer is known (Cookie).</a:t>
            </a:r>
          </a:p>
          <a:p>
            <a:r>
              <a:rPr lang="en-IE" dirty="0"/>
              <a:t>If the Customer is known, the first Servlet should welcome the user back.</a:t>
            </a:r>
          </a:p>
          <a:p>
            <a:r>
              <a:rPr lang="en-IE" dirty="0"/>
              <a:t>If the Customer is not known it should generate a form that asks the user for some information.</a:t>
            </a:r>
          </a:p>
          <a:p>
            <a:r>
              <a:rPr lang="en-IE" dirty="0"/>
              <a:t>The second Servlet should put that information in a Cookie.</a:t>
            </a:r>
          </a:p>
          <a:p>
            <a:pPr marL="0" indent="0">
              <a:buNone/>
            </a:pPr>
            <a:r>
              <a:rPr lang="en-IE" dirty="0"/>
              <a:t>	&lt;</a:t>
            </a:r>
            <a:r>
              <a:rPr lang="en-IE" dirty="0" err="1"/>
              <a:t>jsp:include</a:t>
            </a:r>
            <a:r>
              <a:rPr lang="en-IE" dirty="0"/>
              <a:t> page=″servletName.java″ &gt;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529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ECAF-9FCB-4973-B801-F84F5C2C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8736-FE2C-4CAC-B6CF-88D4C78FD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Imagine you have a form which gets the user name and other information</a:t>
            </a:r>
          </a:p>
          <a:p>
            <a:r>
              <a:rPr lang="en-IE" dirty="0"/>
              <a:t>The next page asks for other information – say credit card details.</a:t>
            </a:r>
          </a:p>
          <a:p>
            <a:endParaRPr lang="en-IE" dirty="0"/>
          </a:p>
          <a:p>
            <a:r>
              <a:rPr lang="en-IE" dirty="0"/>
              <a:t>How do you ensure that all of that data is available on the controller called by the second page? (without making the user re-enter their name etc?)</a:t>
            </a:r>
          </a:p>
          <a:p>
            <a:endParaRPr lang="en-IE" dirty="0"/>
          </a:p>
          <a:p>
            <a:r>
              <a:rPr lang="en-IE" dirty="0"/>
              <a:t>Assumption: we can’t change the 2 forms!</a:t>
            </a:r>
          </a:p>
        </p:txBody>
      </p:sp>
    </p:spTree>
    <p:extLst>
      <p:ext uri="{BB962C8B-B14F-4D97-AF65-F5344CB8AC3E}">
        <p14:creationId xmlns:p14="http://schemas.microsoft.com/office/powerpoint/2010/main" val="150988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4884-5467-4DE6-8654-C0B93BA5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Hidden Data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D195-5E52-4147-923C-CEADB74C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Suppose a user enters data over 2 forms.</a:t>
            </a:r>
          </a:p>
          <a:p>
            <a:r>
              <a:rPr lang="en-IE" dirty="0"/>
              <a:t>Also suppose we want to share some data from the first form to the second.</a:t>
            </a:r>
          </a:p>
          <a:p>
            <a:r>
              <a:rPr lang="en-IE" dirty="0"/>
              <a:t>It is possible to return the data from the first form to the second form but hide it.</a:t>
            </a:r>
          </a:p>
          <a:p>
            <a:r>
              <a:rPr lang="en-IE" dirty="0"/>
              <a:t>And when the second form is submitted, the Servlet or JSP accessing the form can access all the data</a:t>
            </a:r>
          </a:p>
        </p:txBody>
      </p:sp>
    </p:spTree>
    <p:extLst>
      <p:ext uri="{BB962C8B-B14F-4D97-AF65-F5344CB8AC3E}">
        <p14:creationId xmlns:p14="http://schemas.microsoft.com/office/powerpoint/2010/main" val="138397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F065-0C8A-4C01-98AE-FE6075FD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Hidden Data Fields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02D403-71FE-4D46-AFF1-0B562F188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290" y="1850041"/>
            <a:ext cx="7703419" cy="50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2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EDC5-1EBB-4548-B5A4-C2B02E09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Hidden Data Fields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112EA5-1405-4A5B-A3E6-420AA3889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634" y="1338329"/>
            <a:ext cx="7975600" cy="5140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7827E-54EB-49C8-B780-FB850295B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804" y="1668670"/>
            <a:ext cx="3777388" cy="277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7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B411-1E76-4485-BC6E-B25717B4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C2FE-D154-4A70-84B8-5E6AED813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359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4CF1-2B1C-44D8-8294-394A8D13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Hidden Data Fields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DDC2-D2FA-41D5-8221-24534F16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Suppose we have a list of products</a:t>
            </a:r>
          </a:p>
          <a:p>
            <a:r>
              <a:rPr lang="en-IE" dirty="0"/>
              <a:t>With an add to cart button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344CE-24B4-4219-B9DD-4A6113EA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87" y="3429000"/>
            <a:ext cx="759789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7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0042-73C2-4A89-8F8A-507D4860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Hidden Data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2222-06E5-4B6E-BEF9-35390CF8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In order to add the product to the cart we need to identify the product.</a:t>
            </a:r>
          </a:p>
          <a:p>
            <a:r>
              <a:rPr lang="en-IE" dirty="0"/>
              <a:t>Often this is done using an </a:t>
            </a:r>
            <a:r>
              <a:rPr lang="en-IE" b="1" dirty="0"/>
              <a:t>id</a:t>
            </a:r>
            <a:r>
              <a:rPr lang="en-IE" dirty="0"/>
              <a:t>.</a:t>
            </a:r>
          </a:p>
          <a:p>
            <a:r>
              <a:rPr lang="en-IE" dirty="0"/>
              <a:t>So the </a:t>
            </a:r>
            <a:r>
              <a:rPr lang="en-IE" dirty="0" err="1"/>
              <a:t>AddToCartServlet</a:t>
            </a:r>
            <a:r>
              <a:rPr lang="en-IE" dirty="0"/>
              <a:t> needs the </a:t>
            </a:r>
            <a:r>
              <a:rPr lang="en-IE" b="1" dirty="0"/>
              <a:t>id </a:t>
            </a:r>
            <a:r>
              <a:rPr lang="en-IE" dirty="0"/>
              <a:t>of the product.</a:t>
            </a:r>
          </a:p>
          <a:p>
            <a:r>
              <a:rPr lang="en-IE" dirty="0"/>
              <a:t>Normally this is </a:t>
            </a:r>
            <a:r>
              <a:rPr lang="en-IE" i="1" dirty="0"/>
              <a:t>not shown to the customer </a:t>
            </a:r>
            <a:r>
              <a:rPr lang="en-IE" dirty="0"/>
              <a:t>but would be a </a:t>
            </a:r>
            <a:r>
              <a:rPr lang="en-IE" b="1" dirty="0"/>
              <a:t>hidden field </a:t>
            </a:r>
            <a:r>
              <a:rPr lang="en-IE" dirty="0"/>
              <a:t>in the form.</a:t>
            </a:r>
          </a:p>
          <a:p>
            <a:r>
              <a:rPr lang="en-IE" dirty="0"/>
              <a:t>The id or product code field of things is often hidden in this way.</a:t>
            </a:r>
          </a:p>
        </p:txBody>
      </p:sp>
    </p:spTree>
    <p:extLst>
      <p:ext uri="{BB962C8B-B14F-4D97-AF65-F5344CB8AC3E}">
        <p14:creationId xmlns:p14="http://schemas.microsoft.com/office/powerpoint/2010/main" val="61130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C48D-87C9-4293-8A48-412E7070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HTTP Session </a:t>
            </a:r>
            <a:r>
              <a:rPr lang="en-IE"/>
              <a:t>Scope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5C86-4C66-40E6-9712-68D719012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Often used to support login.</a:t>
            </a:r>
          </a:p>
          <a:p>
            <a:r>
              <a:rPr lang="en-IE" dirty="0"/>
              <a:t>In Servlet</a:t>
            </a:r>
          </a:p>
          <a:p>
            <a:pPr marL="457200" lvl="1" indent="0">
              <a:buNone/>
            </a:pPr>
            <a:r>
              <a:rPr lang="en-IE" dirty="0" err="1"/>
              <a:t>HttpSession</a:t>
            </a:r>
            <a:r>
              <a:rPr lang="en-IE" dirty="0"/>
              <a:t> session = </a:t>
            </a:r>
            <a:r>
              <a:rPr lang="en-IE" dirty="0" err="1"/>
              <a:t>request.getSession</a:t>
            </a:r>
            <a:r>
              <a:rPr lang="en-IE" dirty="0"/>
              <a:t>();</a:t>
            </a:r>
          </a:p>
          <a:p>
            <a:pPr marL="457200" lvl="1" indent="0">
              <a:buNone/>
            </a:pPr>
            <a:r>
              <a:rPr lang="en-IE" dirty="0" err="1"/>
              <a:t>session.setAttribute</a:t>
            </a:r>
            <a:r>
              <a:rPr lang="en-IE" dirty="0"/>
              <a:t>(“user”, </a:t>
            </a:r>
            <a:r>
              <a:rPr lang="en-IE" dirty="0" err="1"/>
              <a:t>loggedInUser</a:t>
            </a:r>
            <a:r>
              <a:rPr lang="en-IE" dirty="0"/>
              <a:t>);</a:t>
            </a:r>
          </a:p>
          <a:p>
            <a:r>
              <a:rPr lang="en-IE" dirty="0"/>
              <a:t> In JSP</a:t>
            </a:r>
          </a:p>
          <a:p>
            <a:pPr marL="0" indent="0">
              <a:buNone/>
            </a:pPr>
            <a:r>
              <a:rPr lang="en-IE" dirty="0"/>
              <a:t>	Current user:</a:t>
            </a:r>
          </a:p>
          <a:p>
            <a:pPr marL="0" indent="0">
              <a:buNone/>
            </a:pPr>
            <a:r>
              <a:rPr lang="en-IE" dirty="0"/>
              <a:t>	${sessionScope.user.name}</a:t>
            </a:r>
          </a:p>
          <a:p>
            <a:r>
              <a:rPr lang="en-IE" dirty="0"/>
              <a:t>Sessions can be set to timeout after a specific period.</a:t>
            </a:r>
          </a:p>
        </p:txBody>
      </p:sp>
    </p:spTree>
    <p:extLst>
      <p:ext uri="{BB962C8B-B14F-4D97-AF65-F5344CB8AC3E}">
        <p14:creationId xmlns:p14="http://schemas.microsoft.com/office/powerpoint/2010/main" val="317417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667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Server-side Web Development</vt:lpstr>
      <vt:lpstr>Question</vt:lpstr>
      <vt:lpstr>Hidden Data Fields</vt:lpstr>
      <vt:lpstr>Hidden Data Fields</vt:lpstr>
      <vt:lpstr>Hidden Data Fields</vt:lpstr>
      <vt:lpstr>Try it!</vt:lpstr>
      <vt:lpstr>Hidden Data Fields (Again)</vt:lpstr>
      <vt:lpstr>Hidden Data Fields</vt:lpstr>
      <vt:lpstr>HTTP Session Scope </vt:lpstr>
      <vt:lpstr>Try it!</vt:lpstr>
      <vt:lpstr>Try it!</vt:lpstr>
      <vt:lpstr>Cookies in Servlets</vt:lpstr>
      <vt:lpstr>Cookies in Servlets</vt:lpstr>
      <vt:lpstr>Setting a Cookie in Servlets</vt:lpstr>
      <vt:lpstr>Reading values from a Cookie in Servlets</vt:lpstr>
      <vt:lpstr>Reading values from a Cookie in Servlets</vt:lpstr>
      <vt:lpstr>Try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Apps and Connected Devices</dc:title>
  <dc:creator>CURRAN, MARTINA</dc:creator>
  <cp:lastModifiedBy>techstaff</cp:lastModifiedBy>
  <cp:revision>27</cp:revision>
  <dcterms:created xsi:type="dcterms:W3CDTF">2019-08-12T15:58:15Z</dcterms:created>
  <dcterms:modified xsi:type="dcterms:W3CDTF">2023-10-24T09:55:47Z</dcterms:modified>
</cp:coreProperties>
</file>