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83" r:id="rId2"/>
    <p:sldId id="299" r:id="rId3"/>
    <p:sldId id="307" r:id="rId4"/>
    <p:sldId id="308" r:id="rId5"/>
    <p:sldId id="309" r:id="rId6"/>
    <p:sldId id="310" r:id="rId7"/>
    <p:sldId id="311" r:id="rId8"/>
    <p:sldId id="312" r:id="rId9"/>
    <p:sldId id="314" r:id="rId10"/>
    <p:sldId id="315" r:id="rId11"/>
    <p:sldId id="316" r:id="rId12"/>
    <p:sldId id="317" r:id="rId13"/>
    <p:sldId id="313" r:id="rId14"/>
    <p:sldId id="318" r:id="rId15"/>
    <p:sldId id="319" r:id="rId16"/>
    <p:sldId id="320" r:id="rId17"/>
    <p:sldId id="321" r:id="rId18"/>
    <p:sldId id="323" r:id="rId19"/>
    <p:sldId id="322" r:id="rId20"/>
    <p:sldId id="324" r:id="rId21"/>
    <p:sldId id="325" r:id="rId22"/>
    <p:sldId id="337" r:id="rId23"/>
    <p:sldId id="326" r:id="rId24"/>
    <p:sldId id="327" r:id="rId25"/>
    <p:sldId id="334" r:id="rId26"/>
    <p:sldId id="335" r:id="rId27"/>
    <p:sldId id="328" r:id="rId28"/>
    <p:sldId id="336" r:id="rId29"/>
    <p:sldId id="341" r:id="rId30"/>
    <p:sldId id="344" r:id="rId31"/>
    <p:sldId id="345" r:id="rId32"/>
    <p:sldId id="346" r:id="rId33"/>
    <p:sldId id="347" r:id="rId34"/>
    <p:sldId id="329" r:id="rId35"/>
    <p:sldId id="348" r:id="rId36"/>
    <p:sldId id="338" r:id="rId37"/>
    <p:sldId id="339" r:id="rId38"/>
    <p:sldId id="340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10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clan Byrne" userId="6eaea137-19e8-4f5a-ae85-45313a292c27" providerId="ADAL" clId="{4D6EB855-CC7B-4BA5-AEF7-EA44E996A585}"/>
    <pc:docChg chg="undo custSel addSld delSld modSld sldOrd">
      <pc:chgData name="Declan Byrne" userId="6eaea137-19e8-4f5a-ae85-45313a292c27" providerId="ADAL" clId="{4D6EB855-CC7B-4BA5-AEF7-EA44E996A585}" dt="2023-05-18T15:10:34.560" v="3291" actId="20577"/>
      <pc:docMkLst>
        <pc:docMk/>
      </pc:docMkLst>
      <pc:sldChg chg="addSp delSp modSp">
        <pc:chgData name="Declan Byrne" userId="6eaea137-19e8-4f5a-ae85-45313a292c27" providerId="ADAL" clId="{4D6EB855-CC7B-4BA5-AEF7-EA44E996A585}" dt="2023-05-15T13:29:32.635" v="31" actId="14100"/>
        <pc:sldMkLst>
          <pc:docMk/>
          <pc:sldMk cId="3503310126" sldId="299"/>
        </pc:sldMkLst>
        <pc:spChg chg="mod">
          <ac:chgData name="Declan Byrne" userId="6eaea137-19e8-4f5a-ae85-45313a292c27" providerId="ADAL" clId="{4D6EB855-CC7B-4BA5-AEF7-EA44E996A585}" dt="2023-05-15T13:25:28.677" v="22" actId="20577"/>
          <ac:spMkLst>
            <pc:docMk/>
            <pc:sldMk cId="3503310126" sldId="299"/>
            <ac:spMk id="11" creationId="{7F274A7B-2345-40F9-B23D-1DE1DE8A65D9}"/>
          </ac:spMkLst>
        </pc:spChg>
        <pc:picChg chg="add mod modCrop">
          <ac:chgData name="Declan Byrne" userId="6eaea137-19e8-4f5a-ae85-45313a292c27" providerId="ADAL" clId="{4D6EB855-CC7B-4BA5-AEF7-EA44E996A585}" dt="2023-05-15T13:29:32.635" v="31" actId="14100"/>
          <ac:picMkLst>
            <pc:docMk/>
            <pc:sldMk cId="3503310126" sldId="299"/>
            <ac:picMk id="3" creationId="{A0EAD839-2445-4F65-BDD4-B47099EF8905}"/>
          </ac:picMkLst>
        </pc:picChg>
        <pc:picChg chg="del">
          <ac:chgData name="Declan Byrne" userId="6eaea137-19e8-4f5a-ae85-45313a292c27" providerId="ADAL" clId="{4D6EB855-CC7B-4BA5-AEF7-EA44E996A585}" dt="2023-05-15T13:29:12.300" v="28"/>
          <ac:picMkLst>
            <pc:docMk/>
            <pc:sldMk cId="3503310126" sldId="299"/>
            <ac:picMk id="6" creationId="{C243000C-4A5B-41A2-B5F6-C833A44409C7}"/>
          </ac:picMkLst>
        </pc:picChg>
      </pc:sldChg>
      <pc:sldChg chg="addSp delSp modSp add">
        <pc:chgData name="Declan Byrne" userId="6eaea137-19e8-4f5a-ae85-45313a292c27" providerId="ADAL" clId="{4D6EB855-CC7B-4BA5-AEF7-EA44E996A585}" dt="2023-05-15T13:36:52.814" v="95" actId="14100"/>
        <pc:sldMkLst>
          <pc:docMk/>
          <pc:sldMk cId="3962500798" sldId="307"/>
        </pc:sldMkLst>
        <pc:spChg chg="add mod">
          <ac:chgData name="Declan Byrne" userId="6eaea137-19e8-4f5a-ae85-45313a292c27" providerId="ADAL" clId="{4D6EB855-CC7B-4BA5-AEF7-EA44E996A585}" dt="2023-05-15T13:35:52.894" v="84" actId="20577"/>
          <ac:spMkLst>
            <pc:docMk/>
            <pc:sldMk cId="3962500798" sldId="307"/>
            <ac:spMk id="5" creationId="{B91EC9E4-CCC0-46AF-9C7D-B847CACA832D}"/>
          </ac:spMkLst>
        </pc:spChg>
        <pc:picChg chg="add del mod">
          <ac:chgData name="Declan Byrne" userId="6eaea137-19e8-4f5a-ae85-45313a292c27" providerId="ADAL" clId="{4D6EB855-CC7B-4BA5-AEF7-EA44E996A585}" dt="2023-05-15T13:29:48.932" v="32" actId="478"/>
          <ac:picMkLst>
            <pc:docMk/>
            <pc:sldMk cId="3962500798" sldId="307"/>
            <ac:picMk id="2" creationId="{B6F57CC4-52AE-492E-A735-E74BE932D612}"/>
          </ac:picMkLst>
        </pc:picChg>
        <pc:picChg chg="add mod modCrop">
          <ac:chgData name="Declan Byrne" userId="6eaea137-19e8-4f5a-ae85-45313a292c27" providerId="ADAL" clId="{4D6EB855-CC7B-4BA5-AEF7-EA44E996A585}" dt="2023-05-15T13:35:13.950" v="45" actId="1076"/>
          <ac:picMkLst>
            <pc:docMk/>
            <pc:sldMk cId="3962500798" sldId="307"/>
            <ac:picMk id="3" creationId="{A2D97A41-5743-471E-A9DF-53910C8DF207}"/>
          </ac:picMkLst>
        </pc:picChg>
        <pc:picChg chg="add mod modCrop">
          <ac:chgData name="Declan Byrne" userId="6eaea137-19e8-4f5a-ae85-45313a292c27" providerId="ADAL" clId="{4D6EB855-CC7B-4BA5-AEF7-EA44E996A585}" dt="2023-05-15T13:36:31.894" v="92" actId="1076"/>
          <ac:picMkLst>
            <pc:docMk/>
            <pc:sldMk cId="3962500798" sldId="307"/>
            <ac:picMk id="4" creationId="{17F3A61E-68F6-4ABB-B0EF-117F367FAA5E}"/>
          </ac:picMkLst>
        </pc:picChg>
        <pc:cxnChg chg="add mod">
          <ac:chgData name="Declan Byrne" userId="6eaea137-19e8-4f5a-ae85-45313a292c27" providerId="ADAL" clId="{4D6EB855-CC7B-4BA5-AEF7-EA44E996A585}" dt="2023-05-15T13:36:40.086" v="94" actId="14100"/>
          <ac:cxnSpMkLst>
            <pc:docMk/>
            <pc:sldMk cId="3962500798" sldId="307"/>
            <ac:cxnSpMk id="6" creationId="{48DC5F75-3D17-4140-9C78-3D47B270199D}"/>
          </ac:cxnSpMkLst>
        </pc:cxnChg>
        <pc:cxnChg chg="add mod">
          <ac:chgData name="Declan Byrne" userId="6eaea137-19e8-4f5a-ae85-45313a292c27" providerId="ADAL" clId="{4D6EB855-CC7B-4BA5-AEF7-EA44E996A585}" dt="2023-05-15T13:36:52.814" v="95" actId="14100"/>
          <ac:cxnSpMkLst>
            <pc:docMk/>
            <pc:sldMk cId="3962500798" sldId="307"/>
            <ac:cxnSpMk id="7" creationId="{86F75C9A-8CC7-4E21-9464-FEE803DAA341}"/>
          </ac:cxnSpMkLst>
        </pc:cxnChg>
      </pc:sldChg>
      <pc:sldChg chg="addSp modSp add">
        <pc:chgData name="Declan Byrne" userId="6eaea137-19e8-4f5a-ae85-45313a292c27" providerId="ADAL" clId="{4D6EB855-CC7B-4BA5-AEF7-EA44E996A585}" dt="2023-05-15T13:44:23.199" v="235" actId="255"/>
        <pc:sldMkLst>
          <pc:docMk/>
          <pc:sldMk cId="1519210562" sldId="308"/>
        </pc:sldMkLst>
        <pc:spChg chg="add mod">
          <ac:chgData name="Declan Byrne" userId="6eaea137-19e8-4f5a-ae85-45313a292c27" providerId="ADAL" clId="{4D6EB855-CC7B-4BA5-AEF7-EA44E996A585}" dt="2023-05-15T13:42:56.842" v="196" actId="207"/>
          <ac:spMkLst>
            <pc:docMk/>
            <pc:sldMk cId="1519210562" sldId="308"/>
            <ac:spMk id="2" creationId="{5277A174-1B16-4783-B088-E40D76FDADB6}"/>
          </ac:spMkLst>
        </pc:spChg>
        <pc:spChg chg="add mod">
          <ac:chgData name="Declan Byrne" userId="6eaea137-19e8-4f5a-ae85-45313a292c27" providerId="ADAL" clId="{4D6EB855-CC7B-4BA5-AEF7-EA44E996A585}" dt="2023-05-15T13:42:10.631" v="190" actId="20577"/>
          <ac:spMkLst>
            <pc:docMk/>
            <pc:sldMk cId="1519210562" sldId="308"/>
            <ac:spMk id="3" creationId="{C5111226-7108-4EBD-84C4-5FF198038F64}"/>
          </ac:spMkLst>
        </pc:spChg>
        <pc:spChg chg="add mod">
          <ac:chgData name="Declan Byrne" userId="6eaea137-19e8-4f5a-ae85-45313a292c27" providerId="ADAL" clId="{4D6EB855-CC7B-4BA5-AEF7-EA44E996A585}" dt="2023-05-15T13:44:23.199" v="235" actId="255"/>
          <ac:spMkLst>
            <pc:docMk/>
            <pc:sldMk cId="1519210562" sldId="308"/>
            <ac:spMk id="4" creationId="{DE1A2DED-B8A2-4AF7-850D-B2C531286194}"/>
          </ac:spMkLst>
        </pc:spChg>
        <pc:cxnChg chg="add mod">
          <ac:chgData name="Declan Byrne" userId="6eaea137-19e8-4f5a-ae85-45313a292c27" providerId="ADAL" clId="{4D6EB855-CC7B-4BA5-AEF7-EA44E996A585}" dt="2023-05-15T13:44:14.535" v="234" actId="14100"/>
          <ac:cxnSpMkLst>
            <pc:docMk/>
            <pc:sldMk cId="1519210562" sldId="308"/>
            <ac:cxnSpMk id="5" creationId="{1549D46A-4892-411A-AFFF-F9159AF6151C}"/>
          </ac:cxnSpMkLst>
        </pc:cxnChg>
      </pc:sldChg>
      <pc:sldChg chg="addSp modSp add">
        <pc:chgData name="Declan Byrne" userId="6eaea137-19e8-4f5a-ae85-45313a292c27" providerId="ADAL" clId="{4D6EB855-CC7B-4BA5-AEF7-EA44E996A585}" dt="2023-05-15T14:20:19.220" v="332" actId="20577"/>
        <pc:sldMkLst>
          <pc:docMk/>
          <pc:sldMk cId="836601688" sldId="309"/>
        </pc:sldMkLst>
        <pc:spChg chg="add mod">
          <ac:chgData name="Declan Byrne" userId="6eaea137-19e8-4f5a-ae85-45313a292c27" providerId="ADAL" clId="{4D6EB855-CC7B-4BA5-AEF7-EA44E996A585}" dt="2023-05-15T14:20:19.220" v="332" actId="20577"/>
          <ac:spMkLst>
            <pc:docMk/>
            <pc:sldMk cId="836601688" sldId="309"/>
            <ac:spMk id="3" creationId="{2B6F2933-49E9-46DF-B6D6-A032B71C29A7}"/>
          </ac:spMkLst>
        </pc:spChg>
        <pc:picChg chg="add mod modCrop">
          <ac:chgData name="Declan Byrne" userId="6eaea137-19e8-4f5a-ae85-45313a292c27" providerId="ADAL" clId="{4D6EB855-CC7B-4BA5-AEF7-EA44E996A585}" dt="2023-05-15T14:13:46.452" v="244" actId="14100"/>
          <ac:picMkLst>
            <pc:docMk/>
            <pc:sldMk cId="836601688" sldId="309"/>
            <ac:picMk id="2" creationId="{40B7A48F-4750-497C-80CD-60E2D9BEF741}"/>
          </ac:picMkLst>
        </pc:picChg>
      </pc:sldChg>
      <pc:sldChg chg="addSp delSp modSp add">
        <pc:chgData name="Declan Byrne" userId="6eaea137-19e8-4f5a-ae85-45313a292c27" providerId="ADAL" clId="{4D6EB855-CC7B-4BA5-AEF7-EA44E996A585}" dt="2023-05-15T14:27:31.348" v="374" actId="255"/>
        <pc:sldMkLst>
          <pc:docMk/>
          <pc:sldMk cId="512969834" sldId="310"/>
        </pc:sldMkLst>
        <pc:spChg chg="add del mod">
          <ac:chgData name="Declan Byrne" userId="6eaea137-19e8-4f5a-ae85-45313a292c27" providerId="ADAL" clId="{4D6EB855-CC7B-4BA5-AEF7-EA44E996A585}" dt="2023-05-15T14:26:55.521" v="346"/>
          <ac:spMkLst>
            <pc:docMk/>
            <pc:sldMk cId="512969834" sldId="310"/>
            <ac:spMk id="3" creationId="{0DDFFBCC-95D6-4E32-9828-3E0592235CBC}"/>
          </ac:spMkLst>
        </pc:spChg>
        <pc:spChg chg="add mod">
          <ac:chgData name="Declan Byrne" userId="6eaea137-19e8-4f5a-ae85-45313a292c27" providerId="ADAL" clId="{4D6EB855-CC7B-4BA5-AEF7-EA44E996A585}" dt="2023-05-15T14:27:31.348" v="374" actId="255"/>
          <ac:spMkLst>
            <pc:docMk/>
            <pc:sldMk cId="512969834" sldId="310"/>
            <ac:spMk id="4" creationId="{C8D21353-711D-4733-B7CA-732F964B818D}"/>
          </ac:spMkLst>
        </pc:spChg>
        <pc:picChg chg="add mod modCrop">
          <ac:chgData name="Declan Byrne" userId="6eaea137-19e8-4f5a-ae85-45313a292c27" providerId="ADAL" clId="{4D6EB855-CC7B-4BA5-AEF7-EA44E996A585}" dt="2023-05-15T14:26:14.699" v="343" actId="14100"/>
          <ac:picMkLst>
            <pc:docMk/>
            <pc:sldMk cId="512969834" sldId="310"/>
            <ac:picMk id="2" creationId="{6E9129D4-D576-40BD-BDEE-AEC9D4AEDD28}"/>
          </ac:picMkLst>
        </pc:picChg>
      </pc:sldChg>
      <pc:sldChg chg="addSp modSp add">
        <pc:chgData name="Declan Byrne" userId="6eaea137-19e8-4f5a-ae85-45313a292c27" providerId="ADAL" clId="{4D6EB855-CC7B-4BA5-AEF7-EA44E996A585}" dt="2023-05-15T14:41:51.046" v="494" actId="1076"/>
        <pc:sldMkLst>
          <pc:docMk/>
          <pc:sldMk cId="3186872829" sldId="311"/>
        </pc:sldMkLst>
        <pc:spChg chg="add mod">
          <ac:chgData name="Declan Byrne" userId="6eaea137-19e8-4f5a-ae85-45313a292c27" providerId="ADAL" clId="{4D6EB855-CC7B-4BA5-AEF7-EA44E996A585}" dt="2023-05-15T14:41:51.046" v="494" actId="1076"/>
          <ac:spMkLst>
            <pc:docMk/>
            <pc:sldMk cId="3186872829" sldId="311"/>
            <ac:spMk id="2" creationId="{EFF60C5E-BD02-4FDF-BF3F-097F4BB2AE08}"/>
          </ac:spMkLst>
        </pc:spChg>
      </pc:sldChg>
      <pc:sldChg chg="addSp delSp modSp add">
        <pc:chgData name="Declan Byrne" userId="6eaea137-19e8-4f5a-ae85-45313a292c27" providerId="ADAL" clId="{4D6EB855-CC7B-4BA5-AEF7-EA44E996A585}" dt="2023-05-15T14:48:54.895" v="568"/>
        <pc:sldMkLst>
          <pc:docMk/>
          <pc:sldMk cId="4003173059" sldId="312"/>
        </pc:sldMkLst>
        <pc:spChg chg="mod">
          <ac:chgData name="Declan Byrne" userId="6eaea137-19e8-4f5a-ae85-45313a292c27" providerId="ADAL" clId="{4D6EB855-CC7B-4BA5-AEF7-EA44E996A585}" dt="2023-05-15T14:44:55.592" v="567" actId="20577"/>
          <ac:spMkLst>
            <pc:docMk/>
            <pc:sldMk cId="4003173059" sldId="312"/>
            <ac:spMk id="2" creationId="{EFF60C5E-BD02-4FDF-BF3F-097F4BB2AE08}"/>
          </ac:spMkLst>
        </pc:spChg>
        <pc:picChg chg="add mod modCrop">
          <ac:chgData name="Declan Byrne" userId="6eaea137-19e8-4f5a-ae85-45313a292c27" providerId="ADAL" clId="{4D6EB855-CC7B-4BA5-AEF7-EA44E996A585}" dt="2023-05-15T14:44:05.343" v="523" actId="732"/>
          <ac:picMkLst>
            <pc:docMk/>
            <pc:sldMk cId="4003173059" sldId="312"/>
            <ac:picMk id="3" creationId="{831F77FC-B79F-4FBA-8FAC-67A06DB10CE8}"/>
          </ac:picMkLst>
        </pc:picChg>
        <pc:picChg chg="del">
          <ac:chgData name="Declan Byrne" userId="6eaea137-19e8-4f5a-ae85-45313a292c27" providerId="ADAL" clId="{4D6EB855-CC7B-4BA5-AEF7-EA44E996A585}" dt="2023-05-15T14:48:54.895" v="568"/>
          <ac:picMkLst>
            <pc:docMk/>
            <pc:sldMk cId="4003173059" sldId="312"/>
            <ac:picMk id="4" creationId="{7E289526-F6FA-4A14-BB2E-0A1925456A7E}"/>
          </ac:picMkLst>
        </pc:picChg>
      </pc:sldChg>
      <pc:sldChg chg="addSp delSp modSp add">
        <pc:chgData name="Declan Byrne" userId="6eaea137-19e8-4f5a-ae85-45313a292c27" providerId="ADAL" clId="{4D6EB855-CC7B-4BA5-AEF7-EA44E996A585}" dt="2023-05-15T15:04:21.178" v="714"/>
        <pc:sldMkLst>
          <pc:docMk/>
          <pc:sldMk cId="2612884022" sldId="313"/>
        </pc:sldMkLst>
        <pc:spChg chg="mod">
          <ac:chgData name="Declan Byrne" userId="6eaea137-19e8-4f5a-ae85-45313a292c27" providerId="ADAL" clId="{4D6EB855-CC7B-4BA5-AEF7-EA44E996A585}" dt="2023-05-15T15:04:12.170" v="713" actId="207"/>
          <ac:spMkLst>
            <pc:docMk/>
            <pc:sldMk cId="2612884022" sldId="313"/>
            <ac:spMk id="2" creationId="{EFF60C5E-BD02-4FDF-BF3F-097F4BB2AE08}"/>
          </ac:spMkLst>
        </pc:spChg>
        <pc:picChg chg="add mod modCrop">
          <ac:chgData name="Declan Byrne" userId="6eaea137-19e8-4f5a-ae85-45313a292c27" providerId="ADAL" clId="{4D6EB855-CC7B-4BA5-AEF7-EA44E996A585}" dt="2023-05-15T15:03:59.952" v="712" actId="732"/>
          <ac:picMkLst>
            <pc:docMk/>
            <pc:sldMk cId="2612884022" sldId="313"/>
            <ac:picMk id="3" creationId="{904C1BB8-93B4-43EF-AE63-C5EF2DE8442F}"/>
          </ac:picMkLst>
        </pc:picChg>
        <pc:picChg chg="del">
          <ac:chgData name="Declan Byrne" userId="6eaea137-19e8-4f5a-ae85-45313a292c27" providerId="ADAL" clId="{4D6EB855-CC7B-4BA5-AEF7-EA44E996A585}" dt="2023-05-15T15:04:21.178" v="714"/>
          <ac:picMkLst>
            <pc:docMk/>
            <pc:sldMk cId="2612884022" sldId="313"/>
            <ac:picMk id="4" creationId="{B0449239-3343-4F5C-B3A1-560389750042}"/>
          </ac:picMkLst>
        </pc:picChg>
      </pc:sldChg>
      <pc:sldChg chg="addSp modSp add">
        <pc:chgData name="Declan Byrne" userId="6eaea137-19e8-4f5a-ae85-45313a292c27" providerId="ADAL" clId="{4D6EB855-CC7B-4BA5-AEF7-EA44E996A585}" dt="2023-05-15T14:49:05.588" v="571" actId="1076"/>
        <pc:sldMkLst>
          <pc:docMk/>
          <pc:sldMk cId="2891158625" sldId="314"/>
        </pc:sldMkLst>
        <pc:picChg chg="add mod">
          <ac:chgData name="Declan Byrne" userId="6eaea137-19e8-4f5a-ae85-45313a292c27" providerId="ADAL" clId="{4D6EB855-CC7B-4BA5-AEF7-EA44E996A585}" dt="2023-05-15T14:49:05.588" v="571" actId="1076"/>
          <ac:picMkLst>
            <pc:docMk/>
            <pc:sldMk cId="2891158625" sldId="314"/>
            <ac:picMk id="2" creationId="{7D2F9938-8691-47EB-AA80-CF8731A5ECEE}"/>
          </ac:picMkLst>
        </pc:picChg>
      </pc:sldChg>
      <pc:sldChg chg="addSp delSp modSp add">
        <pc:chgData name="Declan Byrne" userId="6eaea137-19e8-4f5a-ae85-45313a292c27" providerId="ADAL" clId="{4D6EB855-CC7B-4BA5-AEF7-EA44E996A585}" dt="2023-05-15T14:56:26.589" v="597" actId="14100"/>
        <pc:sldMkLst>
          <pc:docMk/>
          <pc:sldMk cId="3393862918" sldId="315"/>
        </pc:sldMkLst>
        <pc:picChg chg="add del mod">
          <ac:chgData name="Declan Byrne" userId="6eaea137-19e8-4f5a-ae85-45313a292c27" providerId="ADAL" clId="{4D6EB855-CC7B-4BA5-AEF7-EA44E996A585}" dt="2023-05-15T14:53:39.139" v="576" actId="478"/>
          <ac:picMkLst>
            <pc:docMk/>
            <pc:sldMk cId="3393862918" sldId="315"/>
            <ac:picMk id="2" creationId="{D41E1A62-0424-441E-A98A-B997EDCC77D6}"/>
          </ac:picMkLst>
        </pc:picChg>
        <pc:picChg chg="add mod modCrop">
          <ac:chgData name="Declan Byrne" userId="6eaea137-19e8-4f5a-ae85-45313a292c27" providerId="ADAL" clId="{4D6EB855-CC7B-4BA5-AEF7-EA44E996A585}" dt="2023-05-15T14:56:09.020" v="594" actId="1076"/>
          <ac:picMkLst>
            <pc:docMk/>
            <pc:sldMk cId="3393862918" sldId="315"/>
            <ac:picMk id="3" creationId="{8FD8F2B1-1D19-4BD4-9A5A-2A43D9DFA313}"/>
          </ac:picMkLst>
        </pc:picChg>
        <pc:picChg chg="add mod modCrop">
          <ac:chgData name="Declan Byrne" userId="6eaea137-19e8-4f5a-ae85-45313a292c27" providerId="ADAL" clId="{4D6EB855-CC7B-4BA5-AEF7-EA44E996A585}" dt="2023-05-15T14:56:20.684" v="596" actId="1076"/>
          <ac:picMkLst>
            <pc:docMk/>
            <pc:sldMk cId="3393862918" sldId="315"/>
            <ac:picMk id="4" creationId="{4179445F-6393-4DA1-92EB-4C9711CFA0F0}"/>
          </ac:picMkLst>
        </pc:picChg>
        <pc:cxnChg chg="add mod">
          <ac:chgData name="Declan Byrne" userId="6eaea137-19e8-4f5a-ae85-45313a292c27" providerId="ADAL" clId="{4D6EB855-CC7B-4BA5-AEF7-EA44E996A585}" dt="2023-05-15T14:56:26.589" v="597" actId="14100"/>
          <ac:cxnSpMkLst>
            <pc:docMk/>
            <pc:sldMk cId="3393862918" sldId="315"/>
            <ac:cxnSpMk id="5" creationId="{CF105166-E15C-4A59-BE5A-BD7005886B2A}"/>
          </ac:cxnSpMkLst>
        </pc:cxnChg>
      </pc:sldChg>
      <pc:sldChg chg="addSp delSp modSp add">
        <pc:chgData name="Declan Byrne" userId="6eaea137-19e8-4f5a-ae85-45313a292c27" providerId="ADAL" clId="{4D6EB855-CC7B-4BA5-AEF7-EA44E996A585}" dt="2023-05-15T14:59:35.475" v="626" actId="14100"/>
        <pc:sldMkLst>
          <pc:docMk/>
          <pc:sldMk cId="2584543213" sldId="316"/>
        </pc:sldMkLst>
        <pc:spChg chg="add mod">
          <ac:chgData name="Declan Byrne" userId="6eaea137-19e8-4f5a-ae85-45313a292c27" providerId="ADAL" clId="{4D6EB855-CC7B-4BA5-AEF7-EA44E996A585}" dt="2023-05-15T14:59:21.717" v="623" actId="692"/>
          <ac:spMkLst>
            <pc:docMk/>
            <pc:sldMk cId="2584543213" sldId="316"/>
            <ac:spMk id="8" creationId="{9ED19CE5-2191-4C3A-8D90-5F195EC47A9B}"/>
          </ac:spMkLst>
        </pc:spChg>
        <pc:picChg chg="mod modCrop">
          <ac:chgData name="Declan Byrne" userId="6eaea137-19e8-4f5a-ae85-45313a292c27" providerId="ADAL" clId="{4D6EB855-CC7B-4BA5-AEF7-EA44E996A585}" dt="2023-05-15T14:57:54.532" v="604" actId="1076"/>
          <ac:picMkLst>
            <pc:docMk/>
            <pc:sldMk cId="2584543213" sldId="316"/>
            <ac:picMk id="3" creationId="{8FD8F2B1-1D19-4BD4-9A5A-2A43D9DFA313}"/>
          </ac:picMkLst>
        </pc:picChg>
        <pc:picChg chg="del">
          <ac:chgData name="Declan Byrne" userId="6eaea137-19e8-4f5a-ae85-45313a292c27" providerId="ADAL" clId="{4D6EB855-CC7B-4BA5-AEF7-EA44E996A585}" dt="2023-05-15T14:57:13.232" v="599" actId="478"/>
          <ac:picMkLst>
            <pc:docMk/>
            <pc:sldMk cId="2584543213" sldId="316"/>
            <ac:picMk id="4" creationId="{4179445F-6393-4DA1-92EB-4C9711CFA0F0}"/>
          </ac:picMkLst>
        </pc:picChg>
        <pc:picChg chg="add mod">
          <ac:chgData name="Declan Byrne" userId="6eaea137-19e8-4f5a-ae85-45313a292c27" providerId="ADAL" clId="{4D6EB855-CC7B-4BA5-AEF7-EA44E996A585}" dt="2023-05-15T14:58:47.476" v="610" actId="1076"/>
          <ac:picMkLst>
            <pc:docMk/>
            <pc:sldMk cId="2584543213" sldId="316"/>
            <ac:picMk id="7" creationId="{F425EFEF-C8C7-43F3-9BB9-38F3EA08EDBE}"/>
          </ac:picMkLst>
        </pc:picChg>
        <pc:cxnChg chg="mod">
          <ac:chgData name="Declan Byrne" userId="6eaea137-19e8-4f5a-ae85-45313a292c27" providerId="ADAL" clId="{4D6EB855-CC7B-4BA5-AEF7-EA44E996A585}" dt="2023-05-15T14:58:00.203" v="606" actId="14100"/>
          <ac:cxnSpMkLst>
            <pc:docMk/>
            <pc:sldMk cId="2584543213" sldId="316"/>
            <ac:cxnSpMk id="5" creationId="{CF105166-E15C-4A59-BE5A-BD7005886B2A}"/>
          </ac:cxnSpMkLst>
        </pc:cxnChg>
        <pc:cxnChg chg="add mod">
          <ac:chgData name="Declan Byrne" userId="6eaea137-19e8-4f5a-ae85-45313a292c27" providerId="ADAL" clId="{4D6EB855-CC7B-4BA5-AEF7-EA44E996A585}" dt="2023-05-15T14:59:35.475" v="626" actId="14100"/>
          <ac:cxnSpMkLst>
            <pc:docMk/>
            <pc:sldMk cId="2584543213" sldId="316"/>
            <ac:cxnSpMk id="9" creationId="{5E0AB2ED-C5A4-4EE6-AFDF-FDBF936B1EAC}"/>
          </ac:cxnSpMkLst>
        </pc:cxnChg>
      </pc:sldChg>
      <pc:sldChg chg="addSp modSp add">
        <pc:chgData name="Declan Byrne" userId="6eaea137-19e8-4f5a-ae85-45313a292c27" providerId="ADAL" clId="{4D6EB855-CC7B-4BA5-AEF7-EA44E996A585}" dt="2023-05-15T15:01:20.235" v="639" actId="14100"/>
        <pc:sldMkLst>
          <pc:docMk/>
          <pc:sldMk cId="96431834" sldId="317"/>
        </pc:sldMkLst>
        <pc:picChg chg="add mod">
          <ac:chgData name="Declan Byrne" userId="6eaea137-19e8-4f5a-ae85-45313a292c27" providerId="ADAL" clId="{4D6EB855-CC7B-4BA5-AEF7-EA44E996A585}" dt="2023-05-15T15:00:54.451" v="633" actId="1076"/>
          <ac:picMkLst>
            <pc:docMk/>
            <pc:sldMk cId="96431834" sldId="317"/>
            <ac:picMk id="2" creationId="{F02DBAB7-5EB6-4E43-A233-A2F6869A58BC}"/>
          </ac:picMkLst>
        </pc:picChg>
        <pc:picChg chg="add mod">
          <ac:chgData name="Declan Byrne" userId="6eaea137-19e8-4f5a-ae85-45313a292c27" providerId="ADAL" clId="{4D6EB855-CC7B-4BA5-AEF7-EA44E996A585}" dt="2023-05-15T15:01:03.003" v="636" actId="1076"/>
          <ac:picMkLst>
            <pc:docMk/>
            <pc:sldMk cId="96431834" sldId="317"/>
            <ac:picMk id="3" creationId="{6E0346CD-D2E1-4A5A-AC3D-D9B82E651EF6}"/>
          </ac:picMkLst>
        </pc:picChg>
        <pc:cxnChg chg="add mod">
          <ac:chgData name="Declan Byrne" userId="6eaea137-19e8-4f5a-ae85-45313a292c27" providerId="ADAL" clId="{4D6EB855-CC7B-4BA5-AEF7-EA44E996A585}" dt="2023-05-15T15:01:20.235" v="639" actId="14100"/>
          <ac:cxnSpMkLst>
            <pc:docMk/>
            <pc:sldMk cId="96431834" sldId="317"/>
            <ac:cxnSpMk id="4" creationId="{67BCAC7A-CAB5-45AA-8DAC-0C39BE24FF5B}"/>
          </ac:cxnSpMkLst>
        </pc:cxnChg>
      </pc:sldChg>
      <pc:sldChg chg="addSp delSp modSp add">
        <pc:chgData name="Declan Byrne" userId="6eaea137-19e8-4f5a-ae85-45313a292c27" providerId="ADAL" clId="{4D6EB855-CC7B-4BA5-AEF7-EA44E996A585}" dt="2023-05-15T15:05:08.163" v="720"/>
        <pc:sldMkLst>
          <pc:docMk/>
          <pc:sldMk cId="1578766895" sldId="318"/>
        </pc:sldMkLst>
        <pc:picChg chg="add mod modCrop">
          <ac:chgData name="Declan Byrne" userId="6eaea137-19e8-4f5a-ae85-45313a292c27" providerId="ADAL" clId="{4D6EB855-CC7B-4BA5-AEF7-EA44E996A585}" dt="2023-05-15T15:04:57.163" v="719" actId="14100"/>
          <ac:picMkLst>
            <pc:docMk/>
            <pc:sldMk cId="1578766895" sldId="318"/>
            <ac:picMk id="2" creationId="{1A232CDC-2249-4B54-BDC6-D9B76FD1099D}"/>
          </ac:picMkLst>
        </pc:picChg>
        <pc:picChg chg="del">
          <ac:chgData name="Declan Byrne" userId="6eaea137-19e8-4f5a-ae85-45313a292c27" providerId="ADAL" clId="{4D6EB855-CC7B-4BA5-AEF7-EA44E996A585}" dt="2023-05-15T15:05:08.163" v="720"/>
          <ac:picMkLst>
            <pc:docMk/>
            <pc:sldMk cId="1578766895" sldId="318"/>
            <ac:picMk id="3" creationId="{1F175677-4A40-4716-8E7E-A8BEDE9829EF}"/>
          </ac:picMkLst>
        </pc:picChg>
      </pc:sldChg>
      <pc:sldChg chg="addSp delSp modSp add">
        <pc:chgData name="Declan Byrne" userId="6eaea137-19e8-4f5a-ae85-45313a292c27" providerId="ADAL" clId="{4D6EB855-CC7B-4BA5-AEF7-EA44E996A585}" dt="2023-05-15T15:09:19.834" v="795"/>
        <pc:sldMkLst>
          <pc:docMk/>
          <pc:sldMk cId="1409309073" sldId="319"/>
        </pc:sldMkLst>
        <pc:spChg chg="add mod">
          <ac:chgData name="Declan Byrne" userId="6eaea137-19e8-4f5a-ae85-45313a292c27" providerId="ADAL" clId="{4D6EB855-CC7B-4BA5-AEF7-EA44E996A585}" dt="2023-05-15T15:08:03.488" v="792" actId="1076"/>
          <ac:spMkLst>
            <pc:docMk/>
            <pc:sldMk cId="1409309073" sldId="319"/>
            <ac:spMk id="2" creationId="{BA82036D-8BFC-4CD9-B621-7B42674EFECE}"/>
          </ac:spMkLst>
        </pc:spChg>
        <pc:picChg chg="add mod modCrop">
          <ac:chgData name="Declan Byrne" userId="6eaea137-19e8-4f5a-ae85-45313a292c27" providerId="ADAL" clId="{4D6EB855-CC7B-4BA5-AEF7-EA44E996A585}" dt="2023-05-15T15:08:14.481" v="794" actId="14100"/>
          <ac:picMkLst>
            <pc:docMk/>
            <pc:sldMk cId="1409309073" sldId="319"/>
            <ac:picMk id="3" creationId="{6EB098FA-68C7-4800-86FE-640BC34FFF74}"/>
          </ac:picMkLst>
        </pc:picChg>
        <pc:picChg chg="del">
          <ac:chgData name="Declan Byrne" userId="6eaea137-19e8-4f5a-ae85-45313a292c27" providerId="ADAL" clId="{4D6EB855-CC7B-4BA5-AEF7-EA44E996A585}" dt="2023-05-15T15:09:19.834" v="795"/>
          <ac:picMkLst>
            <pc:docMk/>
            <pc:sldMk cId="1409309073" sldId="319"/>
            <ac:picMk id="4" creationId="{5826ABA6-4502-4E71-95A0-30D60543EA15}"/>
          </ac:picMkLst>
        </pc:picChg>
      </pc:sldChg>
      <pc:sldChg chg="addSp modSp add">
        <pc:chgData name="Declan Byrne" userId="6eaea137-19e8-4f5a-ae85-45313a292c27" providerId="ADAL" clId="{4D6EB855-CC7B-4BA5-AEF7-EA44E996A585}" dt="2023-05-15T15:09:59.467" v="801" actId="14100"/>
        <pc:sldMkLst>
          <pc:docMk/>
          <pc:sldMk cId="2789953799" sldId="320"/>
        </pc:sldMkLst>
        <pc:picChg chg="add mod modCrop">
          <ac:chgData name="Declan Byrne" userId="6eaea137-19e8-4f5a-ae85-45313a292c27" providerId="ADAL" clId="{4D6EB855-CC7B-4BA5-AEF7-EA44E996A585}" dt="2023-05-15T15:09:59.467" v="801" actId="14100"/>
          <ac:picMkLst>
            <pc:docMk/>
            <pc:sldMk cId="2789953799" sldId="320"/>
            <ac:picMk id="2" creationId="{9BE00B1D-4F78-4BA6-8A9F-50941246107D}"/>
          </ac:picMkLst>
        </pc:picChg>
      </pc:sldChg>
      <pc:sldChg chg="addSp modSp add">
        <pc:chgData name="Declan Byrne" userId="6eaea137-19e8-4f5a-ae85-45313a292c27" providerId="ADAL" clId="{4D6EB855-CC7B-4BA5-AEF7-EA44E996A585}" dt="2023-05-17T09:51:48.831" v="1636" actId="207"/>
        <pc:sldMkLst>
          <pc:docMk/>
          <pc:sldMk cId="1445033992" sldId="321"/>
        </pc:sldMkLst>
        <pc:spChg chg="add mod">
          <ac:chgData name="Declan Byrne" userId="6eaea137-19e8-4f5a-ae85-45313a292c27" providerId="ADAL" clId="{4D6EB855-CC7B-4BA5-AEF7-EA44E996A585}" dt="2023-05-17T09:51:48.831" v="1636" actId="207"/>
          <ac:spMkLst>
            <pc:docMk/>
            <pc:sldMk cId="1445033992" sldId="321"/>
            <ac:spMk id="2" creationId="{BE700BAF-65B7-4828-9B52-FB5425E7A920}"/>
          </ac:spMkLst>
        </pc:spChg>
        <pc:picChg chg="add mod modCrop">
          <ac:chgData name="Declan Byrne" userId="6eaea137-19e8-4f5a-ae85-45313a292c27" providerId="ADAL" clId="{4D6EB855-CC7B-4BA5-AEF7-EA44E996A585}" dt="2023-05-15T15:14:35.670" v="1034" actId="14100"/>
          <ac:picMkLst>
            <pc:docMk/>
            <pc:sldMk cId="1445033992" sldId="321"/>
            <ac:picMk id="3" creationId="{A2A9DA44-50EF-4688-9BE9-C12EA36B991F}"/>
          </ac:picMkLst>
        </pc:picChg>
      </pc:sldChg>
      <pc:sldChg chg="addSp delSp modSp add">
        <pc:chgData name="Declan Byrne" userId="6eaea137-19e8-4f5a-ae85-45313a292c27" providerId="ADAL" clId="{4D6EB855-CC7B-4BA5-AEF7-EA44E996A585}" dt="2023-05-15T15:19:27.568" v="1134" actId="1076"/>
        <pc:sldMkLst>
          <pc:docMk/>
          <pc:sldMk cId="777294254" sldId="322"/>
        </pc:sldMkLst>
        <pc:spChg chg="add mod">
          <ac:chgData name="Declan Byrne" userId="6eaea137-19e8-4f5a-ae85-45313a292c27" providerId="ADAL" clId="{4D6EB855-CC7B-4BA5-AEF7-EA44E996A585}" dt="2023-05-15T15:19:27.568" v="1134" actId="1076"/>
          <ac:spMkLst>
            <pc:docMk/>
            <pc:sldMk cId="777294254" sldId="322"/>
            <ac:spMk id="4" creationId="{82A7DB79-AB0B-4CD9-8A81-CDB7BB3E0292}"/>
          </ac:spMkLst>
        </pc:spChg>
        <pc:picChg chg="add del mod modCrop">
          <ac:chgData name="Declan Byrne" userId="6eaea137-19e8-4f5a-ae85-45313a292c27" providerId="ADAL" clId="{4D6EB855-CC7B-4BA5-AEF7-EA44E996A585}" dt="2023-05-15T15:18:04.222" v="1104" actId="478"/>
          <ac:picMkLst>
            <pc:docMk/>
            <pc:sldMk cId="777294254" sldId="322"/>
            <ac:picMk id="2" creationId="{FB019AAE-68D3-4BF6-9095-FF6A6A80AE9D}"/>
          </ac:picMkLst>
        </pc:picChg>
        <pc:picChg chg="add mod modCrop">
          <ac:chgData name="Declan Byrne" userId="6eaea137-19e8-4f5a-ae85-45313a292c27" providerId="ADAL" clId="{4D6EB855-CC7B-4BA5-AEF7-EA44E996A585}" dt="2023-05-15T15:19:24.481" v="1133" actId="1076"/>
          <ac:picMkLst>
            <pc:docMk/>
            <pc:sldMk cId="777294254" sldId="322"/>
            <ac:picMk id="3" creationId="{DB465409-F80D-4B82-BA58-3D39E7DD19FA}"/>
          </ac:picMkLst>
        </pc:picChg>
      </pc:sldChg>
      <pc:sldChg chg="delSp add ord">
        <pc:chgData name="Declan Byrne" userId="6eaea137-19e8-4f5a-ae85-45313a292c27" providerId="ADAL" clId="{4D6EB855-CC7B-4BA5-AEF7-EA44E996A585}" dt="2023-05-15T15:18:01.015" v="1103"/>
        <pc:sldMkLst>
          <pc:docMk/>
          <pc:sldMk cId="1034837910" sldId="323"/>
        </pc:sldMkLst>
        <pc:picChg chg="del">
          <ac:chgData name="Declan Byrne" userId="6eaea137-19e8-4f5a-ae85-45313a292c27" providerId="ADAL" clId="{4D6EB855-CC7B-4BA5-AEF7-EA44E996A585}" dt="2023-05-15T15:17:44.191" v="1102" actId="478"/>
          <ac:picMkLst>
            <pc:docMk/>
            <pc:sldMk cId="1034837910" sldId="323"/>
            <ac:picMk id="3" creationId="{DB465409-F80D-4B82-BA58-3D39E7DD19FA}"/>
          </ac:picMkLst>
        </pc:picChg>
      </pc:sldChg>
      <pc:sldChg chg="addSp modSp add">
        <pc:chgData name="Declan Byrne" userId="6eaea137-19e8-4f5a-ae85-45313a292c27" providerId="ADAL" clId="{4D6EB855-CC7B-4BA5-AEF7-EA44E996A585}" dt="2023-05-17T09:53:14.310" v="1666" actId="207"/>
        <pc:sldMkLst>
          <pc:docMk/>
          <pc:sldMk cId="15233166" sldId="324"/>
        </pc:sldMkLst>
        <pc:spChg chg="add mod">
          <ac:chgData name="Declan Byrne" userId="6eaea137-19e8-4f5a-ae85-45313a292c27" providerId="ADAL" clId="{4D6EB855-CC7B-4BA5-AEF7-EA44E996A585}" dt="2023-05-17T09:53:14.310" v="1666" actId="207"/>
          <ac:spMkLst>
            <pc:docMk/>
            <pc:sldMk cId="15233166" sldId="324"/>
            <ac:spMk id="3" creationId="{EC709A48-5E3B-438A-8C6F-D6A92FFD13F2}"/>
          </ac:spMkLst>
        </pc:spChg>
        <pc:picChg chg="add mod modCrop">
          <ac:chgData name="Declan Byrne" userId="6eaea137-19e8-4f5a-ae85-45313a292c27" providerId="ADAL" clId="{4D6EB855-CC7B-4BA5-AEF7-EA44E996A585}" dt="2023-05-15T15:20:40.381" v="1140" actId="14100"/>
          <ac:picMkLst>
            <pc:docMk/>
            <pc:sldMk cId="15233166" sldId="324"/>
            <ac:picMk id="2" creationId="{5D75A31B-F2FD-4CEE-B678-03A7B5850C17}"/>
          </ac:picMkLst>
        </pc:picChg>
      </pc:sldChg>
      <pc:sldChg chg="addSp delSp modSp add">
        <pc:chgData name="Declan Byrne" userId="6eaea137-19e8-4f5a-ae85-45313a292c27" providerId="ADAL" clId="{4D6EB855-CC7B-4BA5-AEF7-EA44E996A585}" dt="2023-05-17T09:56:11.020" v="1768" actId="20577"/>
        <pc:sldMkLst>
          <pc:docMk/>
          <pc:sldMk cId="209381486" sldId="325"/>
        </pc:sldMkLst>
        <pc:spChg chg="add mod">
          <ac:chgData name="Declan Byrne" userId="6eaea137-19e8-4f5a-ae85-45313a292c27" providerId="ADAL" clId="{4D6EB855-CC7B-4BA5-AEF7-EA44E996A585}" dt="2023-05-17T09:56:11.020" v="1768" actId="20577"/>
          <ac:spMkLst>
            <pc:docMk/>
            <pc:sldMk cId="209381486" sldId="325"/>
            <ac:spMk id="2" creationId="{9A95D555-26FE-45E8-AB9A-DFD0694042A1}"/>
          </ac:spMkLst>
        </pc:spChg>
        <pc:spChg chg="mod">
          <ac:chgData name="Declan Byrne" userId="6eaea137-19e8-4f5a-ae85-45313a292c27" providerId="ADAL" clId="{4D6EB855-CC7B-4BA5-AEF7-EA44E996A585}" dt="2023-05-16T08:07:52.022" v="1317" actId="20577"/>
          <ac:spMkLst>
            <pc:docMk/>
            <pc:sldMk cId="209381486" sldId="325"/>
            <ac:spMk id="3" creationId="{EC709A48-5E3B-438A-8C6F-D6A92FFD13F2}"/>
          </ac:spMkLst>
        </pc:spChg>
        <pc:picChg chg="del mod">
          <ac:chgData name="Declan Byrne" userId="6eaea137-19e8-4f5a-ae85-45313a292c27" providerId="ADAL" clId="{4D6EB855-CC7B-4BA5-AEF7-EA44E996A585}" dt="2023-05-16T08:04:35.606" v="1257" actId="478"/>
          <ac:picMkLst>
            <pc:docMk/>
            <pc:sldMk cId="209381486" sldId="325"/>
            <ac:picMk id="2" creationId="{5D75A31B-F2FD-4CEE-B678-03A7B5850C17}"/>
          </ac:picMkLst>
        </pc:picChg>
        <pc:picChg chg="add del mod modCrop">
          <ac:chgData name="Declan Byrne" userId="6eaea137-19e8-4f5a-ae85-45313a292c27" providerId="ADAL" clId="{4D6EB855-CC7B-4BA5-AEF7-EA44E996A585}" dt="2023-05-16T08:07:01.354" v="1283" actId="478"/>
          <ac:picMkLst>
            <pc:docMk/>
            <pc:sldMk cId="209381486" sldId="325"/>
            <ac:picMk id="4" creationId="{E44330D6-3FC8-412B-867A-7AC7B7050822}"/>
          </ac:picMkLst>
        </pc:picChg>
        <pc:picChg chg="add mod modCrop">
          <ac:chgData name="Declan Byrne" userId="6eaea137-19e8-4f5a-ae85-45313a292c27" providerId="ADAL" clId="{4D6EB855-CC7B-4BA5-AEF7-EA44E996A585}" dt="2023-05-16T08:08:04.502" v="1319" actId="1076"/>
          <ac:picMkLst>
            <pc:docMk/>
            <pc:sldMk cId="209381486" sldId="325"/>
            <ac:picMk id="5" creationId="{A3DC09D0-B7B0-4723-A2EC-24D611C3D2FA}"/>
          </ac:picMkLst>
        </pc:picChg>
        <pc:cxnChg chg="add mod">
          <ac:chgData name="Declan Byrne" userId="6eaea137-19e8-4f5a-ae85-45313a292c27" providerId="ADAL" clId="{4D6EB855-CC7B-4BA5-AEF7-EA44E996A585}" dt="2023-05-17T09:55:46.330" v="1754" actId="14100"/>
          <ac:cxnSpMkLst>
            <pc:docMk/>
            <pc:sldMk cId="209381486" sldId="325"/>
            <ac:cxnSpMk id="4" creationId="{EAD86D39-D877-49FB-83D3-71F70482E80A}"/>
          </ac:cxnSpMkLst>
        </pc:cxnChg>
      </pc:sldChg>
      <pc:sldChg chg="addSp delSp modSp add">
        <pc:chgData name="Declan Byrne" userId="6eaea137-19e8-4f5a-ae85-45313a292c27" providerId="ADAL" clId="{4D6EB855-CC7B-4BA5-AEF7-EA44E996A585}" dt="2023-05-16T08:17:19.106" v="1426" actId="207"/>
        <pc:sldMkLst>
          <pc:docMk/>
          <pc:sldMk cId="3681020382" sldId="326"/>
        </pc:sldMkLst>
        <pc:spChg chg="mod">
          <ac:chgData name="Declan Byrne" userId="6eaea137-19e8-4f5a-ae85-45313a292c27" providerId="ADAL" clId="{4D6EB855-CC7B-4BA5-AEF7-EA44E996A585}" dt="2023-05-16T08:17:19.106" v="1426" actId="207"/>
          <ac:spMkLst>
            <pc:docMk/>
            <pc:sldMk cId="3681020382" sldId="326"/>
            <ac:spMk id="3" creationId="{EC709A48-5E3B-438A-8C6F-D6A92FFD13F2}"/>
          </ac:spMkLst>
        </pc:spChg>
        <pc:picChg chg="add mod modCrop">
          <ac:chgData name="Declan Byrne" userId="6eaea137-19e8-4f5a-ae85-45313a292c27" providerId="ADAL" clId="{4D6EB855-CC7B-4BA5-AEF7-EA44E996A585}" dt="2023-05-16T08:10:32.130" v="1326" actId="1076"/>
          <ac:picMkLst>
            <pc:docMk/>
            <pc:sldMk cId="3681020382" sldId="326"/>
            <ac:picMk id="2" creationId="{E82F1971-9830-4E2D-B3B9-DE9A79C7614F}"/>
          </ac:picMkLst>
        </pc:picChg>
        <pc:picChg chg="del">
          <ac:chgData name="Declan Byrne" userId="6eaea137-19e8-4f5a-ae85-45313a292c27" providerId="ADAL" clId="{4D6EB855-CC7B-4BA5-AEF7-EA44E996A585}" dt="2023-05-16T08:10:01.065" v="1320" actId="478"/>
          <ac:picMkLst>
            <pc:docMk/>
            <pc:sldMk cId="3681020382" sldId="326"/>
            <ac:picMk id="4" creationId="{E44330D6-3FC8-412B-867A-7AC7B7050822}"/>
          </ac:picMkLst>
        </pc:picChg>
        <pc:picChg chg="add mod modCrop">
          <ac:chgData name="Declan Byrne" userId="6eaea137-19e8-4f5a-ae85-45313a292c27" providerId="ADAL" clId="{4D6EB855-CC7B-4BA5-AEF7-EA44E996A585}" dt="2023-05-16T08:11:30.940" v="1333" actId="14100"/>
          <ac:picMkLst>
            <pc:docMk/>
            <pc:sldMk cId="3681020382" sldId="326"/>
            <ac:picMk id="5" creationId="{14DBEB17-F7EC-4F2A-BA5D-5E8C56712C11}"/>
          </ac:picMkLst>
        </pc:picChg>
        <pc:picChg chg="add mod modCrop">
          <ac:chgData name="Declan Byrne" userId="6eaea137-19e8-4f5a-ae85-45313a292c27" providerId="ADAL" clId="{4D6EB855-CC7B-4BA5-AEF7-EA44E996A585}" dt="2023-05-16T08:16:34.622" v="1393" actId="1076"/>
          <ac:picMkLst>
            <pc:docMk/>
            <pc:sldMk cId="3681020382" sldId="326"/>
            <ac:picMk id="8" creationId="{0AAEABA9-C8BA-4269-A6B9-E66CF4FBE442}"/>
          </ac:picMkLst>
        </pc:picChg>
        <pc:cxnChg chg="add mod">
          <ac:chgData name="Declan Byrne" userId="6eaea137-19e8-4f5a-ae85-45313a292c27" providerId="ADAL" clId="{4D6EB855-CC7B-4BA5-AEF7-EA44E996A585}" dt="2023-05-16T08:12:04.971" v="1337" actId="1582"/>
          <ac:cxnSpMkLst>
            <pc:docMk/>
            <pc:sldMk cId="3681020382" sldId="326"/>
            <ac:cxnSpMk id="7" creationId="{9A6DC2EC-6011-4AD9-8715-70A8303C31B9}"/>
          </ac:cxnSpMkLst>
        </pc:cxnChg>
      </pc:sldChg>
      <pc:sldChg chg="addSp delSp modSp add">
        <pc:chgData name="Declan Byrne" userId="6eaea137-19e8-4f5a-ae85-45313a292c27" providerId="ADAL" clId="{4D6EB855-CC7B-4BA5-AEF7-EA44E996A585}" dt="2023-05-16T08:20:10.134" v="1444" actId="1076"/>
        <pc:sldMkLst>
          <pc:docMk/>
          <pc:sldMk cId="4089410056" sldId="327"/>
        </pc:sldMkLst>
        <pc:picChg chg="add del mod modCrop">
          <ac:chgData name="Declan Byrne" userId="6eaea137-19e8-4f5a-ae85-45313a292c27" providerId="ADAL" clId="{4D6EB855-CC7B-4BA5-AEF7-EA44E996A585}" dt="2023-05-16T08:18:03.062" v="1427" actId="478"/>
          <ac:picMkLst>
            <pc:docMk/>
            <pc:sldMk cId="4089410056" sldId="327"/>
            <ac:picMk id="2" creationId="{5F7682E3-6FCF-4C5B-B32B-988970E7A76B}"/>
          </ac:picMkLst>
        </pc:picChg>
        <pc:picChg chg="add mod modCrop">
          <ac:chgData name="Declan Byrne" userId="6eaea137-19e8-4f5a-ae85-45313a292c27" providerId="ADAL" clId="{4D6EB855-CC7B-4BA5-AEF7-EA44E996A585}" dt="2023-05-16T08:19:23.958" v="1440" actId="1076"/>
          <ac:picMkLst>
            <pc:docMk/>
            <pc:sldMk cId="4089410056" sldId="327"/>
            <ac:picMk id="3" creationId="{E4168274-D246-42C4-9A8A-6FD3325D5C9C}"/>
          </ac:picMkLst>
        </pc:picChg>
        <pc:picChg chg="add mod modCrop">
          <ac:chgData name="Declan Byrne" userId="6eaea137-19e8-4f5a-ae85-45313a292c27" providerId="ADAL" clId="{4D6EB855-CC7B-4BA5-AEF7-EA44E996A585}" dt="2023-05-16T08:20:10.134" v="1444" actId="1076"/>
          <ac:picMkLst>
            <pc:docMk/>
            <pc:sldMk cId="4089410056" sldId="327"/>
            <ac:picMk id="4" creationId="{BD45DBC1-0711-4E5B-BE9D-F78C78968C2F}"/>
          </ac:picMkLst>
        </pc:picChg>
      </pc:sldChg>
      <pc:sldChg chg="del">
        <pc:chgData name="Declan Byrne" userId="6eaea137-19e8-4f5a-ae85-45313a292c27" providerId="ADAL" clId="{4D6EB855-CC7B-4BA5-AEF7-EA44E996A585}" dt="2023-05-17T10:04:29.391" v="1931" actId="2696"/>
        <pc:sldMkLst>
          <pc:docMk/>
          <pc:sldMk cId="466656075" sldId="328"/>
        </pc:sldMkLst>
      </pc:sldChg>
      <pc:sldChg chg="addSp modSp add del">
        <pc:chgData name="Declan Byrne" userId="6eaea137-19e8-4f5a-ae85-45313a292c27" providerId="ADAL" clId="{4D6EB855-CC7B-4BA5-AEF7-EA44E996A585}" dt="2023-05-17T10:02:48.190" v="1926" actId="2696"/>
        <pc:sldMkLst>
          <pc:docMk/>
          <pc:sldMk cId="492975425" sldId="328"/>
        </pc:sldMkLst>
        <pc:spChg chg="add mod">
          <ac:chgData name="Declan Byrne" userId="6eaea137-19e8-4f5a-ae85-45313a292c27" providerId="ADAL" clId="{4D6EB855-CC7B-4BA5-AEF7-EA44E996A585}" dt="2023-05-16T08:23:02.319" v="1509" actId="255"/>
          <ac:spMkLst>
            <pc:docMk/>
            <pc:sldMk cId="492975425" sldId="328"/>
            <ac:spMk id="3" creationId="{77DEACAA-0396-4667-A578-EE267AF5C2B7}"/>
          </ac:spMkLst>
        </pc:spChg>
        <pc:picChg chg="add mod modCrop">
          <ac:chgData name="Declan Byrne" userId="6eaea137-19e8-4f5a-ae85-45313a292c27" providerId="ADAL" clId="{4D6EB855-CC7B-4BA5-AEF7-EA44E996A585}" dt="2023-05-16T08:22:02.062" v="1452" actId="14100"/>
          <ac:picMkLst>
            <pc:docMk/>
            <pc:sldMk cId="492975425" sldId="328"/>
            <ac:picMk id="2" creationId="{9A5FE479-08DE-40D5-A8A0-DF670CD099A1}"/>
          </ac:picMkLst>
        </pc:picChg>
        <pc:cxnChg chg="add mod">
          <ac:chgData name="Declan Byrne" userId="6eaea137-19e8-4f5a-ae85-45313a292c27" providerId="ADAL" clId="{4D6EB855-CC7B-4BA5-AEF7-EA44E996A585}" dt="2023-05-16T08:23:24.374" v="1512" actId="14100"/>
          <ac:cxnSpMkLst>
            <pc:docMk/>
            <pc:sldMk cId="492975425" sldId="328"/>
            <ac:cxnSpMk id="4" creationId="{F8AC5FA7-D3B6-4C39-9EC6-56794D40713B}"/>
          </ac:cxnSpMkLst>
        </pc:cxnChg>
      </pc:sldChg>
      <pc:sldChg chg="addSp modSp ord">
        <pc:chgData name="Declan Byrne" userId="6eaea137-19e8-4f5a-ae85-45313a292c27" providerId="ADAL" clId="{4D6EB855-CC7B-4BA5-AEF7-EA44E996A585}" dt="2023-05-18T15:06:15.930" v="3186" actId="20577"/>
        <pc:sldMkLst>
          <pc:docMk/>
          <pc:sldMk cId="928237827" sldId="329"/>
        </pc:sldMkLst>
        <pc:spChg chg="add mod">
          <ac:chgData name="Declan Byrne" userId="6eaea137-19e8-4f5a-ae85-45313a292c27" providerId="ADAL" clId="{4D6EB855-CC7B-4BA5-AEF7-EA44E996A585}" dt="2023-05-18T15:06:15.930" v="3186" actId="20577"/>
          <ac:spMkLst>
            <pc:docMk/>
            <pc:sldMk cId="928237827" sldId="329"/>
            <ac:spMk id="2" creationId="{430FDD3D-0EA1-4E14-8ABE-26D972F93BC4}"/>
          </ac:spMkLst>
        </pc:spChg>
      </pc:sldChg>
      <pc:sldChg chg="add del">
        <pc:chgData name="Declan Byrne" userId="6eaea137-19e8-4f5a-ae85-45313a292c27" providerId="ADAL" clId="{4D6EB855-CC7B-4BA5-AEF7-EA44E996A585}" dt="2023-05-17T10:02:48.193" v="1927" actId="2696"/>
        <pc:sldMkLst>
          <pc:docMk/>
          <pc:sldMk cId="4287264369" sldId="329"/>
        </pc:sldMkLst>
      </pc:sldChg>
      <pc:sldChg chg="addSp add del">
        <pc:chgData name="Declan Byrne" userId="6eaea137-19e8-4f5a-ae85-45313a292c27" providerId="ADAL" clId="{4D6EB855-CC7B-4BA5-AEF7-EA44E996A585}" dt="2023-05-17T10:02:48.196" v="1928" actId="2696"/>
        <pc:sldMkLst>
          <pc:docMk/>
          <pc:sldMk cId="226612144" sldId="330"/>
        </pc:sldMkLst>
        <pc:picChg chg="add">
          <ac:chgData name="Declan Byrne" userId="6eaea137-19e8-4f5a-ae85-45313a292c27" providerId="ADAL" clId="{4D6EB855-CC7B-4BA5-AEF7-EA44E996A585}" dt="2023-05-16T13:38:34.818" v="1514"/>
          <ac:picMkLst>
            <pc:docMk/>
            <pc:sldMk cId="226612144" sldId="330"/>
            <ac:picMk id="2" creationId="{D4346738-E747-4F5E-90A6-54114A6C54E7}"/>
          </ac:picMkLst>
        </pc:picChg>
      </pc:sldChg>
      <pc:sldChg chg="del ord">
        <pc:chgData name="Declan Byrne" userId="6eaea137-19e8-4f5a-ae85-45313a292c27" providerId="ADAL" clId="{4D6EB855-CC7B-4BA5-AEF7-EA44E996A585}" dt="2023-05-17T10:16:26.024" v="2059" actId="2696"/>
        <pc:sldMkLst>
          <pc:docMk/>
          <pc:sldMk cId="3739093462" sldId="330"/>
        </pc:sldMkLst>
      </pc:sldChg>
      <pc:sldChg chg="addSp add del">
        <pc:chgData name="Declan Byrne" userId="6eaea137-19e8-4f5a-ae85-45313a292c27" providerId="ADAL" clId="{4D6EB855-CC7B-4BA5-AEF7-EA44E996A585}" dt="2023-05-17T10:03:18.451" v="1929" actId="2696"/>
        <pc:sldMkLst>
          <pc:docMk/>
          <pc:sldMk cId="1803379737" sldId="331"/>
        </pc:sldMkLst>
        <pc:picChg chg="add">
          <ac:chgData name="Declan Byrne" userId="6eaea137-19e8-4f5a-ae85-45313a292c27" providerId="ADAL" clId="{4D6EB855-CC7B-4BA5-AEF7-EA44E996A585}" dt="2023-05-16T13:39:51.924" v="1516"/>
          <ac:picMkLst>
            <pc:docMk/>
            <pc:sldMk cId="1803379737" sldId="331"/>
            <ac:picMk id="2" creationId="{338A1DEA-0F09-4DD4-92F1-E3C7747599AF}"/>
          </ac:picMkLst>
        </pc:picChg>
      </pc:sldChg>
      <pc:sldChg chg="addSp add del">
        <pc:chgData name="Declan Byrne" userId="6eaea137-19e8-4f5a-ae85-45313a292c27" providerId="ADAL" clId="{4D6EB855-CC7B-4BA5-AEF7-EA44E996A585}" dt="2023-05-17T10:04:04.421" v="1930" actId="2696"/>
        <pc:sldMkLst>
          <pc:docMk/>
          <pc:sldMk cId="1540091250" sldId="332"/>
        </pc:sldMkLst>
        <pc:picChg chg="add">
          <ac:chgData name="Declan Byrne" userId="6eaea137-19e8-4f5a-ae85-45313a292c27" providerId="ADAL" clId="{4D6EB855-CC7B-4BA5-AEF7-EA44E996A585}" dt="2023-05-16T13:40:29.572" v="1518"/>
          <ac:picMkLst>
            <pc:docMk/>
            <pc:sldMk cId="1540091250" sldId="332"/>
            <ac:picMk id="2" creationId="{33240171-711F-45A3-AE52-77CB1367912A}"/>
          </ac:picMkLst>
        </pc:picChg>
      </pc:sldChg>
      <pc:sldChg chg="addSp add del">
        <pc:chgData name="Declan Byrne" userId="6eaea137-19e8-4f5a-ae85-45313a292c27" providerId="ADAL" clId="{4D6EB855-CC7B-4BA5-AEF7-EA44E996A585}" dt="2023-05-17T10:04:49.073" v="1932" actId="2696"/>
        <pc:sldMkLst>
          <pc:docMk/>
          <pc:sldMk cId="2105707168" sldId="333"/>
        </pc:sldMkLst>
        <pc:picChg chg="add">
          <ac:chgData name="Declan Byrne" userId="6eaea137-19e8-4f5a-ae85-45313a292c27" providerId="ADAL" clId="{4D6EB855-CC7B-4BA5-AEF7-EA44E996A585}" dt="2023-05-16T13:41:09.731" v="1521"/>
          <ac:picMkLst>
            <pc:docMk/>
            <pc:sldMk cId="2105707168" sldId="333"/>
            <ac:picMk id="2" creationId="{AE53317B-78B8-4E2C-83B3-6D618472992E}"/>
          </ac:picMkLst>
        </pc:picChg>
      </pc:sldChg>
      <pc:sldChg chg="addSp add del">
        <pc:chgData name="Declan Byrne" userId="6eaea137-19e8-4f5a-ae85-45313a292c27" providerId="ADAL" clId="{4D6EB855-CC7B-4BA5-AEF7-EA44E996A585}" dt="2023-05-17T09:58:12.733" v="1770" actId="2696"/>
        <pc:sldMkLst>
          <pc:docMk/>
          <pc:sldMk cId="1534900131" sldId="334"/>
        </pc:sldMkLst>
        <pc:picChg chg="add">
          <ac:chgData name="Declan Byrne" userId="6eaea137-19e8-4f5a-ae85-45313a292c27" providerId="ADAL" clId="{4D6EB855-CC7B-4BA5-AEF7-EA44E996A585}" dt="2023-05-16T15:28:21.395" v="1523"/>
          <ac:picMkLst>
            <pc:docMk/>
            <pc:sldMk cId="1534900131" sldId="334"/>
            <ac:picMk id="2" creationId="{94E97032-15B0-42F4-9B26-3AB01FDAC9D0}"/>
          </ac:picMkLst>
        </pc:picChg>
      </pc:sldChg>
      <pc:sldChg chg="addSp modSp">
        <pc:chgData name="Declan Byrne" userId="6eaea137-19e8-4f5a-ae85-45313a292c27" providerId="ADAL" clId="{4D6EB855-CC7B-4BA5-AEF7-EA44E996A585}" dt="2023-05-17T10:00:54.751" v="1830" actId="1076"/>
        <pc:sldMkLst>
          <pc:docMk/>
          <pc:sldMk cId="3445740914" sldId="334"/>
        </pc:sldMkLst>
        <pc:spChg chg="add mod">
          <ac:chgData name="Declan Byrne" userId="6eaea137-19e8-4f5a-ae85-45313a292c27" providerId="ADAL" clId="{4D6EB855-CC7B-4BA5-AEF7-EA44E996A585}" dt="2023-05-17T10:00:50.446" v="1829" actId="255"/>
          <ac:spMkLst>
            <pc:docMk/>
            <pc:sldMk cId="3445740914" sldId="334"/>
            <ac:spMk id="3" creationId="{F70F79C8-E4D0-4715-83AB-5630494A44FF}"/>
          </ac:spMkLst>
        </pc:spChg>
        <pc:picChg chg="mod">
          <ac:chgData name="Declan Byrne" userId="6eaea137-19e8-4f5a-ae85-45313a292c27" providerId="ADAL" clId="{4D6EB855-CC7B-4BA5-AEF7-EA44E996A585}" dt="2023-05-17T10:00:54.751" v="1830" actId="1076"/>
          <ac:picMkLst>
            <pc:docMk/>
            <pc:sldMk cId="3445740914" sldId="334"/>
            <ac:picMk id="2" creationId="{94E97032-15B0-42F4-9B26-3AB01FDAC9D0}"/>
          </ac:picMkLst>
        </pc:picChg>
      </pc:sldChg>
      <pc:sldChg chg="addSp add del">
        <pc:chgData name="Declan Byrne" userId="6eaea137-19e8-4f5a-ae85-45313a292c27" providerId="ADAL" clId="{4D6EB855-CC7B-4BA5-AEF7-EA44E996A585}" dt="2023-05-17T09:58:12.736" v="1771" actId="2696"/>
        <pc:sldMkLst>
          <pc:docMk/>
          <pc:sldMk cId="721141106" sldId="335"/>
        </pc:sldMkLst>
        <pc:picChg chg="add">
          <ac:chgData name="Declan Byrne" userId="6eaea137-19e8-4f5a-ae85-45313a292c27" providerId="ADAL" clId="{4D6EB855-CC7B-4BA5-AEF7-EA44E996A585}" dt="2023-05-16T15:31:22.812" v="1524"/>
          <ac:picMkLst>
            <pc:docMk/>
            <pc:sldMk cId="721141106" sldId="335"/>
            <ac:picMk id="2" creationId="{605AC131-CF7D-46A3-B72E-25CD506CAB76}"/>
          </ac:picMkLst>
        </pc:picChg>
      </pc:sldChg>
      <pc:sldChg chg="addSp modSp">
        <pc:chgData name="Declan Byrne" userId="6eaea137-19e8-4f5a-ae85-45313a292c27" providerId="ADAL" clId="{4D6EB855-CC7B-4BA5-AEF7-EA44E996A585}" dt="2023-05-17T10:02:15.539" v="1925" actId="20577"/>
        <pc:sldMkLst>
          <pc:docMk/>
          <pc:sldMk cId="2659716417" sldId="335"/>
        </pc:sldMkLst>
        <pc:spChg chg="add mod">
          <ac:chgData name="Declan Byrne" userId="6eaea137-19e8-4f5a-ae85-45313a292c27" providerId="ADAL" clId="{4D6EB855-CC7B-4BA5-AEF7-EA44E996A585}" dt="2023-05-17T10:02:15.539" v="1925" actId="20577"/>
          <ac:spMkLst>
            <pc:docMk/>
            <pc:sldMk cId="2659716417" sldId="335"/>
            <ac:spMk id="3" creationId="{A037A231-E4B4-48BD-86D7-09C570D36521}"/>
          </ac:spMkLst>
        </pc:spChg>
      </pc:sldChg>
      <pc:sldChg chg="addSp delSp modSp add">
        <pc:chgData name="Declan Byrne" userId="6eaea137-19e8-4f5a-ae85-45313a292c27" providerId="ADAL" clId="{4D6EB855-CC7B-4BA5-AEF7-EA44E996A585}" dt="2023-05-17T10:22:01.518" v="2063"/>
        <pc:sldMkLst>
          <pc:docMk/>
          <pc:sldMk cId="4116804530" sldId="336"/>
        </pc:sldMkLst>
        <pc:spChg chg="del">
          <ac:chgData name="Declan Byrne" userId="6eaea137-19e8-4f5a-ae85-45313a292c27" providerId="ADAL" clId="{4D6EB855-CC7B-4BA5-AEF7-EA44E996A585}" dt="2023-05-17T10:21:42.316" v="2060"/>
          <ac:spMkLst>
            <pc:docMk/>
            <pc:sldMk cId="4116804530" sldId="336"/>
            <ac:spMk id="4" creationId="{184060D8-5295-4D00-B1AA-E0B4CAFA8FA5}"/>
          </ac:spMkLst>
        </pc:spChg>
        <pc:spChg chg="del">
          <ac:chgData name="Declan Byrne" userId="6eaea137-19e8-4f5a-ae85-45313a292c27" providerId="ADAL" clId="{4D6EB855-CC7B-4BA5-AEF7-EA44E996A585}" dt="2023-05-17T10:21:47.652" v="2061"/>
          <ac:spMkLst>
            <pc:docMk/>
            <pc:sldMk cId="4116804530" sldId="336"/>
            <ac:spMk id="5" creationId="{6F247265-7ACF-44DE-A6BE-E74E205F8FB1}"/>
          </ac:spMkLst>
        </pc:spChg>
        <pc:spChg chg="del">
          <ac:chgData name="Declan Byrne" userId="6eaea137-19e8-4f5a-ae85-45313a292c27" providerId="ADAL" clId="{4D6EB855-CC7B-4BA5-AEF7-EA44E996A585}" dt="2023-05-17T10:22:01.518" v="2063"/>
          <ac:spMkLst>
            <pc:docMk/>
            <pc:sldMk cId="4116804530" sldId="336"/>
            <ac:spMk id="6" creationId="{938A729B-64F6-4120-BAB2-9EAD38602AB6}"/>
          </ac:spMkLst>
        </pc:spChg>
        <pc:picChg chg="add mod modCrop">
          <ac:chgData name="Declan Byrne" userId="6eaea137-19e8-4f5a-ae85-45313a292c27" providerId="ADAL" clId="{4D6EB855-CC7B-4BA5-AEF7-EA44E996A585}" dt="2023-05-16T15:36:47.759" v="1530" actId="14100"/>
          <ac:picMkLst>
            <pc:docMk/>
            <pc:sldMk cId="4116804530" sldId="336"/>
            <ac:picMk id="2" creationId="{B512DD3A-5813-4846-88BF-064B3ED0FC00}"/>
          </ac:picMkLst>
        </pc:picChg>
        <pc:picChg chg="add mod modCrop">
          <ac:chgData name="Declan Byrne" userId="6eaea137-19e8-4f5a-ae85-45313a292c27" providerId="ADAL" clId="{4D6EB855-CC7B-4BA5-AEF7-EA44E996A585}" dt="2023-05-16T15:37:18.371" v="1535" actId="14100"/>
          <ac:picMkLst>
            <pc:docMk/>
            <pc:sldMk cId="4116804530" sldId="336"/>
            <ac:picMk id="3" creationId="{7025731B-41E5-4BDA-AEE4-7572B4BA5333}"/>
          </ac:picMkLst>
        </pc:picChg>
      </pc:sldChg>
      <pc:sldChg chg="addSp modSp add del">
        <pc:chgData name="Declan Byrne" userId="6eaea137-19e8-4f5a-ae85-45313a292c27" providerId="ADAL" clId="{4D6EB855-CC7B-4BA5-AEF7-EA44E996A585}" dt="2023-05-17T09:56:41.922" v="1769" actId="2696"/>
        <pc:sldMkLst>
          <pc:docMk/>
          <pc:sldMk cId="232414919" sldId="337"/>
        </pc:sldMkLst>
        <pc:spChg chg="add mod">
          <ac:chgData name="Declan Byrne" userId="6eaea137-19e8-4f5a-ae85-45313a292c27" providerId="ADAL" clId="{4D6EB855-CC7B-4BA5-AEF7-EA44E996A585}" dt="2023-05-16T15:43:58.074" v="1596" actId="1076"/>
          <ac:spMkLst>
            <pc:docMk/>
            <pc:sldMk cId="232414919" sldId="337"/>
            <ac:spMk id="11" creationId="{3E53D8D5-72C3-4624-AF1E-432F4628462A}"/>
          </ac:spMkLst>
        </pc:spChg>
        <pc:picChg chg="add mod modCrop">
          <ac:chgData name="Declan Byrne" userId="6eaea137-19e8-4f5a-ae85-45313a292c27" providerId="ADAL" clId="{4D6EB855-CC7B-4BA5-AEF7-EA44E996A585}" dt="2023-05-16T15:41:06.819" v="1551" actId="732"/>
          <ac:picMkLst>
            <pc:docMk/>
            <pc:sldMk cId="232414919" sldId="337"/>
            <ac:picMk id="2" creationId="{5F3C5C8A-C305-47C1-8332-49EE3DCB681A}"/>
          </ac:picMkLst>
        </pc:picChg>
        <pc:picChg chg="add mod modCrop">
          <ac:chgData name="Declan Byrne" userId="6eaea137-19e8-4f5a-ae85-45313a292c27" providerId="ADAL" clId="{4D6EB855-CC7B-4BA5-AEF7-EA44E996A585}" dt="2023-05-16T15:41:40.890" v="1552" actId="1076"/>
          <ac:picMkLst>
            <pc:docMk/>
            <pc:sldMk cId="232414919" sldId="337"/>
            <ac:picMk id="3" creationId="{6E779D10-05F7-4E31-9AEE-5B8A46FD77CC}"/>
          </ac:picMkLst>
        </pc:picChg>
        <pc:cxnChg chg="add mod">
          <ac:chgData name="Declan Byrne" userId="6eaea137-19e8-4f5a-ae85-45313a292c27" providerId="ADAL" clId="{4D6EB855-CC7B-4BA5-AEF7-EA44E996A585}" dt="2023-05-16T15:42:29.627" v="1557" actId="14100"/>
          <ac:cxnSpMkLst>
            <pc:docMk/>
            <pc:sldMk cId="232414919" sldId="337"/>
            <ac:cxnSpMk id="4" creationId="{08427D66-EF44-4475-A5C9-0D5BD7D72D7F}"/>
          </ac:cxnSpMkLst>
        </pc:cxnChg>
        <pc:cxnChg chg="add mod">
          <ac:chgData name="Declan Byrne" userId="6eaea137-19e8-4f5a-ae85-45313a292c27" providerId="ADAL" clId="{4D6EB855-CC7B-4BA5-AEF7-EA44E996A585}" dt="2023-05-16T15:43:09.890" v="1561" actId="14100"/>
          <ac:cxnSpMkLst>
            <pc:docMk/>
            <pc:sldMk cId="232414919" sldId="337"/>
            <ac:cxnSpMk id="8" creationId="{0C7DCF7C-E6A9-4468-87C0-E3121275C77F}"/>
          </ac:cxnSpMkLst>
        </pc:cxnChg>
      </pc:sldChg>
      <pc:sldChg chg="addSp modSp add">
        <pc:chgData name="Declan Byrne" userId="6eaea137-19e8-4f5a-ae85-45313a292c27" providerId="ADAL" clId="{4D6EB855-CC7B-4BA5-AEF7-EA44E996A585}" dt="2023-05-16T15:46:58.666" v="1602" actId="14100"/>
        <pc:sldMkLst>
          <pc:docMk/>
          <pc:sldMk cId="3316525897" sldId="338"/>
        </pc:sldMkLst>
        <pc:picChg chg="add mod modCrop">
          <ac:chgData name="Declan Byrne" userId="6eaea137-19e8-4f5a-ae85-45313a292c27" providerId="ADAL" clId="{4D6EB855-CC7B-4BA5-AEF7-EA44E996A585}" dt="2023-05-16T15:46:58.666" v="1602" actId="14100"/>
          <ac:picMkLst>
            <pc:docMk/>
            <pc:sldMk cId="3316525897" sldId="338"/>
            <ac:picMk id="2" creationId="{5C8FC10B-EA14-4A2C-9666-B5F4C941F23C}"/>
          </ac:picMkLst>
        </pc:picChg>
      </pc:sldChg>
      <pc:sldChg chg="addSp modSp add">
        <pc:chgData name="Declan Byrne" userId="6eaea137-19e8-4f5a-ae85-45313a292c27" providerId="ADAL" clId="{4D6EB855-CC7B-4BA5-AEF7-EA44E996A585}" dt="2023-05-16T15:50:06.473" v="1622" actId="255"/>
        <pc:sldMkLst>
          <pc:docMk/>
          <pc:sldMk cId="2685507475" sldId="339"/>
        </pc:sldMkLst>
        <pc:spChg chg="add mod">
          <ac:chgData name="Declan Byrne" userId="6eaea137-19e8-4f5a-ae85-45313a292c27" providerId="ADAL" clId="{4D6EB855-CC7B-4BA5-AEF7-EA44E996A585}" dt="2023-05-16T15:50:06.473" v="1622" actId="255"/>
          <ac:spMkLst>
            <pc:docMk/>
            <pc:sldMk cId="2685507475" sldId="339"/>
            <ac:spMk id="3" creationId="{44C58602-0ABD-42BD-9893-E1EA106001A6}"/>
          </ac:spMkLst>
        </pc:spChg>
        <pc:picChg chg="add mod modCrop">
          <ac:chgData name="Declan Byrne" userId="6eaea137-19e8-4f5a-ae85-45313a292c27" providerId="ADAL" clId="{4D6EB855-CC7B-4BA5-AEF7-EA44E996A585}" dt="2023-05-16T15:49:24.641" v="1608" actId="14100"/>
          <ac:picMkLst>
            <pc:docMk/>
            <pc:sldMk cId="2685507475" sldId="339"/>
            <ac:picMk id="2" creationId="{718035EE-720C-4CFC-8723-DC5A65DCAF9F}"/>
          </ac:picMkLst>
        </pc:picChg>
        <pc:cxnChg chg="add mod">
          <ac:chgData name="Declan Byrne" userId="6eaea137-19e8-4f5a-ae85-45313a292c27" providerId="ADAL" clId="{4D6EB855-CC7B-4BA5-AEF7-EA44E996A585}" dt="2023-05-16T15:50:06.473" v="1622" actId="255"/>
          <ac:cxnSpMkLst>
            <pc:docMk/>
            <pc:sldMk cId="2685507475" sldId="339"/>
            <ac:cxnSpMk id="4" creationId="{CB0E8D4E-9072-45D3-8B13-2F97738D85CB}"/>
          </ac:cxnSpMkLst>
        </pc:cxnChg>
      </pc:sldChg>
      <pc:sldChg chg="addSp modSp add">
        <pc:chgData name="Declan Byrne" userId="6eaea137-19e8-4f5a-ae85-45313a292c27" providerId="ADAL" clId="{4D6EB855-CC7B-4BA5-AEF7-EA44E996A585}" dt="2023-05-16T15:54:18.643" v="1634" actId="693"/>
        <pc:sldMkLst>
          <pc:docMk/>
          <pc:sldMk cId="1733422897" sldId="340"/>
        </pc:sldMkLst>
        <pc:picChg chg="add mod modCrop">
          <ac:chgData name="Declan Byrne" userId="6eaea137-19e8-4f5a-ae85-45313a292c27" providerId="ADAL" clId="{4D6EB855-CC7B-4BA5-AEF7-EA44E996A585}" dt="2023-05-16T15:53:32.608" v="1627" actId="14100"/>
          <ac:picMkLst>
            <pc:docMk/>
            <pc:sldMk cId="1733422897" sldId="340"/>
            <ac:picMk id="2" creationId="{6F3BB86D-BD63-45CE-8FD8-C043CDAB7C0A}"/>
          </ac:picMkLst>
        </pc:picChg>
        <pc:cxnChg chg="add mod">
          <ac:chgData name="Declan Byrne" userId="6eaea137-19e8-4f5a-ae85-45313a292c27" providerId="ADAL" clId="{4D6EB855-CC7B-4BA5-AEF7-EA44E996A585}" dt="2023-05-16T15:53:52.184" v="1630" actId="14100"/>
          <ac:cxnSpMkLst>
            <pc:docMk/>
            <pc:sldMk cId="1733422897" sldId="340"/>
            <ac:cxnSpMk id="3" creationId="{EDA61076-CC50-462C-94CE-1329DCB75CD3}"/>
          </ac:cxnSpMkLst>
        </pc:cxnChg>
        <pc:cxnChg chg="add mod">
          <ac:chgData name="Declan Byrne" userId="6eaea137-19e8-4f5a-ae85-45313a292c27" providerId="ADAL" clId="{4D6EB855-CC7B-4BA5-AEF7-EA44E996A585}" dt="2023-05-16T15:54:18.643" v="1634" actId="693"/>
          <ac:cxnSpMkLst>
            <pc:docMk/>
            <pc:sldMk cId="1733422897" sldId="340"/>
            <ac:cxnSpMk id="6" creationId="{5D3F3FC5-AEE1-40F6-9DF6-E039E5EEED68}"/>
          </ac:cxnSpMkLst>
        </pc:cxnChg>
      </pc:sldChg>
      <pc:sldChg chg="addSp delSp modSp add">
        <pc:chgData name="Declan Byrne" userId="6eaea137-19e8-4f5a-ae85-45313a292c27" providerId="ADAL" clId="{4D6EB855-CC7B-4BA5-AEF7-EA44E996A585}" dt="2023-05-17T10:33:30.869" v="2209" actId="208"/>
        <pc:sldMkLst>
          <pc:docMk/>
          <pc:sldMk cId="869765330" sldId="341"/>
        </pc:sldMkLst>
        <pc:spChg chg="mod">
          <ac:chgData name="Declan Byrne" userId="6eaea137-19e8-4f5a-ae85-45313a292c27" providerId="ADAL" clId="{4D6EB855-CC7B-4BA5-AEF7-EA44E996A585}" dt="2023-05-17T10:26:02.002" v="2167" actId="255"/>
          <ac:spMkLst>
            <pc:docMk/>
            <pc:sldMk cId="869765330" sldId="341"/>
            <ac:spMk id="2" creationId="{20705321-8F16-4565-83EF-B91894B9EBBA}"/>
          </ac:spMkLst>
        </pc:spChg>
        <pc:spChg chg="add mod">
          <ac:chgData name="Declan Byrne" userId="6eaea137-19e8-4f5a-ae85-45313a292c27" providerId="ADAL" clId="{4D6EB855-CC7B-4BA5-AEF7-EA44E996A585}" dt="2023-05-17T10:23:47.840" v="2080" actId="208"/>
          <ac:spMkLst>
            <pc:docMk/>
            <pc:sldMk cId="869765330" sldId="341"/>
            <ac:spMk id="3" creationId="{6E660620-5335-42C3-8CB3-0DC586A7E7A3}"/>
          </ac:spMkLst>
        </pc:spChg>
        <pc:spChg chg="add mod">
          <ac:chgData name="Declan Byrne" userId="6eaea137-19e8-4f5a-ae85-45313a292c27" providerId="ADAL" clId="{4D6EB855-CC7B-4BA5-AEF7-EA44E996A585}" dt="2023-05-17T10:25:56.683" v="2166" actId="1076"/>
          <ac:spMkLst>
            <pc:docMk/>
            <pc:sldMk cId="869765330" sldId="341"/>
            <ac:spMk id="5" creationId="{53B19C11-4617-49B0-8EB2-034FBD16BC69}"/>
          </ac:spMkLst>
        </pc:spChg>
        <pc:spChg chg="add mod">
          <ac:chgData name="Declan Byrne" userId="6eaea137-19e8-4f5a-ae85-45313a292c27" providerId="ADAL" clId="{4D6EB855-CC7B-4BA5-AEF7-EA44E996A585}" dt="2023-05-17T10:33:30.869" v="2209" actId="208"/>
          <ac:spMkLst>
            <pc:docMk/>
            <pc:sldMk cId="869765330" sldId="341"/>
            <ac:spMk id="6" creationId="{C1A0A4B0-105E-44CD-B79C-B90F7E46BDDE}"/>
          </ac:spMkLst>
        </pc:spChg>
        <pc:picChg chg="add mod modCrop">
          <ac:chgData name="Declan Byrne" userId="6eaea137-19e8-4f5a-ae85-45313a292c27" providerId="ADAL" clId="{4D6EB855-CC7B-4BA5-AEF7-EA44E996A585}" dt="2023-05-17T10:24:32.251" v="2087" actId="732"/>
          <ac:picMkLst>
            <pc:docMk/>
            <pc:sldMk cId="869765330" sldId="341"/>
            <ac:picMk id="4" creationId="{CBA97B01-490C-4BC0-A00D-76A4AFEAAA8A}"/>
          </ac:picMkLst>
        </pc:picChg>
        <pc:picChg chg="add del mod modCrop">
          <ac:chgData name="Declan Byrne" userId="6eaea137-19e8-4f5a-ae85-45313a292c27" providerId="ADAL" clId="{4D6EB855-CC7B-4BA5-AEF7-EA44E996A585}" dt="2023-05-17T10:32:46.338" v="2203" actId="478"/>
          <ac:picMkLst>
            <pc:docMk/>
            <pc:sldMk cId="869765330" sldId="341"/>
            <ac:picMk id="7" creationId="{B45A0323-57DC-4417-B2F0-85A427E84774}"/>
          </ac:picMkLst>
        </pc:picChg>
        <pc:picChg chg="add mod modCrop">
          <ac:chgData name="Declan Byrne" userId="6eaea137-19e8-4f5a-ae85-45313a292c27" providerId="ADAL" clId="{4D6EB855-CC7B-4BA5-AEF7-EA44E996A585}" dt="2023-05-17T10:33:00.602" v="2208" actId="1076"/>
          <ac:picMkLst>
            <pc:docMk/>
            <pc:sldMk cId="869765330" sldId="341"/>
            <ac:picMk id="8" creationId="{0025D27B-D960-4DE7-9A93-97122991BD1E}"/>
          </ac:picMkLst>
        </pc:picChg>
      </pc:sldChg>
      <pc:sldChg chg="add del">
        <pc:chgData name="Declan Byrne" userId="6eaea137-19e8-4f5a-ae85-45313a292c27" providerId="ADAL" clId="{4D6EB855-CC7B-4BA5-AEF7-EA44E996A585}" dt="2023-05-18T14:14:51.631" v="3180" actId="2696"/>
        <pc:sldMkLst>
          <pc:docMk/>
          <pc:sldMk cId="2742222794" sldId="342"/>
        </pc:sldMkLst>
      </pc:sldChg>
      <pc:sldChg chg="add del">
        <pc:chgData name="Declan Byrne" userId="6eaea137-19e8-4f5a-ae85-45313a292c27" providerId="ADAL" clId="{4D6EB855-CC7B-4BA5-AEF7-EA44E996A585}" dt="2023-05-18T14:14:51.629" v="3179" actId="2696"/>
        <pc:sldMkLst>
          <pc:docMk/>
          <pc:sldMk cId="2326155123" sldId="343"/>
        </pc:sldMkLst>
      </pc:sldChg>
      <pc:sldChg chg="addSp delSp modSp add">
        <pc:chgData name="Declan Byrne" userId="6eaea137-19e8-4f5a-ae85-45313a292c27" providerId="ADAL" clId="{4D6EB855-CC7B-4BA5-AEF7-EA44E996A585}" dt="2023-05-17T14:28:53.671" v="2293" actId="166"/>
        <pc:sldMkLst>
          <pc:docMk/>
          <pc:sldMk cId="383136072" sldId="344"/>
        </pc:sldMkLst>
        <pc:spChg chg="mod">
          <ac:chgData name="Declan Byrne" userId="6eaea137-19e8-4f5a-ae85-45313a292c27" providerId="ADAL" clId="{4D6EB855-CC7B-4BA5-AEF7-EA44E996A585}" dt="2023-05-17T14:27:18.225" v="2279" actId="20577"/>
          <ac:spMkLst>
            <pc:docMk/>
            <pc:sldMk cId="383136072" sldId="344"/>
            <ac:spMk id="2" creationId="{20705321-8F16-4565-83EF-B91894B9EBBA}"/>
          </ac:spMkLst>
        </pc:spChg>
        <pc:spChg chg="mod ord">
          <ac:chgData name="Declan Byrne" userId="6eaea137-19e8-4f5a-ae85-45313a292c27" providerId="ADAL" clId="{4D6EB855-CC7B-4BA5-AEF7-EA44E996A585}" dt="2023-05-17T14:28:53.671" v="2293" actId="166"/>
          <ac:spMkLst>
            <pc:docMk/>
            <pc:sldMk cId="383136072" sldId="344"/>
            <ac:spMk id="3" creationId="{6E660620-5335-42C3-8CB3-0DC586A7E7A3}"/>
          </ac:spMkLst>
        </pc:spChg>
        <pc:spChg chg="del">
          <ac:chgData name="Declan Byrne" userId="6eaea137-19e8-4f5a-ae85-45313a292c27" providerId="ADAL" clId="{4D6EB855-CC7B-4BA5-AEF7-EA44E996A585}" dt="2023-05-17T14:23:26.421" v="2245" actId="478"/>
          <ac:spMkLst>
            <pc:docMk/>
            <pc:sldMk cId="383136072" sldId="344"/>
            <ac:spMk id="5" creationId="{53B19C11-4617-49B0-8EB2-034FBD16BC69}"/>
          </ac:spMkLst>
        </pc:spChg>
        <pc:spChg chg="mod">
          <ac:chgData name="Declan Byrne" userId="6eaea137-19e8-4f5a-ae85-45313a292c27" providerId="ADAL" clId="{4D6EB855-CC7B-4BA5-AEF7-EA44E996A585}" dt="2023-05-17T14:23:30.501" v="2246" actId="1076"/>
          <ac:spMkLst>
            <pc:docMk/>
            <pc:sldMk cId="383136072" sldId="344"/>
            <ac:spMk id="6" creationId="{C1A0A4B0-105E-44CD-B79C-B90F7E46BDDE}"/>
          </ac:spMkLst>
        </pc:spChg>
        <pc:picChg chg="del">
          <ac:chgData name="Declan Byrne" userId="6eaea137-19e8-4f5a-ae85-45313a292c27" providerId="ADAL" clId="{4D6EB855-CC7B-4BA5-AEF7-EA44E996A585}" dt="2023-05-17T14:23:49.136" v="2252" actId="478"/>
          <ac:picMkLst>
            <pc:docMk/>
            <pc:sldMk cId="383136072" sldId="344"/>
            <ac:picMk id="4" creationId="{CBA97B01-490C-4BC0-A00D-76A4AFEAAA8A}"/>
          </ac:picMkLst>
        </pc:picChg>
        <pc:picChg chg="add del mod modCrop">
          <ac:chgData name="Declan Byrne" userId="6eaea137-19e8-4f5a-ae85-45313a292c27" providerId="ADAL" clId="{4D6EB855-CC7B-4BA5-AEF7-EA44E996A585}" dt="2023-05-17T14:25:32.752" v="2256" actId="478"/>
          <ac:picMkLst>
            <pc:docMk/>
            <pc:sldMk cId="383136072" sldId="344"/>
            <ac:picMk id="7" creationId="{4302341C-6B57-4D63-AF24-EEFB8C5D2FFA}"/>
          </ac:picMkLst>
        </pc:picChg>
        <pc:picChg chg="del">
          <ac:chgData name="Declan Byrne" userId="6eaea137-19e8-4f5a-ae85-45313a292c27" providerId="ADAL" clId="{4D6EB855-CC7B-4BA5-AEF7-EA44E996A585}" dt="2023-05-17T14:23:52.144" v="2253" actId="478"/>
          <ac:picMkLst>
            <pc:docMk/>
            <pc:sldMk cId="383136072" sldId="344"/>
            <ac:picMk id="8" creationId="{0025D27B-D960-4DE7-9A93-97122991BD1E}"/>
          </ac:picMkLst>
        </pc:picChg>
        <pc:picChg chg="add del mod modCrop">
          <ac:chgData name="Declan Byrne" userId="6eaea137-19e8-4f5a-ae85-45313a292c27" providerId="ADAL" clId="{4D6EB855-CC7B-4BA5-AEF7-EA44E996A585}" dt="2023-05-17T14:28:14.463" v="2287" actId="478"/>
          <ac:picMkLst>
            <pc:docMk/>
            <pc:sldMk cId="383136072" sldId="344"/>
            <ac:picMk id="9" creationId="{BDAB8363-8ED3-4DF9-A5F1-F9B21C281177}"/>
          </ac:picMkLst>
        </pc:picChg>
        <pc:picChg chg="add mod modCrop">
          <ac:chgData name="Declan Byrne" userId="6eaea137-19e8-4f5a-ae85-45313a292c27" providerId="ADAL" clId="{4D6EB855-CC7B-4BA5-AEF7-EA44E996A585}" dt="2023-05-17T14:27:24.224" v="2281" actId="1076"/>
          <ac:picMkLst>
            <pc:docMk/>
            <pc:sldMk cId="383136072" sldId="344"/>
            <ac:picMk id="10" creationId="{6B47B858-DB5D-4CF2-84C1-29236B9B3277}"/>
          </ac:picMkLst>
        </pc:picChg>
        <pc:picChg chg="add mod modCrop">
          <ac:chgData name="Declan Byrne" userId="6eaea137-19e8-4f5a-ae85-45313a292c27" providerId="ADAL" clId="{4D6EB855-CC7B-4BA5-AEF7-EA44E996A585}" dt="2023-05-17T14:28:37.592" v="2292" actId="14100"/>
          <ac:picMkLst>
            <pc:docMk/>
            <pc:sldMk cId="383136072" sldId="344"/>
            <ac:picMk id="14" creationId="{6C23F044-A307-496A-961E-88285ED2130C}"/>
          </ac:picMkLst>
        </pc:picChg>
        <pc:cxnChg chg="add mod ord">
          <ac:chgData name="Declan Byrne" userId="6eaea137-19e8-4f5a-ae85-45313a292c27" providerId="ADAL" clId="{4D6EB855-CC7B-4BA5-AEF7-EA44E996A585}" dt="2023-05-17T14:28:31.875" v="2291" actId="166"/>
          <ac:cxnSpMkLst>
            <pc:docMk/>
            <pc:sldMk cId="383136072" sldId="344"/>
            <ac:cxnSpMk id="11" creationId="{FF2D5775-BA2C-4D91-8D9E-C4840C03D2B6}"/>
          </ac:cxnSpMkLst>
        </pc:cxnChg>
      </pc:sldChg>
      <pc:sldChg chg="addSp delSp modSp add">
        <pc:chgData name="Declan Byrne" userId="6eaea137-19e8-4f5a-ae85-45313a292c27" providerId="ADAL" clId="{4D6EB855-CC7B-4BA5-AEF7-EA44E996A585}" dt="2023-05-17T14:44:21.403" v="2490"/>
        <pc:sldMkLst>
          <pc:docMk/>
          <pc:sldMk cId="3638940675" sldId="345"/>
        </pc:sldMkLst>
        <pc:spChg chg="mod">
          <ac:chgData name="Declan Byrne" userId="6eaea137-19e8-4f5a-ae85-45313a292c27" providerId="ADAL" clId="{4D6EB855-CC7B-4BA5-AEF7-EA44E996A585}" dt="2023-05-17T14:44:03.587" v="2488" actId="207"/>
          <ac:spMkLst>
            <pc:docMk/>
            <pc:sldMk cId="3638940675" sldId="345"/>
            <ac:spMk id="3" creationId="{6E660620-5335-42C3-8CB3-0DC586A7E7A3}"/>
          </ac:spMkLst>
        </pc:spChg>
        <pc:spChg chg="del">
          <ac:chgData name="Declan Byrne" userId="6eaea137-19e8-4f5a-ae85-45313a292c27" providerId="ADAL" clId="{4D6EB855-CC7B-4BA5-AEF7-EA44E996A585}" dt="2023-05-17T14:44:21.403" v="2490"/>
          <ac:spMkLst>
            <pc:docMk/>
            <pc:sldMk cId="3638940675" sldId="345"/>
            <ac:spMk id="5" creationId="{881DAB36-6550-4777-9216-F709B2366227}"/>
          </ac:spMkLst>
        </pc:spChg>
        <pc:spChg chg="mod">
          <ac:chgData name="Declan Byrne" userId="6eaea137-19e8-4f5a-ae85-45313a292c27" providerId="ADAL" clId="{4D6EB855-CC7B-4BA5-AEF7-EA44E996A585}" dt="2023-05-17T14:44:11.239" v="2489" actId="20577"/>
          <ac:spMkLst>
            <pc:docMk/>
            <pc:sldMk cId="3638940675" sldId="345"/>
            <ac:spMk id="6" creationId="{C1A0A4B0-105E-44CD-B79C-B90F7E46BDDE}"/>
          </ac:spMkLst>
        </pc:spChg>
        <pc:spChg chg="add mod">
          <ac:chgData name="Declan Byrne" userId="6eaea137-19e8-4f5a-ae85-45313a292c27" providerId="ADAL" clId="{4D6EB855-CC7B-4BA5-AEF7-EA44E996A585}" dt="2023-05-17T14:41:00.740" v="2487" actId="207"/>
          <ac:spMkLst>
            <pc:docMk/>
            <pc:sldMk cId="3638940675" sldId="345"/>
            <ac:spMk id="21" creationId="{D5AE337F-5643-42B5-8FE1-0B336BDEC6FE}"/>
          </ac:spMkLst>
        </pc:spChg>
        <pc:picChg chg="add mod modCrop">
          <ac:chgData name="Declan Byrne" userId="6eaea137-19e8-4f5a-ae85-45313a292c27" providerId="ADAL" clId="{4D6EB855-CC7B-4BA5-AEF7-EA44E996A585}" dt="2023-05-17T14:31:51.128" v="2409" actId="14100"/>
          <ac:picMkLst>
            <pc:docMk/>
            <pc:sldMk cId="3638940675" sldId="345"/>
            <ac:picMk id="4" creationId="{EB49024C-0A17-44B0-921F-F08608AA56AB}"/>
          </ac:picMkLst>
        </pc:picChg>
        <pc:picChg chg="del">
          <ac:chgData name="Declan Byrne" userId="6eaea137-19e8-4f5a-ae85-45313a292c27" providerId="ADAL" clId="{4D6EB855-CC7B-4BA5-AEF7-EA44E996A585}" dt="2023-05-17T14:32:44.136" v="2423" actId="478"/>
          <ac:picMkLst>
            <pc:docMk/>
            <pc:sldMk cId="3638940675" sldId="345"/>
            <ac:picMk id="10" creationId="{6B47B858-DB5D-4CF2-84C1-29236B9B3277}"/>
          </ac:picMkLst>
        </pc:picChg>
        <pc:picChg chg="del">
          <ac:chgData name="Declan Byrne" userId="6eaea137-19e8-4f5a-ae85-45313a292c27" providerId="ADAL" clId="{4D6EB855-CC7B-4BA5-AEF7-EA44E996A585}" dt="2023-05-17T14:31:30.521" v="2403" actId="478"/>
          <ac:picMkLst>
            <pc:docMk/>
            <pc:sldMk cId="3638940675" sldId="345"/>
            <ac:picMk id="14" creationId="{6C23F044-A307-496A-961E-88285ED2130C}"/>
          </ac:picMkLst>
        </pc:picChg>
        <pc:picChg chg="add mod modCrop">
          <ac:chgData name="Declan Byrne" userId="6eaea137-19e8-4f5a-ae85-45313a292c27" providerId="ADAL" clId="{4D6EB855-CC7B-4BA5-AEF7-EA44E996A585}" dt="2023-05-17T14:39:26.153" v="2432" actId="732"/>
          <ac:picMkLst>
            <pc:docMk/>
            <pc:sldMk cId="3638940675" sldId="345"/>
            <ac:picMk id="18" creationId="{1523D1C7-1E09-406E-95EE-97E93B6857D3}"/>
          </ac:picMkLst>
        </pc:picChg>
        <pc:cxnChg chg="mod ord">
          <ac:chgData name="Declan Byrne" userId="6eaea137-19e8-4f5a-ae85-45313a292c27" providerId="ADAL" clId="{4D6EB855-CC7B-4BA5-AEF7-EA44E996A585}" dt="2023-05-17T14:32:05.120" v="2413" actId="14100"/>
          <ac:cxnSpMkLst>
            <pc:docMk/>
            <pc:sldMk cId="3638940675" sldId="345"/>
            <ac:cxnSpMk id="11" creationId="{FF2D5775-BA2C-4D91-8D9E-C4840C03D2B6}"/>
          </ac:cxnSpMkLst>
        </pc:cxnChg>
        <pc:cxnChg chg="add mod ord">
          <ac:chgData name="Declan Byrne" userId="6eaea137-19e8-4f5a-ae85-45313a292c27" providerId="ADAL" clId="{4D6EB855-CC7B-4BA5-AEF7-EA44E996A585}" dt="2023-05-17T14:33:24.725" v="2429" actId="166"/>
          <ac:cxnSpMkLst>
            <pc:docMk/>
            <pc:sldMk cId="3638940675" sldId="345"/>
            <ac:cxnSpMk id="12" creationId="{AA765A0A-2DC3-4CDF-8D96-D993839DC5F4}"/>
          </ac:cxnSpMkLst>
        </pc:cxnChg>
        <pc:cxnChg chg="add mod">
          <ac:chgData name="Declan Byrne" userId="6eaea137-19e8-4f5a-ae85-45313a292c27" providerId="ADAL" clId="{4D6EB855-CC7B-4BA5-AEF7-EA44E996A585}" dt="2023-05-17T14:32:21.327" v="2417" actId="14100"/>
          <ac:cxnSpMkLst>
            <pc:docMk/>
            <pc:sldMk cId="3638940675" sldId="345"/>
            <ac:cxnSpMk id="13" creationId="{867E772D-BBE0-4529-8A98-B838B6BD9284}"/>
          </ac:cxnSpMkLst>
        </pc:cxnChg>
        <pc:cxnChg chg="add mod">
          <ac:chgData name="Declan Byrne" userId="6eaea137-19e8-4f5a-ae85-45313a292c27" providerId="ADAL" clId="{4D6EB855-CC7B-4BA5-AEF7-EA44E996A585}" dt="2023-05-17T14:33:40.816" v="2431" actId="1076"/>
          <ac:cxnSpMkLst>
            <pc:docMk/>
            <pc:sldMk cId="3638940675" sldId="345"/>
            <ac:cxnSpMk id="20" creationId="{DA4CEF8C-FB57-42CF-B077-1C7C1ADE129C}"/>
          </ac:cxnSpMkLst>
        </pc:cxnChg>
      </pc:sldChg>
      <pc:sldChg chg="addSp modSp add">
        <pc:chgData name="Declan Byrne" userId="6eaea137-19e8-4f5a-ae85-45313a292c27" providerId="ADAL" clId="{4D6EB855-CC7B-4BA5-AEF7-EA44E996A585}" dt="2023-05-18T14:03:06.392" v="3080" actId="14100"/>
        <pc:sldMkLst>
          <pc:docMk/>
          <pc:sldMk cId="2137989340" sldId="346"/>
        </pc:sldMkLst>
        <pc:spChg chg="add mod">
          <ac:chgData name="Declan Byrne" userId="6eaea137-19e8-4f5a-ae85-45313a292c27" providerId="ADAL" clId="{4D6EB855-CC7B-4BA5-AEF7-EA44E996A585}" dt="2023-05-18T11:58:09.553" v="3064" actId="207"/>
          <ac:spMkLst>
            <pc:docMk/>
            <pc:sldMk cId="2137989340" sldId="346"/>
            <ac:spMk id="2" creationId="{FF313AD0-E651-4207-A0E3-7D59F8361CA0}"/>
          </ac:spMkLst>
        </pc:spChg>
        <pc:picChg chg="add mod modCrop">
          <ac:chgData name="Declan Byrne" userId="6eaea137-19e8-4f5a-ae85-45313a292c27" providerId="ADAL" clId="{4D6EB855-CC7B-4BA5-AEF7-EA44E996A585}" dt="2023-05-18T11:59:04.595" v="3069" actId="14100"/>
          <ac:picMkLst>
            <pc:docMk/>
            <pc:sldMk cId="2137989340" sldId="346"/>
            <ac:picMk id="3" creationId="{1ED6C22E-4753-4FCF-B571-4E285FB1481F}"/>
          </ac:picMkLst>
        </pc:picChg>
        <pc:picChg chg="add mod modCrop">
          <ac:chgData name="Declan Byrne" userId="6eaea137-19e8-4f5a-ae85-45313a292c27" providerId="ADAL" clId="{4D6EB855-CC7B-4BA5-AEF7-EA44E996A585}" dt="2023-05-18T11:57:27.072" v="3048" actId="14100"/>
          <ac:picMkLst>
            <pc:docMk/>
            <pc:sldMk cId="2137989340" sldId="346"/>
            <ac:picMk id="4" creationId="{C737C987-7A23-4B88-BEC1-1685D493FB0D}"/>
          </ac:picMkLst>
        </pc:picChg>
        <pc:picChg chg="add mod modCrop">
          <ac:chgData name="Declan Byrne" userId="6eaea137-19e8-4f5a-ae85-45313a292c27" providerId="ADAL" clId="{4D6EB855-CC7B-4BA5-AEF7-EA44E996A585}" dt="2023-05-18T14:03:06.392" v="3080" actId="14100"/>
          <ac:picMkLst>
            <pc:docMk/>
            <pc:sldMk cId="2137989340" sldId="346"/>
            <ac:picMk id="5" creationId="{CFE1F29C-4D6B-4B00-97DC-19597349D078}"/>
          </ac:picMkLst>
        </pc:picChg>
      </pc:sldChg>
      <pc:sldChg chg="addSp delSp modSp add">
        <pc:chgData name="Declan Byrne" userId="6eaea137-19e8-4f5a-ae85-45313a292c27" providerId="ADAL" clId="{4D6EB855-CC7B-4BA5-AEF7-EA44E996A585}" dt="2023-05-18T14:14:40.438" v="3178" actId="14100"/>
        <pc:sldMkLst>
          <pc:docMk/>
          <pc:sldMk cId="271215457" sldId="347"/>
        </pc:sldMkLst>
        <pc:spChg chg="mod">
          <ac:chgData name="Declan Byrne" userId="6eaea137-19e8-4f5a-ae85-45313a292c27" providerId="ADAL" clId="{4D6EB855-CC7B-4BA5-AEF7-EA44E996A585}" dt="2023-05-18T14:06:15.318" v="3128" actId="20577"/>
          <ac:spMkLst>
            <pc:docMk/>
            <pc:sldMk cId="271215457" sldId="347"/>
            <ac:spMk id="2" creationId="{FF313AD0-E651-4207-A0E3-7D59F8361CA0}"/>
          </ac:spMkLst>
        </pc:spChg>
        <pc:picChg chg="del">
          <ac:chgData name="Declan Byrne" userId="6eaea137-19e8-4f5a-ae85-45313a292c27" providerId="ADAL" clId="{4D6EB855-CC7B-4BA5-AEF7-EA44E996A585}" dt="2023-05-18T14:06:17.721" v="3129" actId="478"/>
          <ac:picMkLst>
            <pc:docMk/>
            <pc:sldMk cId="271215457" sldId="347"/>
            <ac:picMk id="3" creationId="{1ED6C22E-4753-4FCF-B571-4E285FB1481F}"/>
          </ac:picMkLst>
        </pc:picChg>
        <pc:picChg chg="del">
          <ac:chgData name="Declan Byrne" userId="6eaea137-19e8-4f5a-ae85-45313a292c27" providerId="ADAL" clId="{4D6EB855-CC7B-4BA5-AEF7-EA44E996A585}" dt="2023-05-18T14:06:19.974" v="3130" actId="478"/>
          <ac:picMkLst>
            <pc:docMk/>
            <pc:sldMk cId="271215457" sldId="347"/>
            <ac:picMk id="4" creationId="{C737C987-7A23-4B88-BEC1-1685D493FB0D}"/>
          </ac:picMkLst>
        </pc:picChg>
        <pc:picChg chg="del mod">
          <ac:chgData name="Declan Byrne" userId="6eaea137-19e8-4f5a-ae85-45313a292c27" providerId="ADAL" clId="{4D6EB855-CC7B-4BA5-AEF7-EA44E996A585}" dt="2023-05-18T14:06:25.855" v="3132"/>
          <ac:picMkLst>
            <pc:docMk/>
            <pc:sldMk cId="271215457" sldId="347"/>
            <ac:picMk id="5" creationId="{CFE1F29C-4D6B-4B00-97DC-19597349D078}"/>
          </ac:picMkLst>
        </pc:picChg>
        <pc:picChg chg="add mod modCrop">
          <ac:chgData name="Declan Byrne" userId="6eaea137-19e8-4f5a-ae85-45313a292c27" providerId="ADAL" clId="{4D6EB855-CC7B-4BA5-AEF7-EA44E996A585}" dt="2023-05-18T14:07:53.907" v="3138" actId="14100"/>
          <ac:picMkLst>
            <pc:docMk/>
            <pc:sldMk cId="271215457" sldId="347"/>
            <ac:picMk id="6" creationId="{225EE9B3-9861-4047-8D5D-41015C8A3C8D}"/>
          </ac:picMkLst>
        </pc:picChg>
        <pc:picChg chg="add del">
          <ac:chgData name="Declan Byrne" userId="6eaea137-19e8-4f5a-ae85-45313a292c27" providerId="ADAL" clId="{4D6EB855-CC7B-4BA5-AEF7-EA44E996A585}" dt="2023-05-18T14:08:16.851" v="3140"/>
          <ac:picMkLst>
            <pc:docMk/>
            <pc:sldMk cId="271215457" sldId="347"/>
            <ac:picMk id="7" creationId="{ADC6C5F2-8910-4ABC-8168-5AACCC45E317}"/>
          </ac:picMkLst>
        </pc:picChg>
        <pc:picChg chg="add del mod modCrop">
          <ac:chgData name="Declan Byrne" userId="6eaea137-19e8-4f5a-ae85-45313a292c27" providerId="ADAL" clId="{4D6EB855-CC7B-4BA5-AEF7-EA44E996A585}" dt="2023-05-18T14:10:04.314" v="3153" actId="478"/>
          <ac:picMkLst>
            <pc:docMk/>
            <pc:sldMk cId="271215457" sldId="347"/>
            <ac:picMk id="14" creationId="{968AC463-6CA0-4D0B-9AD1-2D8165FDF526}"/>
          </ac:picMkLst>
        </pc:picChg>
        <pc:picChg chg="add mod modCrop">
          <ac:chgData name="Declan Byrne" userId="6eaea137-19e8-4f5a-ae85-45313a292c27" providerId="ADAL" clId="{4D6EB855-CC7B-4BA5-AEF7-EA44E996A585}" dt="2023-05-18T14:13:27.806" v="3173" actId="14100"/>
          <ac:picMkLst>
            <pc:docMk/>
            <pc:sldMk cId="271215457" sldId="347"/>
            <ac:picMk id="15" creationId="{A13626BA-FF98-46CD-85E3-CEE94806BE8B}"/>
          </ac:picMkLst>
        </pc:picChg>
        <pc:picChg chg="add del mod modCrop">
          <ac:chgData name="Declan Byrne" userId="6eaea137-19e8-4f5a-ae85-45313a292c27" providerId="ADAL" clId="{4D6EB855-CC7B-4BA5-AEF7-EA44E996A585}" dt="2023-05-18T14:13:32.254" v="3174" actId="478"/>
          <ac:picMkLst>
            <pc:docMk/>
            <pc:sldMk cId="271215457" sldId="347"/>
            <ac:picMk id="16" creationId="{7F67DC49-ADBC-4197-A53E-7BD23F518784}"/>
          </ac:picMkLst>
        </pc:picChg>
        <pc:picChg chg="add mod modCrop">
          <ac:chgData name="Declan Byrne" userId="6eaea137-19e8-4f5a-ae85-45313a292c27" providerId="ADAL" clId="{4D6EB855-CC7B-4BA5-AEF7-EA44E996A585}" dt="2023-05-18T14:13:13.038" v="3171" actId="14100"/>
          <ac:picMkLst>
            <pc:docMk/>
            <pc:sldMk cId="271215457" sldId="347"/>
            <ac:picMk id="17" creationId="{B975F11B-FBAF-494E-B491-14E5468CBC41}"/>
          </ac:picMkLst>
        </pc:picChg>
        <pc:cxnChg chg="add mod">
          <ac:chgData name="Declan Byrne" userId="6eaea137-19e8-4f5a-ae85-45313a292c27" providerId="ADAL" clId="{4D6EB855-CC7B-4BA5-AEF7-EA44E996A585}" dt="2023-05-18T14:08:27.099" v="3143" actId="14100"/>
          <ac:cxnSpMkLst>
            <pc:docMk/>
            <pc:sldMk cId="271215457" sldId="347"/>
            <ac:cxnSpMk id="8" creationId="{8992B77C-952B-482C-AECF-9149161815F4}"/>
          </ac:cxnSpMkLst>
        </pc:cxnChg>
        <pc:cxnChg chg="add mod">
          <ac:chgData name="Declan Byrne" userId="6eaea137-19e8-4f5a-ae85-45313a292c27" providerId="ADAL" clId="{4D6EB855-CC7B-4BA5-AEF7-EA44E996A585}" dt="2023-05-18T14:08:40.819" v="3147" actId="1076"/>
          <ac:cxnSpMkLst>
            <pc:docMk/>
            <pc:sldMk cId="271215457" sldId="347"/>
            <ac:cxnSpMk id="11" creationId="{FB0C3DF1-89E6-4019-B6C6-4D9E4AA79F8C}"/>
          </ac:cxnSpMkLst>
        </pc:cxnChg>
        <pc:cxnChg chg="add mod">
          <ac:chgData name="Declan Byrne" userId="6eaea137-19e8-4f5a-ae85-45313a292c27" providerId="ADAL" clId="{4D6EB855-CC7B-4BA5-AEF7-EA44E996A585}" dt="2023-05-18T14:14:40.438" v="3178" actId="14100"/>
          <ac:cxnSpMkLst>
            <pc:docMk/>
            <pc:sldMk cId="271215457" sldId="347"/>
            <ac:cxnSpMk id="18" creationId="{E31CE22F-98D5-49A1-8049-C0F36C2BC63F}"/>
          </ac:cxnSpMkLst>
        </pc:cxnChg>
      </pc:sldChg>
      <pc:sldChg chg="addSp modSp add">
        <pc:chgData name="Declan Byrne" userId="6eaea137-19e8-4f5a-ae85-45313a292c27" providerId="ADAL" clId="{4D6EB855-CC7B-4BA5-AEF7-EA44E996A585}" dt="2023-05-18T15:10:34.560" v="3291" actId="20577"/>
        <pc:sldMkLst>
          <pc:docMk/>
          <pc:sldMk cId="3888339320" sldId="348"/>
        </pc:sldMkLst>
        <pc:spChg chg="add mod">
          <ac:chgData name="Declan Byrne" userId="6eaea137-19e8-4f5a-ae85-45313a292c27" providerId="ADAL" clId="{4D6EB855-CC7B-4BA5-AEF7-EA44E996A585}" dt="2023-05-18T15:10:34.560" v="3291" actId="20577"/>
          <ac:spMkLst>
            <pc:docMk/>
            <pc:sldMk cId="3888339320" sldId="348"/>
            <ac:spMk id="3" creationId="{6EBFEAFF-ED25-4AB4-8258-47EA923D2F61}"/>
          </ac:spMkLst>
        </pc:spChg>
        <pc:picChg chg="add mod modCrop">
          <ac:chgData name="Declan Byrne" userId="6eaea137-19e8-4f5a-ae85-45313a292c27" providerId="ADAL" clId="{4D6EB855-CC7B-4BA5-AEF7-EA44E996A585}" dt="2023-05-18T15:06:55.098" v="3192" actId="14100"/>
          <ac:picMkLst>
            <pc:docMk/>
            <pc:sldMk cId="3888339320" sldId="348"/>
            <ac:picMk id="2" creationId="{7BE21B38-AF2A-4FB8-B8FA-68A74A2FBE8C}"/>
          </ac:picMkLst>
        </pc:picChg>
      </pc:sldChg>
    </pc:docChg>
  </pc:docChgLst>
  <pc:docChgLst>
    <pc:chgData name="Declan Byrne" userId="6eaea137-19e8-4f5a-ae85-45313a292c27" providerId="ADAL" clId="{1630CB84-2A30-473A-964A-07A868D6D04D}"/>
    <pc:docChg chg="addSld modSld">
      <pc:chgData name="Declan Byrne" userId="6eaea137-19e8-4f5a-ae85-45313a292c27" providerId="ADAL" clId="{1630CB84-2A30-473A-964A-07A868D6D04D}" dt="2023-05-15T12:51:35.764" v="61"/>
      <pc:docMkLst>
        <pc:docMk/>
      </pc:docMkLst>
      <pc:sldChg chg="addSp delSp add">
        <pc:chgData name="Declan Byrne" userId="6eaea137-19e8-4f5a-ae85-45313a292c27" providerId="ADAL" clId="{1630CB84-2A30-473A-964A-07A868D6D04D}" dt="2023-05-15T11:05:34.553" v="29"/>
        <pc:sldMkLst>
          <pc:docMk/>
          <pc:sldMk cId="3503310126" sldId="299"/>
        </pc:sldMkLst>
        <pc:spChg chg="del">
          <ac:chgData name="Declan Byrne" userId="6eaea137-19e8-4f5a-ae85-45313a292c27" providerId="ADAL" clId="{1630CB84-2A30-473A-964A-07A868D6D04D}" dt="2023-05-15T11:05:34.553" v="29"/>
          <ac:spMkLst>
            <pc:docMk/>
            <pc:sldMk cId="3503310126" sldId="299"/>
            <ac:spMk id="5" creationId="{23F93654-5C53-48EC-5060-FC7FFDAC998F}"/>
          </ac:spMkLst>
        </pc:spChg>
        <pc:spChg chg="del">
          <ac:chgData name="Declan Byrne" userId="6eaea137-19e8-4f5a-ae85-45313a292c27" providerId="ADAL" clId="{1630CB84-2A30-473A-964A-07A868D6D04D}" dt="2023-05-15T11:04:01.969" v="28"/>
          <ac:spMkLst>
            <pc:docMk/>
            <pc:sldMk cId="3503310126" sldId="299"/>
            <ac:spMk id="10" creationId="{2789EE74-AA4C-4805-B664-9F0AC62F622E}"/>
          </ac:spMkLst>
        </pc:spChg>
        <pc:spChg chg="add">
          <ac:chgData name="Declan Byrne" userId="6eaea137-19e8-4f5a-ae85-45313a292c27" providerId="ADAL" clId="{1630CB84-2A30-473A-964A-07A868D6D04D}" dt="2023-05-15T11:02:18.284" v="25"/>
          <ac:spMkLst>
            <pc:docMk/>
            <pc:sldMk cId="3503310126" sldId="299"/>
            <ac:spMk id="11" creationId="{7F274A7B-2345-40F9-B23D-1DE1DE8A65D9}"/>
          </ac:spMkLst>
        </pc:spChg>
        <pc:picChg chg="add">
          <ac:chgData name="Declan Byrne" userId="6eaea137-19e8-4f5a-ae85-45313a292c27" providerId="ADAL" clId="{1630CB84-2A30-473A-964A-07A868D6D04D}" dt="2023-05-15T11:00:55.585" v="24"/>
          <ac:picMkLst>
            <pc:docMk/>
            <pc:sldMk cId="3503310126" sldId="299"/>
            <ac:picMk id="4" creationId="{4F72A39A-BA5F-4B56-8C30-8E7BDA8B1E0C}"/>
          </ac:picMkLst>
        </pc:picChg>
        <pc:picChg chg="add">
          <ac:chgData name="Declan Byrne" userId="6eaea137-19e8-4f5a-ae85-45313a292c27" providerId="ADAL" clId="{1630CB84-2A30-473A-964A-07A868D6D04D}" dt="2023-05-15T11:03:24.125" v="26"/>
          <ac:picMkLst>
            <pc:docMk/>
            <pc:sldMk cId="3503310126" sldId="299"/>
            <ac:picMk id="6" creationId="{C243000C-4A5B-41A2-B5F6-C833A44409C7}"/>
          </ac:picMkLst>
        </pc:picChg>
        <pc:cxnChg chg="del">
          <ac:chgData name="Declan Byrne" userId="6eaea137-19e8-4f5a-ae85-45313a292c27" providerId="ADAL" clId="{1630CB84-2A30-473A-964A-07A868D6D04D}" dt="2023-05-15T11:03:57.927" v="27"/>
          <ac:cxnSpMkLst>
            <pc:docMk/>
            <pc:sldMk cId="3503310126" sldId="299"/>
            <ac:cxnSpMk id="8" creationId="{14975A0E-1A32-4A79-BCC6-88B71A3D0141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B765C2-BA34-491D-ACF1-9DC646BF2FCB}" type="datetimeFigureOut">
              <a:rPr lang="en-IE" smtClean="0"/>
              <a:t>20/06/2023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8AE071-8BCF-465D-927A-CB0DC719D90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993859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0D0F3-037D-4A6C-1286-F820F88996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B28EF4-2896-A744-A2D5-EF0BE32B90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5B510-C66C-B199-763E-913B34AFB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459E3-F0BF-4748-8EDD-2F1A5E305494}" type="datetimeFigureOut">
              <a:rPr lang="en-IE" smtClean="0"/>
              <a:t>20/06/2023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3AB329-4629-4FD5-0032-AF74F5AF9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03ED94-2173-3F08-828C-36DE18F74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AAAAE-7863-4709-B0F6-7213A2A1CCF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30523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D8F28-E951-2A6A-E914-C9A42C9AA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7D96E8-1218-022F-5758-855F4001FF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4A18E0-4DBE-8266-0524-81678C9B4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459E3-F0BF-4748-8EDD-2F1A5E305494}" type="datetimeFigureOut">
              <a:rPr lang="en-IE" smtClean="0"/>
              <a:t>20/06/2023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2FFDBB-386F-B809-BE42-907DDA9C5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6EB44C-5126-7715-0544-BEDE49DB8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AAAAE-7863-4709-B0F6-7213A2A1CCF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3632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45DDD0-4020-7D86-D4C0-6A9BB97561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8F87D1-2B6A-D2E5-B548-1B66761B06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25A9C8-7454-8300-E2AE-A22BE717B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459E3-F0BF-4748-8EDD-2F1A5E305494}" type="datetimeFigureOut">
              <a:rPr lang="en-IE" smtClean="0"/>
              <a:t>20/06/2023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C6C905-797D-D917-EB54-1310401DB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4BB56D-19FC-7DC4-1DB6-48262D1FA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AAAAE-7863-4709-B0F6-7213A2A1CCF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41537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2F5EE-537A-F20E-5AF8-BCB7A4A56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E45831-B073-339D-84DB-C0AA6B056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0C08B-15D2-D54D-9558-4637E1165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459E3-F0BF-4748-8EDD-2F1A5E305494}" type="datetimeFigureOut">
              <a:rPr lang="en-IE" smtClean="0"/>
              <a:t>20/06/2023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D66EE6-B260-D8C3-7C61-9CF4CAFF5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2E39F4-71F2-9A90-8739-87E2FB22E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AAAAE-7863-4709-B0F6-7213A2A1CCF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35069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9EA98-9C46-494A-B715-664CB4E5A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3306E5-032E-5C10-A2B7-E7FC2896B2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05501-D5D1-55DE-626E-5FF54A921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459E3-F0BF-4748-8EDD-2F1A5E305494}" type="datetimeFigureOut">
              <a:rPr lang="en-IE" smtClean="0"/>
              <a:t>20/06/2023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411983-9147-E606-4ED8-3BB744E3E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39F0E-5F83-27DD-C72C-F3DDB996F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AAAAE-7863-4709-B0F6-7213A2A1CCF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32625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3E063-3036-1E0E-A88A-9B569F4B9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5E080-DB79-81D3-03D3-F3CA80586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3A9523-4BCD-46A5-28A9-F58B894D97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002E03-1B1A-A6FE-F824-A8E776DC1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459E3-F0BF-4748-8EDD-2F1A5E305494}" type="datetimeFigureOut">
              <a:rPr lang="en-IE" smtClean="0"/>
              <a:t>20/06/2023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20BCB4-AF4B-7955-8AB7-63E6E85D0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01A15D-3344-FDC6-9F6B-80603B907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AAAAE-7863-4709-B0F6-7213A2A1CCF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6453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8976C-982C-3AB8-34A5-A30CE78E4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E4E71F-3338-645F-DF8B-5F6C1D1336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F07CD7-E1A8-0FD0-2116-89F20D7BD7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3FCF0A-0C50-9DAA-129B-A15D185B9A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19F251-B793-0560-B45B-7ACF8ACC21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EFE117-98E9-3C39-DD9F-06A4F3B80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459E3-F0BF-4748-8EDD-2F1A5E305494}" type="datetimeFigureOut">
              <a:rPr lang="en-IE" smtClean="0"/>
              <a:t>20/06/2023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E9B954-8777-BB02-BC5E-4F018D7CD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86FE22-1A3C-0086-B575-89C902476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AAAAE-7863-4709-B0F6-7213A2A1CCF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49697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3E287-DEAE-6D7F-5623-5388D9096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359839-C69D-0F07-A3E1-68A56E9CC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459E3-F0BF-4748-8EDD-2F1A5E305494}" type="datetimeFigureOut">
              <a:rPr lang="en-IE" smtClean="0"/>
              <a:t>20/06/2023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A3543F-7382-252F-FA3A-CECC3595F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8FD9C8-427B-4771-410E-786EBA724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AAAAE-7863-4709-B0F6-7213A2A1CCF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7693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644B01-C69D-50DD-6B34-7DB2DEC30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459E3-F0BF-4748-8EDD-2F1A5E305494}" type="datetimeFigureOut">
              <a:rPr lang="en-IE" smtClean="0"/>
              <a:t>20/06/2023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C7AD63-1DDD-1DB4-AA01-ABE527393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88AF15-B7AC-0FB9-D05F-E30B0391E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AAAAE-7863-4709-B0F6-7213A2A1CCF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90491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CA188-3FFD-FBCB-7CDB-68004CF07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7D935-2537-BA59-A1B4-FB25C5F126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E86EC6-FFF9-5EA9-6E6F-C27C073F34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B72073-D66F-8E2D-D264-D8CDCE116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459E3-F0BF-4748-8EDD-2F1A5E305494}" type="datetimeFigureOut">
              <a:rPr lang="en-IE" smtClean="0"/>
              <a:t>20/06/2023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224661-158A-D01D-48E2-9B4868F41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A3ED84-A94F-E4E5-1B61-98B91FB38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AAAAE-7863-4709-B0F6-7213A2A1CCF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45916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8D78D-314A-88E2-56E5-3C682CAF7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C733AF-2EF1-387C-C1BF-8A97C86628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577AEB-1E0B-6641-146F-AB7A64A19B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8EEE7D-81B8-B948-FC79-5BB43B34F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459E3-F0BF-4748-8EDD-2F1A5E305494}" type="datetimeFigureOut">
              <a:rPr lang="en-IE" smtClean="0"/>
              <a:t>20/06/2023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B7B64D-58F1-A6D1-DD63-94E22D75E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F00532-CE79-ED7A-6BF1-08402458B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AAAAE-7863-4709-B0F6-7213A2A1CCF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2396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3C114C-FE7C-0ADD-97E7-D4A6E9DDA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6C223D-5897-2010-9698-C703BFBB48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F25A2F-7ED3-157E-A77C-199A256846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9459E3-F0BF-4748-8EDD-2F1A5E305494}" type="datetimeFigureOut">
              <a:rPr lang="en-IE" smtClean="0"/>
              <a:t>20/06/2023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D0B9D9-F51F-035E-48B3-12E8C8698C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CE461C-47E0-DE38-8D4C-135547990A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AAAAE-7863-4709-B0F6-7213A2A1CCF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06744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3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B90AB58-E7B2-1468-AD5C-435A2E0E4BAE}"/>
              </a:ext>
            </a:extLst>
          </p:cNvPr>
          <p:cNvSpPr txBox="1"/>
          <p:nvPr/>
        </p:nvSpPr>
        <p:spPr>
          <a:xfrm>
            <a:off x="158262" y="0"/>
            <a:ext cx="992900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E" sz="4000" dirty="0"/>
          </a:p>
          <a:p>
            <a:r>
              <a:rPr lang="en-IE" sz="4000" dirty="0"/>
              <a:t>Ch3: </a:t>
            </a:r>
            <a:r>
              <a:rPr lang="en-IE" sz="4000"/>
              <a:t>Embedded SQL Database </a:t>
            </a:r>
            <a:r>
              <a:rPr lang="en-IE" sz="4000" dirty="0"/>
              <a:t>&amp; Cloud Storage</a:t>
            </a:r>
            <a:endParaRPr lang="en-IE" sz="4000" dirty="0">
              <a:solidFill>
                <a:srgbClr val="FF0000"/>
              </a:solidFill>
            </a:endParaRPr>
          </a:p>
          <a:p>
            <a:endParaRPr lang="en-IE" sz="4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CF4DC6-11B3-785C-88F9-80762C8057A9}"/>
              </a:ext>
            </a:extLst>
          </p:cNvPr>
          <p:cNvSpPr txBox="1"/>
          <p:nvPr/>
        </p:nvSpPr>
        <p:spPr>
          <a:xfrm>
            <a:off x="158261" y="2780490"/>
            <a:ext cx="6388011" cy="52322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Creating a first Cloud Run Application</a:t>
            </a:r>
          </a:p>
        </p:txBody>
      </p:sp>
    </p:spTree>
    <p:extLst>
      <p:ext uri="{BB962C8B-B14F-4D97-AF65-F5344CB8AC3E}">
        <p14:creationId xmlns:p14="http://schemas.microsoft.com/office/powerpoint/2010/main" val="5288597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FD8F2B1-1D19-4BD4-9A5A-2A43D9DFA3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6863"/>
          <a:stretch/>
        </p:blipFill>
        <p:spPr>
          <a:xfrm>
            <a:off x="0" y="0"/>
            <a:ext cx="15056555" cy="535483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179445F-6393-4DA1-92EB-4C9711CFA0F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7897"/>
          <a:stretch/>
        </p:blipFill>
        <p:spPr>
          <a:xfrm>
            <a:off x="0" y="5354835"/>
            <a:ext cx="13083630" cy="1059873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F105166-E15C-4A59-BE5A-BD7005886B2A}"/>
              </a:ext>
            </a:extLst>
          </p:cNvPr>
          <p:cNvCxnSpPr>
            <a:cxnSpLocks/>
          </p:cNvCxnSpPr>
          <p:nvPr/>
        </p:nvCxnSpPr>
        <p:spPr>
          <a:xfrm flipV="1">
            <a:off x="935182" y="1267692"/>
            <a:ext cx="1122218" cy="461707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38629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FD8F2B1-1D19-4BD4-9A5A-2A43D9DFA3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856" t="36708" b="46863"/>
          <a:stretch/>
        </p:blipFill>
        <p:spPr>
          <a:xfrm>
            <a:off x="-263236" y="145393"/>
            <a:ext cx="11464636" cy="1655671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F105166-E15C-4A59-BE5A-BD7005886B2A}"/>
              </a:ext>
            </a:extLst>
          </p:cNvPr>
          <p:cNvCxnSpPr>
            <a:cxnSpLocks/>
          </p:cNvCxnSpPr>
          <p:nvPr/>
        </p:nvCxnSpPr>
        <p:spPr>
          <a:xfrm flipH="1">
            <a:off x="2951018" y="973228"/>
            <a:ext cx="561110" cy="197779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F425EFEF-C8C7-43F3-9BB9-38F3EA08ED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951018"/>
            <a:ext cx="7111200" cy="336665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ED19CE5-2191-4C3A-8D90-5F195EC47A9B}"/>
              </a:ext>
            </a:extLst>
          </p:cNvPr>
          <p:cNvSpPr txBox="1"/>
          <p:nvPr/>
        </p:nvSpPr>
        <p:spPr>
          <a:xfrm>
            <a:off x="8188036" y="5278582"/>
            <a:ext cx="1741246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IE" sz="2800" dirty="0" err="1"/>
              <a:t>helloworld</a:t>
            </a:r>
            <a:endParaRPr lang="en-IE" sz="28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E0AB2ED-C5A4-4EE6-AFDF-FDBF936B1EAC}"/>
              </a:ext>
            </a:extLst>
          </p:cNvPr>
          <p:cNvCxnSpPr>
            <a:cxnSpLocks/>
            <a:stCxn id="8" idx="1"/>
          </p:cNvCxnSpPr>
          <p:nvPr/>
        </p:nvCxnSpPr>
        <p:spPr>
          <a:xfrm flipH="1" flipV="1">
            <a:off x="5469082" y="5278582"/>
            <a:ext cx="2718954" cy="26161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45432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02DBAB7-5EB6-4E43-A233-A2F6869A58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605" y="235960"/>
            <a:ext cx="6611650" cy="476818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E0346CD-D2E1-4A5A-AC3D-D9B82E651EF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7897"/>
          <a:stretch/>
        </p:blipFill>
        <p:spPr>
          <a:xfrm>
            <a:off x="-7780123" y="5240107"/>
            <a:ext cx="19972123" cy="1617893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7BCAC7A-CAB5-45AA-8DAC-0C39BE24FF5B}"/>
              </a:ext>
            </a:extLst>
          </p:cNvPr>
          <p:cNvCxnSpPr>
            <a:cxnSpLocks/>
          </p:cNvCxnSpPr>
          <p:nvPr/>
        </p:nvCxnSpPr>
        <p:spPr>
          <a:xfrm flipH="1" flipV="1">
            <a:off x="8375073" y="3429000"/>
            <a:ext cx="1039091" cy="272241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4318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FF60C5E-BD02-4FDF-BF3F-097F4BB2AE08}"/>
              </a:ext>
            </a:extLst>
          </p:cNvPr>
          <p:cNvSpPr txBox="1"/>
          <p:nvPr/>
        </p:nvSpPr>
        <p:spPr>
          <a:xfrm>
            <a:off x="270163" y="436418"/>
            <a:ext cx="645266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E" sz="2800" dirty="0">
                <a:solidFill>
                  <a:srgbClr val="FF0000"/>
                </a:solidFill>
              </a:rPr>
              <a:t>Now we will run SQL Commands in  MySQL</a:t>
            </a:r>
          </a:p>
          <a:p>
            <a:pPr algn="l"/>
            <a:endParaRPr lang="en-IE" sz="2800" dirty="0"/>
          </a:p>
          <a:p>
            <a:pPr algn="l"/>
            <a:r>
              <a:rPr lang="en-IE" sz="2800" dirty="0"/>
              <a:t>Menu   -&gt; Database -&gt; Connect to Database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04C1BB8-93B4-43EF-AE63-C5EF2DE844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4819"/>
          <a:stretch/>
        </p:blipFill>
        <p:spPr>
          <a:xfrm>
            <a:off x="270163" y="2209901"/>
            <a:ext cx="11720946" cy="4648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8840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A232CDC-2249-4B54-BDC6-D9B76FD109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7287" b="36061"/>
          <a:stretch/>
        </p:blipFill>
        <p:spPr>
          <a:xfrm>
            <a:off x="0" y="-1"/>
            <a:ext cx="9933709" cy="7406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7668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A82036D-8BFC-4CD9-B621-7B42674EFECE}"/>
              </a:ext>
            </a:extLst>
          </p:cNvPr>
          <p:cNvSpPr/>
          <p:nvPr/>
        </p:nvSpPr>
        <p:spPr>
          <a:xfrm>
            <a:off x="180108" y="0"/>
            <a:ext cx="10751127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2800" dirty="0"/>
              <a:t>create table </a:t>
            </a:r>
            <a:r>
              <a:rPr lang="en-IE" sz="2800" dirty="0" err="1"/>
              <a:t>testapp.Teams</a:t>
            </a:r>
            <a:r>
              <a:rPr lang="en-IE" sz="2800" dirty="0"/>
              <a:t> (name varchar(10), score integer);</a:t>
            </a:r>
          </a:p>
          <a:p>
            <a:r>
              <a:rPr lang="en-IE" sz="2800" dirty="0"/>
              <a:t>insert into </a:t>
            </a:r>
            <a:r>
              <a:rPr lang="en-IE" sz="2800" dirty="0" err="1"/>
              <a:t>testapp.Teams</a:t>
            </a:r>
            <a:r>
              <a:rPr lang="en-IE" sz="2800" dirty="0"/>
              <a:t> values ('United', '53');</a:t>
            </a:r>
          </a:p>
          <a:p>
            <a:r>
              <a:rPr lang="en-IE" sz="2800" dirty="0"/>
              <a:t>insert into </a:t>
            </a:r>
            <a:r>
              <a:rPr lang="en-IE" sz="2800" dirty="0" err="1"/>
              <a:t>testapp.Teams</a:t>
            </a:r>
            <a:r>
              <a:rPr lang="en-IE" sz="2800" dirty="0"/>
              <a:t> values ('City', '54');</a:t>
            </a:r>
          </a:p>
          <a:p>
            <a:r>
              <a:rPr lang="en-IE" sz="2800" dirty="0"/>
              <a:t>insert into </a:t>
            </a:r>
            <a:r>
              <a:rPr lang="en-IE" sz="2800" dirty="0" err="1"/>
              <a:t>testapp.Teams</a:t>
            </a:r>
            <a:r>
              <a:rPr lang="en-IE" sz="2800" dirty="0"/>
              <a:t> values ('Rovers', '64');</a:t>
            </a:r>
          </a:p>
          <a:p>
            <a:r>
              <a:rPr lang="en-IE" sz="2800" dirty="0"/>
              <a:t>select * from </a:t>
            </a:r>
            <a:r>
              <a:rPr lang="en-IE" sz="2800" dirty="0" err="1"/>
              <a:t>testapp.Teams</a:t>
            </a:r>
            <a:endParaRPr lang="en-IE" sz="2800" dirty="0"/>
          </a:p>
          <a:p>
            <a:endParaRPr lang="en-IE" sz="2800" dirty="0"/>
          </a:p>
          <a:p>
            <a:r>
              <a:rPr lang="en-IE" sz="2800" dirty="0">
                <a:solidFill>
                  <a:srgbClr val="FF0000"/>
                </a:solidFill>
              </a:rPr>
              <a:t>Paste in and Run one at a time By Highlight that query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EB098FA-68C7-4800-86FE-640BC34FFF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857" b="61515"/>
          <a:stretch/>
        </p:blipFill>
        <p:spPr>
          <a:xfrm>
            <a:off x="346364" y="3108543"/>
            <a:ext cx="11312235" cy="4045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3090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BE00B1D-4F78-4BA6-8A9F-5094124610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597" t="13940" r="24357" b="37575"/>
          <a:stretch/>
        </p:blipFill>
        <p:spPr>
          <a:xfrm>
            <a:off x="0" y="103909"/>
            <a:ext cx="14048509" cy="7090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9537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E700BAF-65B7-4828-9B52-FB5425E7A920}"/>
              </a:ext>
            </a:extLst>
          </p:cNvPr>
          <p:cNvSpPr txBox="1"/>
          <p:nvPr/>
        </p:nvSpPr>
        <p:spPr>
          <a:xfrm>
            <a:off x="131618" y="249382"/>
            <a:ext cx="12017457" cy="54784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E" sz="2800" dirty="0">
                <a:solidFill>
                  <a:srgbClr val="0070C0"/>
                </a:solidFill>
              </a:rPr>
              <a:t>We now go back to PyCharm &amp; create code to Interact   </a:t>
            </a:r>
            <a:r>
              <a:rPr lang="en-IE" sz="2800" dirty="0">
                <a:solidFill>
                  <a:srgbClr val="FF0000"/>
                </a:solidFill>
              </a:rPr>
              <a:t>TestDataBase.py </a:t>
            </a:r>
          </a:p>
          <a:p>
            <a:pPr algn="l"/>
            <a:endParaRPr lang="en-IE" sz="2800" dirty="0"/>
          </a:p>
          <a:p>
            <a:pPr algn="l"/>
            <a:r>
              <a:rPr lang="en-IE" sz="2800" dirty="0">
                <a:solidFill>
                  <a:srgbClr val="0070C0"/>
                </a:solidFill>
              </a:rPr>
              <a:t>with this database running  in Docker</a:t>
            </a:r>
          </a:p>
          <a:p>
            <a:pPr algn="l"/>
            <a:r>
              <a:rPr lang="en-IE" sz="2800" dirty="0"/>
              <a:t>-----------------------------------------------------</a:t>
            </a:r>
          </a:p>
          <a:p>
            <a:r>
              <a:rPr lang="en-IE" sz="3000" dirty="0"/>
              <a:t>import </a:t>
            </a:r>
            <a:r>
              <a:rPr lang="en-IE" sz="3000" dirty="0" err="1"/>
              <a:t>pymysql</a:t>
            </a:r>
            <a:endParaRPr lang="en-IE" sz="3000" dirty="0"/>
          </a:p>
          <a:p>
            <a:r>
              <a:rPr lang="en-IE" sz="3000" dirty="0"/>
              <a:t>conn = </a:t>
            </a:r>
            <a:r>
              <a:rPr lang="en-IE" sz="3000" dirty="0" err="1"/>
              <a:t>pymysql.connect</a:t>
            </a:r>
            <a:r>
              <a:rPr lang="en-IE" sz="3000" dirty="0"/>
              <a:t>(</a:t>
            </a:r>
            <a:r>
              <a:rPr lang="en-IE" sz="3000" dirty="0" err="1"/>
              <a:t>db</a:t>
            </a:r>
            <a:r>
              <a:rPr lang="en-IE" sz="3000" dirty="0"/>
              <a:t>='</a:t>
            </a:r>
            <a:r>
              <a:rPr lang="en-IE" sz="3000" dirty="0" err="1"/>
              <a:t>testapp</a:t>
            </a:r>
            <a:r>
              <a:rPr lang="en-IE" sz="3000" dirty="0"/>
              <a:t>', user='root', passwd='</a:t>
            </a:r>
            <a:r>
              <a:rPr lang="en-IE" sz="3000" dirty="0" err="1"/>
              <a:t>helloworld</a:t>
            </a:r>
            <a:r>
              <a:rPr lang="en-IE" sz="3000" dirty="0"/>
              <a:t>’, </a:t>
            </a:r>
          </a:p>
          <a:p>
            <a:r>
              <a:rPr lang="en-IE" sz="3000" dirty="0"/>
              <a:t>                                                                                       host='</a:t>
            </a:r>
            <a:r>
              <a:rPr lang="en-IE" sz="3000" dirty="0" err="1"/>
              <a:t>localhost',port</a:t>
            </a:r>
            <a:r>
              <a:rPr lang="en-IE" sz="3000" dirty="0"/>
              <a:t>=3308)</a:t>
            </a:r>
          </a:p>
          <a:p>
            <a:r>
              <a:rPr lang="en-IE" sz="3000" dirty="0"/>
              <a:t>cur = </a:t>
            </a:r>
            <a:r>
              <a:rPr lang="en-IE" sz="3000" dirty="0" err="1"/>
              <a:t>conn.cursor</a:t>
            </a:r>
            <a:r>
              <a:rPr lang="en-IE" sz="3000" dirty="0"/>
              <a:t>()</a:t>
            </a:r>
          </a:p>
          <a:p>
            <a:r>
              <a:rPr lang="en-IE" sz="3000" dirty="0" err="1"/>
              <a:t>cur.execute</a:t>
            </a:r>
            <a:r>
              <a:rPr lang="en-IE" sz="3000" dirty="0"/>
              <a:t>("select * from </a:t>
            </a:r>
            <a:r>
              <a:rPr lang="en-IE" sz="3000" dirty="0" err="1"/>
              <a:t>testapp.Teams</a:t>
            </a:r>
            <a:r>
              <a:rPr lang="en-IE" sz="3000" dirty="0"/>
              <a:t>")</a:t>
            </a:r>
          </a:p>
          <a:p>
            <a:r>
              <a:rPr lang="en-IE" sz="3000" dirty="0" err="1"/>
              <a:t>allTeams</a:t>
            </a:r>
            <a:r>
              <a:rPr lang="en-IE" sz="3000" dirty="0"/>
              <a:t>=</a:t>
            </a:r>
            <a:r>
              <a:rPr lang="en-IE" sz="3000" dirty="0" err="1"/>
              <a:t>cur.fetchall</a:t>
            </a:r>
            <a:r>
              <a:rPr lang="en-IE" sz="3000" dirty="0"/>
              <a:t>()[0][0]</a:t>
            </a:r>
          </a:p>
          <a:p>
            <a:r>
              <a:rPr lang="en-IE" sz="3000" dirty="0"/>
              <a:t>print(</a:t>
            </a:r>
            <a:r>
              <a:rPr lang="en-IE" sz="3000" dirty="0" err="1"/>
              <a:t>allTeams</a:t>
            </a:r>
            <a:r>
              <a:rPr lang="en-IE" sz="3000" dirty="0"/>
              <a:t>)</a:t>
            </a:r>
          </a:p>
          <a:p>
            <a:pPr algn="l"/>
            <a:endParaRPr lang="en-IE" sz="2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2A9DA44-50EF-4688-9BE9-C12EA36B99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80" t="48157" r="82613" b="41331"/>
          <a:stretch/>
        </p:blipFill>
        <p:spPr>
          <a:xfrm>
            <a:off x="6326485" y="789707"/>
            <a:ext cx="5041170" cy="1661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0339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B019AAE-68D3-4BF6-9095-FF6A6A80AE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1137" r="66250" b="19992"/>
          <a:stretch/>
        </p:blipFill>
        <p:spPr>
          <a:xfrm>
            <a:off x="0" y="0"/>
            <a:ext cx="9476509" cy="4144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8379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B465409-F80D-4B82-BA58-3D39E7DD19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516" b="33626"/>
          <a:stretch/>
        </p:blipFill>
        <p:spPr>
          <a:xfrm>
            <a:off x="-79813" y="0"/>
            <a:ext cx="12351625" cy="737837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2A7DB79-AB0B-4CD9-8A81-CDB7BB3E0292}"/>
              </a:ext>
            </a:extLst>
          </p:cNvPr>
          <p:cNvSpPr txBox="1"/>
          <p:nvPr/>
        </p:nvSpPr>
        <p:spPr>
          <a:xfrm>
            <a:off x="6421581" y="187035"/>
            <a:ext cx="3803073" cy="49244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/>
            <a:r>
              <a:rPr lang="en-IE" sz="2600" dirty="0"/>
              <a:t>Choose Interpreter</a:t>
            </a:r>
          </a:p>
        </p:txBody>
      </p:sp>
    </p:spTree>
    <p:extLst>
      <p:ext uri="{BB962C8B-B14F-4D97-AF65-F5344CB8AC3E}">
        <p14:creationId xmlns:p14="http://schemas.microsoft.com/office/powerpoint/2010/main" val="777294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B90AB58-E7B2-1468-AD5C-435A2E0E4BAE}"/>
              </a:ext>
            </a:extLst>
          </p:cNvPr>
          <p:cNvSpPr txBox="1"/>
          <p:nvPr/>
        </p:nvSpPr>
        <p:spPr>
          <a:xfrm>
            <a:off x="0" y="3538"/>
            <a:ext cx="543257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E" sz="2800" dirty="0"/>
          </a:p>
          <a:p>
            <a:r>
              <a:rPr lang="en-IE" sz="2800" dirty="0">
                <a:solidFill>
                  <a:srgbClr val="FF0000"/>
                </a:solidFill>
              </a:rPr>
              <a:t>Step 4: </a:t>
            </a:r>
            <a:r>
              <a:rPr lang="en-IE" sz="2800" dirty="0"/>
              <a:t>Create First Cloud Code App</a:t>
            </a:r>
          </a:p>
          <a:p>
            <a:endParaRPr lang="en-IE" sz="2800" dirty="0">
              <a:solidFill>
                <a:srgbClr val="FF0000"/>
              </a:solidFill>
            </a:endParaRPr>
          </a:p>
          <a:p>
            <a:r>
              <a:rPr lang="en-IE" sz="2800" dirty="0">
                <a:solidFill>
                  <a:srgbClr val="FF0000"/>
                </a:solidFill>
              </a:rPr>
              <a:t>1</a:t>
            </a:r>
            <a:r>
              <a:rPr lang="en-IE" sz="2800" dirty="0"/>
              <a:t>-&gt;Start Docker</a:t>
            </a:r>
          </a:p>
          <a:p>
            <a:endParaRPr lang="en-IE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72A39A-BA5F-4B56-8C30-8E7BDA8B1E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9050" b="60451"/>
          <a:stretch/>
        </p:blipFill>
        <p:spPr>
          <a:xfrm>
            <a:off x="5225849" y="26541"/>
            <a:ext cx="8702422" cy="343383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F274A7B-2345-40F9-B23D-1DE1DE8A65D9}"/>
              </a:ext>
            </a:extLst>
          </p:cNvPr>
          <p:cNvSpPr txBox="1"/>
          <p:nvPr/>
        </p:nvSpPr>
        <p:spPr>
          <a:xfrm>
            <a:off x="0" y="4146313"/>
            <a:ext cx="439812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2800" dirty="0">
                <a:solidFill>
                  <a:srgbClr val="FF0000"/>
                </a:solidFill>
              </a:rPr>
              <a:t>2</a:t>
            </a:r>
            <a:r>
              <a:rPr lang="en-IE" sz="2800" dirty="0"/>
              <a:t>-&gt;Create a new Cloud Code </a:t>
            </a:r>
          </a:p>
          <a:p>
            <a:r>
              <a:rPr lang="en-IE" sz="2800" dirty="0"/>
              <a:t>      Project in PyCharm</a:t>
            </a:r>
          </a:p>
          <a:p>
            <a:endParaRPr lang="en-IE" sz="2800" dirty="0"/>
          </a:p>
          <a:p>
            <a:r>
              <a:rPr lang="en-IE" sz="2800" dirty="0"/>
              <a:t>     (as Before)</a:t>
            </a:r>
          </a:p>
          <a:p>
            <a:endParaRPr lang="en-IE" sz="2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0EAD839-2445-4F65-BDD4-B47099EF890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3994" b="61568"/>
          <a:stretch/>
        </p:blipFill>
        <p:spPr>
          <a:xfrm>
            <a:off x="4676775" y="3626983"/>
            <a:ext cx="7879896" cy="3234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3101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D75A31B-F2FD-4CEE-B678-03A7B5850C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37" t="58668" r="38636" b="14993"/>
          <a:stretch/>
        </p:blipFill>
        <p:spPr>
          <a:xfrm>
            <a:off x="131618" y="166255"/>
            <a:ext cx="14574628" cy="355369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C709A48-5E3B-438A-8C6F-D6A92FFD13F2}"/>
              </a:ext>
            </a:extLst>
          </p:cNvPr>
          <p:cNvSpPr txBox="1"/>
          <p:nvPr/>
        </p:nvSpPr>
        <p:spPr>
          <a:xfrm>
            <a:off x="2867891" y="5008418"/>
            <a:ext cx="79531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E" sz="2800" dirty="0"/>
              <a:t>Need to </a:t>
            </a:r>
            <a:r>
              <a:rPr lang="en-IE" sz="2800" dirty="0">
                <a:solidFill>
                  <a:srgbClr val="FF0000"/>
                </a:solidFill>
              </a:rPr>
              <a:t>pip install </a:t>
            </a:r>
            <a:r>
              <a:rPr lang="en-IE" sz="2800" dirty="0" err="1">
                <a:solidFill>
                  <a:srgbClr val="FF0000"/>
                </a:solidFill>
              </a:rPr>
              <a:t>pymysql</a:t>
            </a:r>
            <a:r>
              <a:rPr lang="en-IE" sz="2800" dirty="0">
                <a:solidFill>
                  <a:srgbClr val="FF0000"/>
                </a:solidFill>
              </a:rPr>
              <a:t>     </a:t>
            </a:r>
            <a:r>
              <a:rPr lang="en-IE" sz="2800" dirty="0"/>
              <a:t>(If not previously Done)</a:t>
            </a:r>
          </a:p>
        </p:txBody>
      </p:sp>
    </p:spTree>
    <p:extLst>
      <p:ext uri="{BB962C8B-B14F-4D97-AF65-F5344CB8AC3E}">
        <p14:creationId xmlns:p14="http://schemas.microsoft.com/office/powerpoint/2010/main" val="152331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C709A48-5E3B-438A-8C6F-D6A92FFD13F2}"/>
              </a:ext>
            </a:extLst>
          </p:cNvPr>
          <p:cNvSpPr txBox="1"/>
          <p:nvPr/>
        </p:nvSpPr>
        <p:spPr>
          <a:xfrm>
            <a:off x="2348346" y="0"/>
            <a:ext cx="750814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E" sz="2800" dirty="0"/>
              <a:t>In PyCharm go to </a:t>
            </a:r>
            <a:r>
              <a:rPr lang="en-IE" sz="2800" dirty="0">
                <a:solidFill>
                  <a:srgbClr val="FF0000"/>
                </a:solidFill>
              </a:rPr>
              <a:t>File&gt;Settings&gt;Python Interpreter</a:t>
            </a:r>
          </a:p>
          <a:p>
            <a:pPr algn="l"/>
            <a:endParaRPr lang="en-IE" sz="2800" dirty="0">
              <a:solidFill>
                <a:srgbClr val="FF0000"/>
              </a:solidFill>
            </a:endParaRPr>
          </a:p>
          <a:p>
            <a:pPr algn="l"/>
            <a:r>
              <a:rPr lang="en-IE" sz="2800" dirty="0">
                <a:solidFill>
                  <a:srgbClr val="FF0000"/>
                </a:solidFill>
              </a:rPr>
              <a:t>Choose Python Interpreter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DC09D0-B7B0-4723-A2EC-24D611C3D2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3747" b="60404"/>
          <a:stretch/>
        </p:blipFill>
        <p:spPr>
          <a:xfrm>
            <a:off x="0" y="1384995"/>
            <a:ext cx="15206380" cy="5058209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AD86D39-D877-49FB-83D3-71F70482E80A}"/>
              </a:ext>
            </a:extLst>
          </p:cNvPr>
          <p:cNvCxnSpPr>
            <a:cxnSpLocks/>
          </p:cNvCxnSpPr>
          <p:nvPr/>
        </p:nvCxnSpPr>
        <p:spPr>
          <a:xfrm flipH="1">
            <a:off x="6809015" y="975321"/>
            <a:ext cx="1142999" cy="179466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A95D555-26FE-45E8-AB9A-DFD0694042A1}"/>
              </a:ext>
            </a:extLst>
          </p:cNvPr>
          <p:cNvSpPr txBox="1"/>
          <p:nvPr/>
        </p:nvSpPr>
        <p:spPr>
          <a:xfrm>
            <a:off x="7289486" y="529045"/>
            <a:ext cx="4755917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E" sz="2600" dirty="0"/>
              <a:t>N.B. This must be the same as the</a:t>
            </a:r>
          </a:p>
          <a:p>
            <a:r>
              <a:rPr lang="en-IE" sz="2600" dirty="0"/>
              <a:t>          one use in Python Project</a:t>
            </a:r>
          </a:p>
        </p:txBody>
      </p:sp>
    </p:spTree>
    <p:extLst>
      <p:ext uri="{BB962C8B-B14F-4D97-AF65-F5344CB8AC3E}">
        <p14:creationId xmlns:p14="http://schemas.microsoft.com/office/powerpoint/2010/main" val="2093814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F3C5C8A-C305-47C1-8332-49EE3DCB68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6853" b="71040"/>
          <a:stretch/>
        </p:blipFill>
        <p:spPr>
          <a:xfrm>
            <a:off x="-299544" y="-664145"/>
            <a:ext cx="12933786" cy="360328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E779D10-05F7-4E31-9AEE-5B8A46FD77C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1430" b="62652"/>
          <a:stretch/>
        </p:blipFill>
        <p:spPr>
          <a:xfrm>
            <a:off x="0" y="3407158"/>
            <a:ext cx="12933787" cy="3450842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8427D66-EF44-4475-A5C9-0D5BD7D72D7F}"/>
              </a:ext>
            </a:extLst>
          </p:cNvPr>
          <p:cNvCxnSpPr>
            <a:cxnSpLocks/>
          </p:cNvCxnSpPr>
          <p:nvPr/>
        </p:nvCxnSpPr>
        <p:spPr>
          <a:xfrm flipV="1">
            <a:off x="6167349" y="2939143"/>
            <a:ext cx="1474422" cy="153488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C7DCF7C-E6A9-4468-87C0-E3121275C77F}"/>
              </a:ext>
            </a:extLst>
          </p:cNvPr>
          <p:cNvCxnSpPr>
            <a:cxnSpLocks/>
          </p:cNvCxnSpPr>
          <p:nvPr/>
        </p:nvCxnSpPr>
        <p:spPr>
          <a:xfrm flipH="1">
            <a:off x="3853543" y="4626431"/>
            <a:ext cx="2466206" cy="1916000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E53D8D5-72C3-4624-AF1E-432F4628462A}"/>
              </a:ext>
            </a:extLst>
          </p:cNvPr>
          <p:cNvSpPr txBox="1"/>
          <p:nvPr/>
        </p:nvSpPr>
        <p:spPr>
          <a:xfrm>
            <a:off x="6927810" y="3822842"/>
            <a:ext cx="3900940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lang="en-IE" sz="2400" dirty="0"/>
              <a:t>Must be the Same Interpreter</a:t>
            </a:r>
          </a:p>
        </p:txBody>
      </p:sp>
    </p:spTree>
    <p:extLst>
      <p:ext uri="{BB962C8B-B14F-4D97-AF65-F5344CB8AC3E}">
        <p14:creationId xmlns:p14="http://schemas.microsoft.com/office/powerpoint/2010/main" val="32352870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C709A48-5E3B-438A-8C6F-D6A92FFD13F2}"/>
              </a:ext>
            </a:extLst>
          </p:cNvPr>
          <p:cNvSpPr txBox="1"/>
          <p:nvPr/>
        </p:nvSpPr>
        <p:spPr>
          <a:xfrm>
            <a:off x="437904" y="19595"/>
            <a:ext cx="117519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E" sz="2800" dirty="0"/>
              <a:t>Click on + to add packages &amp; search for </a:t>
            </a:r>
            <a:r>
              <a:rPr lang="en-IE" sz="2800" dirty="0" err="1">
                <a:solidFill>
                  <a:srgbClr val="FF0000"/>
                </a:solidFill>
              </a:rPr>
              <a:t>pymysql</a:t>
            </a:r>
            <a:r>
              <a:rPr lang="en-IE" sz="2800" dirty="0">
                <a:solidFill>
                  <a:srgbClr val="FF0000"/>
                </a:solidFill>
              </a:rPr>
              <a:t> + Click </a:t>
            </a:r>
            <a:r>
              <a:rPr lang="en-IE" sz="2800" dirty="0" err="1">
                <a:solidFill>
                  <a:srgbClr val="FF0000"/>
                </a:solidFill>
              </a:rPr>
              <a:t>CheckBox</a:t>
            </a:r>
            <a:r>
              <a:rPr lang="en-IE" sz="2800" dirty="0">
                <a:solidFill>
                  <a:srgbClr val="FF0000"/>
                </a:solidFill>
              </a:rPr>
              <a:t> </a:t>
            </a:r>
            <a:r>
              <a:rPr lang="en-IE" sz="2800" dirty="0"/>
              <a:t>at the bottom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82F1971-9830-4E2D-B3B9-DE9A79C761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7232" b="75402"/>
          <a:stretch/>
        </p:blipFill>
        <p:spPr>
          <a:xfrm>
            <a:off x="177424" y="2566821"/>
            <a:ext cx="13236917" cy="403893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4DBEB17-F7EC-4F2A-BA5D-5E8C56712C1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248" r="56655" b="76202"/>
          <a:stretch/>
        </p:blipFill>
        <p:spPr>
          <a:xfrm>
            <a:off x="177424" y="523220"/>
            <a:ext cx="8297105" cy="187926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A6DC2EC-6011-4AD9-8715-70A8303C31B9}"/>
              </a:ext>
            </a:extLst>
          </p:cNvPr>
          <p:cNvCxnSpPr/>
          <p:nvPr/>
        </p:nvCxnSpPr>
        <p:spPr>
          <a:xfrm flipH="1">
            <a:off x="2596243" y="1879260"/>
            <a:ext cx="2106386" cy="179466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0AAEABA9-C8BA-4269-A6B9-E66CF4FBE44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8732"/>
          <a:stretch/>
        </p:blipFill>
        <p:spPr>
          <a:xfrm>
            <a:off x="177423" y="5894614"/>
            <a:ext cx="13236917" cy="1161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0203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4168274-D246-42C4-9A8A-6FD3325D5C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0000"/>
          <a:stretch/>
        </p:blipFill>
        <p:spPr>
          <a:xfrm>
            <a:off x="0" y="0"/>
            <a:ext cx="17615834" cy="41148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D45DBC1-0711-4E5B-BE9D-F78C78968C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8279"/>
          <a:stretch/>
        </p:blipFill>
        <p:spPr>
          <a:xfrm>
            <a:off x="-171360" y="4114800"/>
            <a:ext cx="17958554" cy="3037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4100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4E97032-15B0-42F4-9B26-3AB01FDAC9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61665"/>
            <a:ext cx="12192000" cy="623329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70F79C8-E4D0-4715-83AB-5630494A44FF}"/>
              </a:ext>
            </a:extLst>
          </p:cNvPr>
          <p:cNvSpPr txBox="1"/>
          <p:nvPr/>
        </p:nvSpPr>
        <p:spPr>
          <a:xfrm>
            <a:off x="867103" y="0"/>
            <a:ext cx="69805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E" sz="2400" dirty="0"/>
              <a:t>Possible you may be asked to install cryptography also </a:t>
            </a:r>
          </a:p>
        </p:txBody>
      </p:sp>
    </p:spTree>
    <p:extLst>
      <p:ext uri="{BB962C8B-B14F-4D97-AF65-F5344CB8AC3E}">
        <p14:creationId xmlns:p14="http://schemas.microsoft.com/office/powerpoint/2010/main" val="34457409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05AC131-CF7D-46A3-B72E-25CD506CAB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700" y="33337"/>
            <a:ext cx="9372600" cy="67913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037A231-E4B4-48BD-86D7-09C570D36521}"/>
              </a:ext>
            </a:extLst>
          </p:cNvPr>
          <p:cNvSpPr txBox="1"/>
          <p:nvPr/>
        </p:nvSpPr>
        <p:spPr>
          <a:xfrm>
            <a:off x="3547241" y="0"/>
            <a:ext cx="757418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lang="en-IE" sz="2400" dirty="0"/>
              <a:t>One of the available cryptography packages worked for me </a:t>
            </a:r>
          </a:p>
        </p:txBody>
      </p:sp>
    </p:spTree>
    <p:extLst>
      <p:ext uri="{BB962C8B-B14F-4D97-AF65-F5344CB8AC3E}">
        <p14:creationId xmlns:p14="http://schemas.microsoft.com/office/powerpoint/2010/main" val="26597164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A5FE479-08DE-40D5-A8A0-DF670CD099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89" t="3794" r="11293" b="18053"/>
          <a:stretch/>
        </p:blipFill>
        <p:spPr>
          <a:xfrm>
            <a:off x="0" y="0"/>
            <a:ext cx="12192000" cy="586811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7DEACAA-0396-4667-A578-EE267AF5C2B7}"/>
              </a:ext>
            </a:extLst>
          </p:cNvPr>
          <p:cNvSpPr txBox="1"/>
          <p:nvPr/>
        </p:nvSpPr>
        <p:spPr>
          <a:xfrm>
            <a:off x="882869" y="6369269"/>
            <a:ext cx="79798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E" sz="2800" dirty="0"/>
              <a:t>Now we can rerun Application with </a:t>
            </a:r>
            <a:r>
              <a:rPr lang="en-IE" sz="2800" dirty="0" err="1">
                <a:solidFill>
                  <a:srgbClr val="FF0000"/>
                </a:solidFill>
              </a:rPr>
              <a:t>pymysql</a:t>
            </a:r>
            <a:r>
              <a:rPr lang="en-IE" sz="2800" dirty="0">
                <a:solidFill>
                  <a:srgbClr val="FF0000"/>
                </a:solidFill>
              </a:rPr>
              <a:t> </a:t>
            </a:r>
            <a:r>
              <a:rPr lang="en-IE" sz="2800" dirty="0"/>
              <a:t>installed 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8AC5FA7-D3B6-4C39-9EC6-56794D40713B}"/>
              </a:ext>
            </a:extLst>
          </p:cNvPr>
          <p:cNvCxnSpPr>
            <a:cxnSpLocks/>
          </p:cNvCxnSpPr>
          <p:nvPr/>
        </p:nvCxnSpPr>
        <p:spPr>
          <a:xfrm flipV="1">
            <a:off x="8049987" y="310243"/>
            <a:ext cx="3788227" cy="605902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59107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512DD3A-5813-4846-88BF-064B3ED0FC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319" t="9152" r="23966" b="65808"/>
          <a:stretch/>
        </p:blipFill>
        <p:spPr>
          <a:xfrm>
            <a:off x="126124" y="0"/>
            <a:ext cx="12780820" cy="3429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025731B-41E5-4BDA-AEE4-7572B4BA533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2267" r="76078" b="24581"/>
          <a:stretch/>
        </p:blipFill>
        <p:spPr>
          <a:xfrm>
            <a:off x="126124" y="3894082"/>
            <a:ext cx="12202510" cy="3429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8045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0705321-8F16-4565-83EF-B91894B9EBBA}"/>
              </a:ext>
            </a:extLst>
          </p:cNvPr>
          <p:cNvSpPr/>
          <p:nvPr/>
        </p:nvSpPr>
        <p:spPr>
          <a:xfrm>
            <a:off x="188017" y="138527"/>
            <a:ext cx="30762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E" sz="2400" dirty="0"/>
              <a:t>#Q31   TestDBaseQ1.py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E660620-5335-42C3-8CB3-0DC586A7E7A3}"/>
              </a:ext>
            </a:extLst>
          </p:cNvPr>
          <p:cNvSpPr/>
          <p:nvPr/>
        </p:nvSpPr>
        <p:spPr>
          <a:xfrm>
            <a:off x="188017" y="745583"/>
            <a:ext cx="5692521" cy="355481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IE" sz="2500" dirty="0"/>
              <a:t>import </a:t>
            </a:r>
            <a:r>
              <a:rPr lang="en-IE" sz="2500" dirty="0" err="1"/>
              <a:t>pymysql</a:t>
            </a:r>
            <a:endParaRPr lang="en-IE" sz="2500" dirty="0"/>
          </a:p>
          <a:p>
            <a:r>
              <a:rPr lang="en-IE" sz="2500" dirty="0"/>
              <a:t>conn = </a:t>
            </a:r>
            <a:r>
              <a:rPr lang="en-IE" sz="2500" dirty="0" err="1"/>
              <a:t>pymysql.connect</a:t>
            </a:r>
            <a:r>
              <a:rPr lang="en-IE" sz="2500" dirty="0"/>
              <a:t>(</a:t>
            </a:r>
            <a:r>
              <a:rPr lang="en-IE" sz="2500" dirty="0" err="1"/>
              <a:t>db</a:t>
            </a:r>
            <a:r>
              <a:rPr lang="en-IE" sz="2500" dirty="0"/>
              <a:t>='</a:t>
            </a:r>
            <a:r>
              <a:rPr lang="en-IE" sz="2500" dirty="0" err="1"/>
              <a:t>testapp</a:t>
            </a:r>
            <a:r>
              <a:rPr lang="en-IE" sz="2500" dirty="0"/>
              <a:t>', user='root', passwd='</a:t>
            </a:r>
            <a:r>
              <a:rPr lang="en-IE" sz="2500" dirty="0" err="1"/>
              <a:t>helloworld</a:t>
            </a:r>
            <a:r>
              <a:rPr lang="en-IE" sz="2500" dirty="0"/>
              <a:t>', host='</a:t>
            </a:r>
            <a:r>
              <a:rPr lang="en-IE" sz="2500" dirty="0" err="1"/>
              <a:t>localhost',port</a:t>
            </a:r>
            <a:r>
              <a:rPr lang="en-IE" sz="2500" dirty="0"/>
              <a:t>=3308)</a:t>
            </a:r>
          </a:p>
          <a:p>
            <a:r>
              <a:rPr lang="en-IE" sz="2500" dirty="0"/>
              <a:t>cur = </a:t>
            </a:r>
            <a:r>
              <a:rPr lang="en-IE" sz="2500" dirty="0" err="1"/>
              <a:t>conn.cursor</a:t>
            </a:r>
            <a:r>
              <a:rPr lang="en-IE" sz="2500" dirty="0"/>
              <a:t>()</a:t>
            </a:r>
          </a:p>
          <a:p>
            <a:r>
              <a:rPr lang="en-IE" sz="2500" dirty="0" err="1"/>
              <a:t>cur.execute</a:t>
            </a:r>
            <a:r>
              <a:rPr lang="en-IE" sz="2500" dirty="0"/>
              <a:t>("select * from </a:t>
            </a:r>
            <a:r>
              <a:rPr lang="en-IE" sz="2500" dirty="0" err="1"/>
              <a:t>testapp.Teams</a:t>
            </a:r>
            <a:r>
              <a:rPr lang="en-IE" sz="2500" dirty="0"/>
              <a:t>")</a:t>
            </a:r>
          </a:p>
          <a:p>
            <a:r>
              <a:rPr lang="en-IE" sz="2500" dirty="0" err="1"/>
              <a:t>allTeams</a:t>
            </a:r>
            <a:r>
              <a:rPr lang="en-IE" sz="2500" dirty="0"/>
              <a:t>=</a:t>
            </a:r>
            <a:r>
              <a:rPr lang="en-IE" sz="2500" dirty="0" err="1"/>
              <a:t>cur.fetchall</a:t>
            </a:r>
            <a:r>
              <a:rPr lang="en-IE" sz="2500" dirty="0"/>
              <a:t>()[0]</a:t>
            </a:r>
          </a:p>
          <a:p>
            <a:r>
              <a:rPr lang="en-IE" sz="2500" dirty="0"/>
              <a:t>print(</a:t>
            </a:r>
            <a:r>
              <a:rPr lang="en-IE" sz="2500" dirty="0" err="1"/>
              <a:t>allTeams</a:t>
            </a:r>
            <a:r>
              <a:rPr lang="en-IE" sz="2500" dirty="0"/>
              <a:t>)</a:t>
            </a:r>
          </a:p>
          <a:p>
            <a:r>
              <a:rPr lang="en-IE" sz="2500" dirty="0"/>
              <a:t>print(</a:t>
            </a:r>
            <a:r>
              <a:rPr lang="en-IE" sz="2500" dirty="0" err="1"/>
              <a:t>allTeams</a:t>
            </a:r>
            <a:r>
              <a:rPr lang="en-IE" sz="2500" dirty="0"/>
              <a:t>[1])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A97B01-490C-4BC0-A00D-76A4AFEAAA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07" t="76906" r="83706" b="15773"/>
          <a:stretch/>
        </p:blipFill>
        <p:spPr>
          <a:xfrm>
            <a:off x="188017" y="4871545"/>
            <a:ext cx="3781005" cy="140313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3B19C11-4617-49B0-8EB2-034FBD16BC69}"/>
              </a:ext>
            </a:extLst>
          </p:cNvPr>
          <p:cNvSpPr/>
          <p:nvPr/>
        </p:nvSpPr>
        <p:spPr>
          <a:xfrm>
            <a:off x="6593135" y="268529"/>
            <a:ext cx="5278496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E" sz="2800" dirty="0"/>
              <a:t>#Q31   Modify This File to Give the </a:t>
            </a:r>
          </a:p>
          <a:p>
            <a:r>
              <a:rPr lang="en-IE" sz="2800" dirty="0"/>
              <a:t>             following output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1A0A4B0-105E-44CD-B79C-B90F7E46BDDE}"/>
              </a:ext>
            </a:extLst>
          </p:cNvPr>
          <p:cNvSpPr/>
          <p:nvPr/>
        </p:nvSpPr>
        <p:spPr>
          <a:xfrm>
            <a:off x="7668987" y="1438079"/>
            <a:ext cx="3418114" cy="216982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IE" sz="2700" dirty="0"/>
              <a:t>Team             Score</a:t>
            </a:r>
          </a:p>
          <a:p>
            <a:r>
              <a:rPr lang="en-IE" sz="2700" dirty="0"/>
              <a:t>===============</a:t>
            </a:r>
          </a:p>
          <a:p>
            <a:r>
              <a:rPr lang="en-IE" sz="2700" dirty="0"/>
              <a:t>United	53</a:t>
            </a:r>
          </a:p>
          <a:p>
            <a:r>
              <a:rPr lang="en-IE" sz="2700" dirty="0"/>
              <a:t>City	            54</a:t>
            </a:r>
          </a:p>
          <a:p>
            <a:r>
              <a:rPr lang="en-IE" sz="2700" dirty="0"/>
              <a:t>Rovers	64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025D27B-D960-4DE7-9A93-97122991BD1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161" t="67066" r="82589" b="14375"/>
          <a:stretch/>
        </p:blipFill>
        <p:spPr>
          <a:xfrm>
            <a:off x="7668987" y="3974906"/>
            <a:ext cx="3418114" cy="2883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765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2D97A41-5743-471E-A9DF-53910C8DF2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839" t="31177" r="25430" b="55257"/>
          <a:stretch/>
        </p:blipFill>
        <p:spPr>
          <a:xfrm>
            <a:off x="5312979" y="3076529"/>
            <a:ext cx="11338592" cy="18288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7F3A61E-68F6-4ABB-B0EF-117F367FAA5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723" r="78170" b="30770"/>
          <a:stretch/>
        </p:blipFill>
        <p:spPr>
          <a:xfrm>
            <a:off x="-47151" y="0"/>
            <a:ext cx="5392788" cy="631915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91EC9E4-CCC0-46AF-9C7D-B847CACA832D}"/>
              </a:ext>
            </a:extLst>
          </p:cNvPr>
          <p:cNvSpPr txBox="1"/>
          <p:nvPr/>
        </p:nvSpPr>
        <p:spPr>
          <a:xfrm>
            <a:off x="5821136" y="538843"/>
            <a:ext cx="52745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2800" dirty="0"/>
              <a:t>Add 2 Files from Moodle to Project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8DC5F75-3D17-4140-9C78-3D47B270199D}"/>
              </a:ext>
            </a:extLst>
          </p:cNvPr>
          <p:cNvCxnSpPr>
            <a:cxnSpLocks/>
          </p:cNvCxnSpPr>
          <p:nvPr/>
        </p:nvCxnSpPr>
        <p:spPr>
          <a:xfrm flipH="1">
            <a:off x="3004457" y="4425043"/>
            <a:ext cx="3249387" cy="151377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6F75C9A-8CC7-4E21-9464-FEE803DAA341}"/>
              </a:ext>
            </a:extLst>
          </p:cNvPr>
          <p:cNvCxnSpPr>
            <a:cxnSpLocks/>
          </p:cNvCxnSpPr>
          <p:nvPr/>
        </p:nvCxnSpPr>
        <p:spPr>
          <a:xfrm flipH="1" flipV="1">
            <a:off x="3755571" y="3685472"/>
            <a:ext cx="2710544" cy="11908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25007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0705321-8F16-4565-83EF-B91894B9EBBA}"/>
              </a:ext>
            </a:extLst>
          </p:cNvPr>
          <p:cNvSpPr/>
          <p:nvPr/>
        </p:nvSpPr>
        <p:spPr>
          <a:xfrm>
            <a:off x="188017" y="58049"/>
            <a:ext cx="10631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E" sz="2400" dirty="0"/>
              <a:t>#Q32  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1A0A4B0-105E-44CD-B79C-B90F7E46BDDE}"/>
              </a:ext>
            </a:extLst>
          </p:cNvPr>
          <p:cNvSpPr/>
          <p:nvPr/>
        </p:nvSpPr>
        <p:spPr>
          <a:xfrm>
            <a:off x="7538358" y="17493"/>
            <a:ext cx="3418114" cy="216982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IE" sz="2700" dirty="0"/>
              <a:t>Team             Score</a:t>
            </a:r>
          </a:p>
          <a:p>
            <a:r>
              <a:rPr lang="en-IE" sz="2700" dirty="0"/>
              <a:t>===============</a:t>
            </a:r>
          </a:p>
          <a:p>
            <a:r>
              <a:rPr lang="en-IE" sz="2700" dirty="0"/>
              <a:t>United	53</a:t>
            </a:r>
          </a:p>
          <a:p>
            <a:r>
              <a:rPr lang="en-IE" sz="2700" dirty="0"/>
              <a:t>City	            54</a:t>
            </a:r>
          </a:p>
          <a:p>
            <a:r>
              <a:rPr lang="en-IE" sz="2700" dirty="0"/>
              <a:t>Rovers	64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B47B858-DB5D-4CF2-84C1-29236B9B32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430" r="13292" b="46590"/>
          <a:stretch/>
        </p:blipFill>
        <p:spPr>
          <a:xfrm>
            <a:off x="6401154" y="2659944"/>
            <a:ext cx="5692521" cy="358130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C23F044-A307-496A-961E-88285ED2130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470"/>
          <a:stretch/>
        </p:blipFill>
        <p:spPr>
          <a:xfrm>
            <a:off x="-1" y="457277"/>
            <a:ext cx="5094515" cy="6342673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F2D5775-BA2C-4D91-8D9E-C4840C03D2B6}"/>
              </a:ext>
            </a:extLst>
          </p:cNvPr>
          <p:cNvCxnSpPr>
            <a:cxnSpLocks/>
          </p:cNvCxnSpPr>
          <p:nvPr/>
        </p:nvCxnSpPr>
        <p:spPr>
          <a:xfrm flipV="1">
            <a:off x="3531687" y="4196443"/>
            <a:ext cx="3148950" cy="204480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6E660620-5335-42C3-8CB3-0DC586A7E7A3}"/>
              </a:ext>
            </a:extLst>
          </p:cNvPr>
          <p:cNvSpPr/>
          <p:nvPr/>
        </p:nvSpPr>
        <p:spPr>
          <a:xfrm>
            <a:off x="1102417" y="58049"/>
            <a:ext cx="5692521" cy="47705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IE" sz="2500" dirty="0"/>
              <a:t>We have added GUI From End to DB</a:t>
            </a:r>
          </a:p>
        </p:txBody>
      </p:sp>
    </p:spTree>
    <p:extLst>
      <p:ext uri="{BB962C8B-B14F-4D97-AF65-F5344CB8AC3E}">
        <p14:creationId xmlns:p14="http://schemas.microsoft.com/office/powerpoint/2010/main" val="3831360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0705321-8F16-4565-83EF-B91894B9EBBA}"/>
              </a:ext>
            </a:extLst>
          </p:cNvPr>
          <p:cNvSpPr/>
          <p:nvPr/>
        </p:nvSpPr>
        <p:spPr>
          <a:xfrm>
            <a:off x="188017" y="58049"/>
            <a:ext cx="10631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E" sz="2400" dirty="0"/>
              <a:t>#Q32  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1A0A4B0-105E-44CD-B79C-B90F7E46BDDE}"/>
              </a:ext>
            </a:extLst>
          </p:cNvPr>
          <p:cNvSpPr/>
          <p:nvPr/>
        </p:nvSpPr>
        <p:spPr>
          <a:xfrm>
            <a:off x="7538357" y="17493"/>
            <a:ext cx="4465625" cy="133882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r>
              <a:rPr lang="en-IE" sz="2700" dirty="0"/>
              <a:t>Set Score to 0</a:t>
            </a:r>
          </a:p>
          <a:p>
            <a:pPr marL="457200" indent="-457200">
              <a:buFontTx/>
              <a:buChar char="-"/>
            </a:pPr>
            <a:r>
              <a:rPr lang="en-IE" sz="2700" dirty="0"/>
              <a:t>Set Score to given value</a:t>
            </a:r>
          </a:p>
          <a:p>
            <a:pPr marL="457200" indent="-457200">
              <a:buFontTx/>
              <a:buChar char="-"/>
            </a:pPr>
            <a:r>
              <a:rPr lang="en-IE" sz="2700" dirty="0"/>
              <a:t>Display Highest Score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E660620-5335-42C3-8CB3-0DC586A7E7A3}"/>
              </a:ext>
            </a:extLst>
          </p:cNvPr>
          <p:cNvSpPr/>
          <p:nvPr/>
        </p:nvSpPr>
        <p:spPr>
          <a:xfrm>
            <a:off x="1102417" y="58049"/>
            <a:ext cx="5692521" cy="47705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IE" sz="2500" dirty="0">
                <a:solidFill>
                  <a:srgbClr val="FF0000"/>
                </a:solidFill>
              </a:rPr>
              <a:t>Step Score </a:t>
            </a:r>
            <a:r>
              <a:rPr lang="en-IE" sz="2500" dirty="0"/>
              <a:t>is Working but want to add </a:t>
            </a:r>
            <a:r>
              <a:rPr lang="en-IE" sz="2500" dirty="0" err="1"/>
              <a:t>Fn</a:t>
            </a:r>
            <a:endParaRPr lang="en-IE" sz="25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49024C-0A17-44B0-921F-F08608AA56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955"/>
          <a:stretch/>
        </p:blipFill>
        <p:spPr>
          <a:xfrm>
            <a:off x="-1" y="686907"/>
            <a:ext cx="4996543" cy="6188446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F2D5775-BA2C-4D91-8D9E-C4840C03D2B6}"/>
              </a:ext>
            </a:extLst>
          </p:cNvPr>
          <p:cNvCxnSpPr>
            <a:cxnSpLocks/>
          </p:cNvCxnSpPr>
          <p:nvPr/>
        </p:nvCxnSpPr>
        <p:spPr>
          <a:xfrm flipV="1">
            <a:off x="2710543" y="2955472"/>
            <a:ext cx="114300" cy="47352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67E772D-BBE0-4529-8A98-B838B6BD9284}"/>
              </a:ext>
            </a:extLst>
          </p:cNvPr>
          <p:cNvCxnSpPr>
            <a:cxnSpLocks/>
          </p:cNvCxnSpPr>
          <p:nvPr/>
        </p:nvCxnSpPr>
        <p:spPr>
          <a:xfrm>
            <a:off x="1872343" y="4254658"/>
            <a:ext cx="625927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1523D1C7-1E09-406E-95EE-97E93B6857D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2215"/>
          <a:stretch/>
        </p:blipFill>
        <p:spPr>
          <a:xfrm>
            <a:off x="6100082" y="2008414"/>
            <a:ext cx="5395232" cy="4868194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A765A0A-2DC3-4CDF-8D96-D993839DC5F4}"/>
              </a:ext>
            </a:extLst>
          </p:cNvPr>
          <p:cNvCxnSpPr>
            <a:cxnSpLocks/>
          </p:cNvCxnSpPr>
          <p:nvPr/>
        </p:nvCxnSpPr>
        <p:spPr>
          <a:xfrm flipV="1">
            <a:off x="2185306" y="2603342"/>
            <a:ext cx="6468837" cy="117778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A4CEF8C-FB57-42CF-B077-1C7C1ADE129C}"/>
              </a:ext>
            </a:extLst>
          </p:cNvPr>
          <p:cNvCxnSpPr>
            <a:cxnSpLocks/>
          </p:cNvCxnSpPr>
          <p:nvPr/>
        </p:nvCxnSpPr>
        <p:spPr>
          <a:xfrm>
            <a:off x="8180615" y="3982515"/>
            <a:ext cx="625927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5AE337F-5643-42B5-8FE1-0B336BDEC6FE}"/>
              </a:ext>
            </a:extLst>
          </p:cNvPr>
          <p:cNvSpPr txBox="1"/>
          <p:nvPr/>
        </p:nvSpPr>
        <p:spPr>
          <a:xfrm>
            <a:off x="5419724" y="1436735"/>
            <a:ext cx="698563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E" sz="2600" dirty="0">
                <a:solidFill>
                  <a:srgbClr val="FF0000"/>
                </a:solidFill>
              </a:rPr>
              <a:t>N.B. </a:t>
            </a:r>
            <a:r>
              <a:rPr lang="en-IE" sz="2600" dirty="0"/>
              <a:t>Complete first 3 Methods in </a:t>
            </a:r>
            <a:r>
              <a:rPr lang="en-IE" sz="2600" dirty="0">
                <a:solidFill>
                  <a:srgbClr val="FF0000"/>
                </a:solidFill>
              </a:rPr>
              <a:t>Q32_Gui1Q2.py  </a:t>
            </a:r>
          </a:p>
        </p:txBody>
      </p:sp>
    </p:spTree>
    <p:extLst>
      <p:ext uri="{BB962C8B-B14F-4D97-AF65-F5344CB8AC3E}">
        <p14:creationId xmlns:p14="http://schemas.microsoft.com/office/powerpoint/2010/main" val="36389406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F313AD0-E651-4207-A0E3-7D59F8361CA0}"/>
              </a:ext>
            </a:extLst>
          </p:cNvPr>
          <p:cNvSpPr/>
          <p:nvPr/>
        </p:nvSpPr>
        <p:spPr>
          <a:xfrm>
            <a:off x="-1" y="0"/>
            <a:ext cx="6952594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2400" dirty="0">
                <a:solidFill>
                  <a:srgbClr val="FF0000"/>
                </a:solidFill>
              </a:rPr>
              <a:t>Q3. </a:t>
            </a:r>
            <a:r>
              <a:rPr lang="en-IE" sz="2400" dirty="0"/>
              <a:t>In this Q you are given the completed Code to Iterate over a Database of Cities, you need to:</a:t>
            </a:r>
          </a:p>
          <a:p>
            <a:endParaRPr lang="en-IE" sz="800" dirty="0"/>
          </a:p>
          <a:p>
            <a:pPr marL="342900" indent="-342900">
              <a:buAutoNum type="arabicPeriod"/>
            </a:pPr>
            <a:r>
              <a:rPr lang="en-IE" sz="2400" dirty="0"/>
              <a:t>Create a new Cloud Code Project </a:t>
            </a:r>
            <a:r>
              <a:rPr lang="en-IE" sz="2400" dirty="0">
                <a:solidFill>
                  <a:srgbClr val="FF0000"/>
                </a:solidFill>
              </a:rPr>
              <a:t>MyDataBase3</a:t>
            </a:r>
          </a:p>
          <a:p>
            <a:pPr marL="342900" indent="-342900">
              <a:buAutoNum type="arabicPeriod"/>
            </a:pPr>
            <a:endParaRPr lang="en-IE" sz="1200" dirty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r>
              <a:rPr lang="en-IE" sz="2400" dirty="0"/>
              <a:t>Start docker</a:t>
            </a:r>
          </a:p>
          <a:p>
            <a:pPr marL="342900" indent="-342900">
              <a:buAutoNum type="arabicPeriod"/>
            </a:pPr>
            <a:endParaRPr lang="en-IE" sz="1200" dirty="0"/>
          </a:p>
          <a:p>
            <a:pPr marL="342900" indent="-342900">
              <a:buAutoNum type="arabicPeriod"/>
            </a:pPr>
            <a:r>
              <a:rPr lang="en-IE" sz="2400" dirty="0"/>
              <a:t>Create a </a:t>
            </a:r>
            <a:r>
              <a:rPr lang="en-IE" sz="2400" dirty="0">
                <a:solidFill>
                  <a:srgbClr val="FF0000"/>
                </a:solidFill>
              </a:rPr>
              <a:t>docker-</a:t>
            </a:r>
            <a:r>
              <a:rPr lang="en-IE" sz="2400" dirty="0" err="1">
                <a:solidFill>
                  <a:srgbClr val="FF0000"/>
                </a:solidFill>
              </a:rPr>
              <a:t>compose.yml</a:t>
            </a:r>
            <a:r>
              <a:rPr lang="en-IE" sz="2400" dirty="0">
                <a:solidFill>
                  <a:srgbClr val="FF0000"/>
                </a:solidFill>
              </a:rPr>
              <a:t> </a:t>
            </a:r>
            <a:r>
              <a:rPr lang="en-IE" sz="2400" dirty="0"/>
              <a:t>to create a new Database </a:t>
            </a:r>
            <a:r>
              <a:rPr lang="en-IE" sz="2400" dirty="0">
                <a:solidFill>
                  <a:srgbClr val="FF0000"/>
                </a:solidFill>
              </a:rPr>
              <a:t>q3testapp </a:t>
            </a:r>
            <a:r>
              <a:rPr lang="en-IE" sz="2400" dirty="0"/>
              <a:t>   password: </a:t>
            </a:r>
            <a:r>
              <a:rPr lang="en-IE" sz="2400" dirty="0">
                <a:solidFill>
                  <a:srgbClr val="FF0000"/>
                </a:solidFill>
              </a:rPr>
              <a:t>helloworld3</a:t>
            </a:r>
          </a:p>
          <a:p>
            <a:pPr marL="342900" indent="-342900">
              <a:buAutoNum type="arabicPeriod"/>
            </a:pPr>
            <a:endParaRPr lang="en-IE" sz="1200" dirty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r>
              <a:rPr lang="en-IE" sz="2400" dirty="0"/>
              <a:t>From Terminal </a:t>
            </a:r>
            <a:r>
              <a:rPr lang="en-IE" sz="2400" dirty="0">
                <a:solidFill>
                  <a:srgbClr val="FF0000"/>
                </a:solidFill>
              </a:rPr>
              <a:t>docker-compose up</a:t>
            </a:r>
          </a:p>
          <a:p>
            <a:endParaRPr lang="en-IE" sz="1200" dirty="0"/>
          </a:p>
          <a:p>
            <a:pPr marL="457200" indent="-457200">
              <a:buAutoNum type="arabicPeriod" startAt="5"/>
            </a:pPr>
            <a:r>
              <a:rPr lang="en-IE" sz="2400" dirty="0"/>
              <a:t>Use SQL Workbench to </a:t>
            </a:r>
            <a:r>
              <a:rPr lang="en-IE" sz="2400" dirty="0">
                <a:solidFill>
                  <a:srgbClr val="FF0000"/>
                </a:solidFill>
              </a:rPr>
              <a:t>manage/connect </a:t>
            </a:r>
            <a:r>
              <a:rPr lang="en-IE" sz="2400" dirty="0"/>
              <a:t>to </a:t>
            </a:r>
          </a:p>
          <a:p>
            <a:r>
              <a:rPr lang="en-IE" sz="2400" dirty="0"/>
              <a:t>     </a:t>
            </a:r>
            <a:r>
              <a:rPr lang="en-IE" sz="2400" dirty="0">
                <a:solidFill>
                  <a:srgbClr val="FF0000"/>
                </a:solidFill>
              </a:rPr>
              <a:t>MyDataBase3</a:t>
            </a:r>
            <a:r>
              <a:rPr lang="en-IE" sz="2400" dirty="0"/>
              <a:t>   then create the table bellow</a:t>
            </a:r>
          </a:p>
          <a:p>
            <a:endParaRPr lang="en-IE" sz="1200" dirty="0"/>
          </a:p>
          <a:p>
            <a:r>
              <a:rPr lang="en-IE" sz="2400" dirty="0"/>
              <a:t>6. Copy in and execute code supplied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ED6C22E-4753-4FCF-B571-4E285FB148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50" r="31821" b="45395"/>
          <a:stretch/>
        </p:blipFill>
        <p:spPr>
          <a:xfrm>
            <a:off x="6337737" y="0"/>
            <a:ext cx="6511159" cy="359301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737C987-7A23-4B88-BEC1-1685D493FB0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181" t="55080" r="65584" b="34266"/>
          <a:stretch/>
        </p:blipFill>
        <p:spPr>
          <a:xfrm>
            <a:off x="-1" y="4832092"/>
            <a:ext cx="5060731" cy="213334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FE1F29C-4D6B-4B00-97DC-19597349D07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2654" b="23584"/>
          <a:stretch/>
        </p:blipFill>
        <p:spPr>
          <a:xfrm>
            <a:off x="6337737" y="3664684"/>
            <a:ext cx="5481794" cy="3193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9893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F313AD0-E651-4207-A0E3-7D59F8361CA0}"/>
              </a:ext>
            </a:extLst>
          </p:cNvPr>
          <p:cNvSpPr/>
          <p:nvPr/>
        </p:nvSpPr>
        <p:spPr>
          <a:xfrm>
            <a:off x="-1" y="0"/>
            <a:ext cx="6952594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2400" dirty="0">
                <a:solidFill>
                  <a:srgbClr val="FF0000"/>
                </a:solidFill>
              </a:rPr>
              <a:t>Q4. </a:t>
            </a:r>
            <a:r>
              <a:rPr lang="en-IE" sz="2400" dirty="0"/>
              <a:t>Complete the Methods</a:t>
            </a:r>
          </a:p>
          <a:p>
            <a:endParaRPr lang="en-IE" sz="800" dirty="0"/>
          </a:p>
          <a:p>
            <a:pPr marL="342900" indent="-342900">
              <a:buAutoNum type="arabicPeriod"/>
            </a:pPr>
            <a:r>
              <a:rPr lang="en-IE" sz="2400" dirty="0" err="1">
                <a:solidFill>
                  <a:srgbClr val="FF0000"/>
                </a:solidFill>
              </a:rPr>
              <a:t>highestPopCmd</a:t>
            </a:r>
            <a:r>
              <a:rPr lang="en-IE" sz="2400" dirty="0">
                <a:solidFill>
                  <a:srgbClr val="FF0000"/>
                </a:solidFill>
              </a:rPr>
              <a:t>()</a:t>
            </a:r>
          </a:p>
          <a:p>
            <a:endParaRPr lang="en-IE" sz="1200" dirty="0">
              <a:solidFill>
                <a:srgbClr val="FF0000"/>
              </a:solidFill>
            </a:endParaRPr>
          </a:p>
          <a:p>
            <a:r>
              <a:rPr lang="en-IE" sz="2400" dirty="0"/>
              <a:t>2. </a:t>
            </a:r>
            <a:r>
              <a:rPr lang="en-IE" sz="2400" dirty="0" err="1"/>
              <a:t>updatePopCmd</a:t>
            </a:r>
            <a:r>
              <a:rPr lang="en-IE" sz="2400" dirty="0"/>
              <a:t>():</a:t>
            </a:r>
            <a:endParaRPr lang="en-IE" sz="1200" dirty="0"/>
          </a:p>
          <a:p>
            <a:pPr marL="342900" indent="-342900">
              <a:buAutoNum type="arabicPeriod"/>
            </a:pPr>
            <a:endParaRPr lang="en-IE" sz="1200" dirty="0">
              <a:solidFill>
                <a:srgbClr val="FF0000"/>
              </a:solidFill>
            </a:endParaRPr>
          </a:p>
          <a:p>
            <a:r>
              <a:rPr lang="en-IE" sz="2400" dirty="0"/>
              <a:t>3.  </a:t>
            </a:r>
            <a:r>
              <a:rPr lang="en-IE" sz="2400" dirty="0" err="1"/>
              <a:t>insertCmd</a:t>
            </a:r>
            <a:r>
              <a:rPr lang="en-IE" sz="2400" dirty="0"/>
              <a:t>():</a:t>
            </a:r>
            <a:endParaRPr lang="en-IE" sz="1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5EE9B3-9861-4047-8D5D-41015C8A3C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t="19326" r="-58" b="18914"/>
          <a:stretch/>
        </p:blipFill>
        <p:spPr>
          <a:xfrm>
            <a:off x="6754539" y="-1"/>
            <a:ext cx="5123182" cy="4209394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992B77C-952B-482C-AECF-9149161815F4}"/>
              </a:ext>
            </a:extLst>
          </p:cNvPr>
          <p:cNvCxnSpPr>
            <a:cxnSpLocks/>
          </p:cNvCxnSpPr>
          <p:nvPr/>
        </p:nvCxnSpPr>
        <p:spPr>
          <a:xfrm flipV="1">
            <a:off x="7914290" y="1860332"/>
            <a:ext cx="1481958" cy="31530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B0C3DF1-89E6-4019-B6C6-4D9E4AA79F8C}"/>
              </a:ext>
            </a:extLst>
          </p:cNvPr>
          <p:cNvCxnSpPr>
            <a:cxnSpLocks/>
          </p:cNvCxnSpPr>
          <p:nvPr/>
        </p:nvCxnSpPr>
        <p:spPr>
          <a:xfrm>
            <a:off x="8355724" y="2632841"/>
            <a:ext cx="1198179" cy="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A13626BA-FF98-46CD-85E3-CEE94806BE8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9809"/>
          <a:stretch/>
        </p:blipFill>
        <p:spPr>
          <a:xfrm>
            <a:off x="314277" y="1986895"/>
            <a:ext cx="4888303" cy="521794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975F11B-FBAF-494E-B491-14E5468CBC4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1672" r="77069" b="67710"/>
          <a:stretch/>
        </p:blipFill>
        <p:spPr>
          <a:xfrm>
            <a:off x="5588360" y="4209392"/>
            <a:ext cx="6074180" cy="2860861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31CE22F-98D5-49A1-8049-C0F36C2BC63F}"/>
              </a:ext>
            </a:extLst>
          </p:cNvPr>
          <p:cNvCxnSpPr>
            <a:cxnSpLocks/>
          </p:cNvCxnSpPr>
          <p:nvPr/>
        </p:nvCxnSpPr>
        <p:spPr>
          <a:xfrm>
            <a:off x="4496601" y="5955132"/>
            <a:ext cx="1599399" cy="47719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2154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30FDD3D-0EA1-4E14-8ABE-26D972F93BC4}"/>
              </a:ext>
            </a:extLst>
          </p:cNvPr>
          <p:cNvSpPr txBox="1"/>
          <p:nvPr/>
        </p:nvSpPr>
        <p:spPr>
          <a:xfrm>
            <a:off x="362606" y="220717"/>
            <a:ext cx="11700767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E" sz="2800" u="sng" dirty="0"/>
              <a:t>Appendix</a:t>
            </a:r>
          </a:p>
          <a:p>
            <a:pPr algn="l"/>
            <a:endParaRPr lang="en-IE" sz="2800" dirty="0"/>
          </a:p>
          <a:p>
            <a:pPr algn="l"/>
            <a:endParaRPr lang="en-IE" sz="2800" dirty="0"/>
          </a:p>
          <a:p>
            <a:pPr algn="l"/>
            <a:r>
              <a:rPr lang="en-IE" sz="2800" dirty="0"/>
              <a:t>Problems with Docker</a:t>
            </a:r>
          </a:p>
          <a:p>
            <a:pPr algn="l"/>
            <a:endParaRPr lang="en-IE" sz="2800" dirty="0"/>
          </a:p>
          <a:p>
            <a:pPr algn="l"/>
            <a:r>
              <a:rPr lang="en-IE" sz="2800" dirty="0">
                <a:solidFill>
                  <a:srgbClr val="FF0000"/>
                </a:solidFill>
              </a:rPr>
              <a:t>User Group: </a:t>
            </a:r>
            <a:r>
              <a:rPr lang="en-IE" sz="2800" dirty="0"/>
              <a:t>Ids need to be added to Docker User Group to allow users to use it</a:t>
            </a:r>
          </a:p>
          <a:p>
            <a:pPr algn="l"/>
            <a:endParaRPr lang="en-IE" sz="2800" dirty="0"/>
          </a:p>
          <a:p>
            <a:pPr algn="l"/>
            <a:endParaRPr lang="en-IE" sz="2800" dirty="0"/>
          </a:p>
          <a:p>
            <a:pPr algn="l"/>
            <a:r>
              <a:rPr lang="en-IE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282378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BE21B38-AF2A-4FB8-B8FA-68A74A2FBE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39" t="4978" r="42142" b="18795"/>
          <a:stretch/>
        </p:blipFill>
        <p:spPr>
          <a:xfrm>
            <a:off x="163286" y="58118"/>
            <a:ext cx="9503228" cy="720624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EBFEAFF-ED25-4AB4-8258-47EA923D2F61}"/>
              </a:ext>
            </a:extLst>
          </p:cNvPr>
          <p:cNvSpPr txBox="1"/>
          <p:nvPr/>
        </p:nvSpPr>
        <p:spPr>
          <a:xfrm>
            <a:off x="9813471" y="1404257"/>
            <a:ext cx="2156103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E" sz="2200" dirty="0"/>
              <a:t>Right Click on</a:t>
            </a:r>
          </a:p>
          <a:p>
            <a:pPr algn="l"/>
            <a:r>
              <a:rPr lang="en-IE" sz="2200" dirty="0"/>
              <a:t>This PC</a:t>
            </a:r>
          </a:p>
          <a:p>
            <a:pPr algn="l"/>
            <a:r>
              <a:rPr lang="en-IE" sz="2200" dirty="0"/>
              <a:t>/Manage</a:t>
            </a:r>
            <a:r>
              <a:rPr lang="en-IE" sz="2200"/>
              <a:t>/Groups</a:t>
            </a:r>
            <a:endParaRPr lang="en-IE" sz="2200" dirty="0"/>
          </a:p>
          <a:p>
            <a:pPr algn="l"/>
            <a:endParaRPr lang="en-IE" sz="2200" dirty="0"/>
          </a:p>
          <a:p>
            <a:pPr algn="l"/>
            <a:r>
              <a:rPr lang="en-IE" sz="2200" dirty="0"/>
              <a:t>Need Admin </a:t>
            </a:r>
          </a:p>
          <a:p>
            <a:pPr algn="l"/>
            <a:r>
              <a:rPr lang="en-IE" sz="2200" dirty="0"/>
              <a:t>Privileges to</a:t>
            </a:r>
          </a:p>
          <a:p>
            <a:pPr algn="l"/>
            <a:r>
              <a:rPr lang="en-IE" sz="2200" dirty="0"/>
              <a:t>Add new Users</a:t>
            </a:r>
          </a:p>
        </p:txBody>
      </p:sp>
    </p:spTree>
    <p:extLst>
      <p:ext uri="{BB962C8B-B14F-4D97-AF65-F5344CB8AC3E}">
        <p14:creationId xmlns:p14="http://schemas.microsoft.com/office/powerpoint/2010/main" val="388833932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C8FC10B-EA14-4A2C-9666-B5F4C941F2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15" t="12096" r="10421" b="17964"/>
          <a:stretch/>
        </p:blipFill>
        <p:spPr>
          <a:xfrm>
            <a:off x="-1" y="0"/>
            <a:ext cx="12034157" cy="5794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5258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18035EE-720C-4CFC-8723-DC5A65DCAF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374" t="19187" r="23010" b="2659"/>
          <a:stretch/>
        </p:blipFill>
        <p:spPr>
          <a:xfrm>
            <a:off x="189186" y="0"/>
            <a:ext cx="8619118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4C58602-0ABD-42BD-9893-E1EA106001A6}"/>
              </a:ext>
            </a:extLst>
          </p:cNvPr>
          <p:cNvSpPr txBox="1"/>
          <p:nvPr/>
        </p:nvSpPr>
        <p:spPr>
          <a:xfrm>
            <a:off x="9695793" y="1213945"/>
            <a:ext cx="14718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E" sz="2800" dirty="0"/>
              <a:t>Solution 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B0E8D4E-9072-45D3-8B13-2F97738D85CB}"/>
              </a:ext>
            </a:extLst>
          </p:cNvPr>
          <p:cNvCxnSpPr>
            <a:cxnSpLocks/>
            <a:stCxn id="3" idx="2"/>
          </p:cNvCxnSpPr>
          <p:nvPr/>
        </p:nvCxnSpPr>
        <p:spPr>
          <a:xfrm flipH="1">
            <a:off x="4669971" y="1737165"/>
            <a:ext cx="5761761" cy="471262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55074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F3BB86D-BD63-45CE-8FD8-C043CDAB7C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555" b="15294"/>
          <a:stretch/>
        </p:blipFill>
        <p:spPr>
          <a:xfrm>
            <a:off x="0" y="0"/>
            <a:ext cx="13365990" cy="6416566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EDA61076-CC50-462C-94CE-1329DCB75CD3}"/>
              </a:ext>
            </a:extLst>
          </p:cNvPr>
          <p:cNvCxnSpPr>
            <a:cxnSpLocks/>
          </p:cNvCxnSpPr>
          <p:nvPr/>
        </p:nvCxnSpPr>
        <p:spPr>
          <a:xfrm flipV="1">
            <a:off x="1665514" y="326571"/>
            <a:ext cx="9650186" cy="63681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D3F3FC5-AEE1-40F6-9DF6-E039E5EEED68}"/>
              </a:ext>
            </a:extLst>
          </p:cNvPr>
          <p:cNvCxnSpPr>
            <a:cxnSpLocks/>
          </p:cNvCxnSpPr>
          <p:nvPr/>
        </p:nvCxnSpPr>
        <p:spPr>
          <a:xfrm>
            <a:off x="1665514" y="1110343"/>
            <a:ext cx="8131629" cy="4359728"/>
          </a:xfrm>
          <a:prstGeom prst="straightConnector1">
            <a:avLst/>
          </a:prstGeom>
          <a:ln w="5715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3422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277A174-1B16-4783-B088-E40D76FDADB6}"/>
              </a:ext>
            </a:extLst>
          </p:cNvPr>
          <p:cNvSpPr/>
          <p:nvPr/>
        </p:nvSpPr>
        <p:spPr>
          <a:xfrm>
            <a:off x="564214" y="1145428"/>
            <a:ext cx="8164150" cy="483209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IE" sz="2800" dirty="0"/>
              <a:t>version: '3'</a:t>
            </a:r>
          </a:p>
          <a:p>
            <a:endParaRPr lang="en-IE" sz="2800" dirty="0"/>
          </a:p>
          <a:p>
            <a:r>
              <a:rPr lang="en-IE" sz="2800" dirty="0"/>
              <a:t>services:</a:t>
            </a:r>
          </a:p>
          <a:p>
            <a:endParaRPr lang="en-IE" sz="2800" dirty="0"/>
          </a:p>
          <a:p>
            <a:r>
              <a:rPr lang="en-IE" sz="2800" dirty="0"/>
              <a:t>  </a:t>
            </a:r>
            <a:r>
              <a:rPr lang="en-IE" sz="2800" dirty="0" err="1"/>
              <a:t>mysql</a:t>
            </a:r>
            <a:r>
              <a:rPr lang="en-IE" sz="2800" dirty="0"/>
              <a:t>-development:</a:t>
            </a:r>
          </a:p>
          <a:p>
            <a:r>
              <a:rPr lang="en-IE" sz="2800" dirty="0"/>
              <a:t>    image: mysql:8.0.17</a:t>
            </a:r>
          </a:p>
          <a:p>
            <a:r>
              <a:rPr lang="en-IE" sz="2800" dirty="0"/>
              <a:t>    environment:</a:t>
            </a:r>
          </a:p>
          <a:p>
            <a:r>
              <a:rPr lang="en-IE" sz="2800" dirty="0"/>
              <a:t>      MYSQL_ROOT_PASSWORD: </a:t>
            </a:r>
            <a:r>
              <a:rPr lang="en-IE" sz="2800" dirty="0" err="1">
                <a:solidFill>
                  <a:srgbClr val="FF0000"/>
                </a:solidFill>
              </a:rPr>
              <a:t>helloworld</a:t>
            </a:r>
            <a:endParaRPr lang="en-IE" sz="2800" dirty="0">
              <a:solidFill>
                <a:srgbClr val="FF0000"/>
              </a:solidFill>
            </a:endParaRPr>
          </a:p>
          <a:p>
            <a:r>
              <a:rPr lang="en-IE" sz="2800" dirty="0"/>
              <a:t>      MYSQL_DATABASE: </a:t>
            </a:r>
            <a:r>
              <a:rPr lang="en-IE" sz="2800" dirty="0" err="1">
                <a:solidFill>
                  <a:srgbClr val="FF0000"/>
                </a:solidFill>
              </a:rPr>
              <a:t>testapp</a:t>
            </a:r>
            <a:endParaRPr lang="en-IE" sz="2800" dirty="0">
              <a:solidFill>
                <a:srgbClr val="FF0000"/>
              </a:solidFill>
            </a:endParaRPr>
          </a:p>
          <a:p>
            <a:r>
              <a:rPr lang="en-IE" sz="2800" dirty="0"/>
              <a:t>    ports:</a:t>
            </a:r>
          </a:p>
          <a:p>
            <a:r>
              <a:rPr lang="en-IE" sz="2800" dirty="0"/>
              <a:t>      - "3308:3306"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111226-7108-4EBD-84C4-5FF198038F64}"/>
              </a:ext>
            </a:extLst>
          </p:cNvPr>
          <p:cNvSpPr txBox="1"/>
          <p:nvPr/>
        </p:nvSpPr>
        <p:spPr>
          <a:xfrm>
            <a:off x="249382" y="187036"/>
            <a:ext cx="109751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2800" dirty="0">
                <a:solidFill>
                  <a:srgbClr val="FF0000"/>
                </a:solidFill>
              </a:rPr>
              <a:t>docker-</a:t>
            </a:r>
            <a:r>
              <a:rPr lang="en-IE" sz="2800" dirty="0" err="1">
                <a:solidFill>
                  <a:srgbClr val="FF0000"/>
                </a:solidFill>
              </a:rPr>
              <a:t>compose.yml</a:t>
            </a:r>
            <a:r>
              <a:rPr lang="en-IE" sz="2800" dirty="0">
                <a:solidFill>
                  <a:srgbClr val="FF0000"/>
                </a:solidFill>
              </a:rPr>
              <a:t> </a:t>
            </a:r>
            <a:r>
              <a:rPr lang="en-IE" sz="2800" dirty="0"/>
              <a:t>file creates a password protected database in Docker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1A2DED-B8A2-4AF7-850D-B2C531286194}"/>
              </a:ext>
            </a:extLst>
          </p:cNvPr>
          <p:cNvSpPr txBox="1"/>
          <p:nvPr/>
        </p:nvSpPr>
        <p:spPr>
          <a:xfrm>
            <a:off x="4966855" y="6301632"/>
            <a:ext cx="44008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2400" dirty="0"/>
              <a:t>Mapping External Port/ Local Port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549D46A-4892-411A-AFFF-F9159AF6151C}"/>
              </a:ext>
            </a:extLst>
          </p:cNvPr>
          <p:cNvCxnSpPr>
            <a:cxnSpLocks/>
          </p:cNvCxnSpPr>
          <p:nvPr/>
        </p:nvCxnSpPr>
        <p:spPr>
          <a:xfrm flipH="1" flipV="1">
            <a:off x="2327564" y="5977520"/>
            <a:ext cx="2410692" cy="32411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9210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0B7A48F-4750-497C-80CD-60E2D9BEF7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5997" r="55511" b="13087"/>
          <a:stretch/>
        </p:blipFill>
        <p:spPr>
          <a:xfrm>
            <a:off x="0" y="0"/>
            <a:ext cx="10474036" cy="612860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B6F2933-49E9-46DF-B6D6-A032B71C29A7}"/>
              </a:ext>
            </a:extLst>
          </p:cNvPr>
          <p:cNvSpPr txBox="1"/>
          <p:nvPr/>
        </p:nvSpPr>
        <p:spPr>
          <a:xfrm>
            <a:off x="-1" y="6128608"/>
            <a:ext cx="1296785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600" dirty="0"/>
              <a:t>Open the Terminal and Run docker-compose up to create the Database </a:t>
            </a:r>
            <a:r>
              <a:rPr lang="en-IE" sz="2600" dirty="0" err="1">
                <a:solidFill>
                  <a:srgbClr val="FF0000"/>
                </a:solidFill>
              </a:rPr>
              <a:t>testapp</a:t>
            </a:r>
            <a:r>
              <a:rPr lang="en-IE" sz="2600" dirty="0">
                <a:solidFill>
                  <a:srgbClr val="FF0000"/>
                </a:solidFill>
              </a:rPr>
              <a:t> </a:t>
            </a:r>
            <a:r>
              <a:rPr lang="en-IE" sz="2600" dirty="0"/>
              <a:t>in Docker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A74ED77-05B3-4221-A2BF-7F8E79081BF0}"/>
              </a:ext>
            </a:extLst>
          </p:cNvPr>
          <p:cNvSpPr/>
          <p:nvPr/>
        </p:nvSpPr>
        <p:spPr>
          <a:xfrm>
            <a:off x="5650942" y="3244334"/>
            <a:ext cx="8901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E" dirty="0" err="1"/>
              <a:t>testapp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836601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E9129D4-D576-40BD-BDEE-AEC9D4AEDD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839" t="35825" r="2887" b="39091"/>
          <a:stretch/>
        </p:blipFill>
        <p:spPr>
          <a:xfrm>
            <a:off x="0" y="-1"/>
            <a:ext cx="13978621" cy="303414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8D21353-711D-4733-B7CA-732F964B818D}"/>
              </a:ext>
            </a:extLst>
          </p:cNvPr>
          <p:cNvSpPr txBox="1"/>
          <p:nvPr/>
        </p:nvSpPr>
        <p:spPr>
          <a:xfrm>
            <a:off x="997527" y="4197927"/>
            <a:ext cx="4215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E" sz="2800" dirty="0"/>
              <a:t>Database Created in Docker</a:t>
            </a:r>
          </a:p>
        </p:txBody>
      </p:sp>
    </p:spTree>
    <p:extLst>
      <p:ext uri="{BB962C8B-B14F-4D97-AF65-F5344CB8AC3E}">
        <p14:creationId xmlns:p14="http://schemas.microsoft.com/office/powerpoint/2010/main" val="512969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FF60C5E-BD02-4FDF-BF3F-097F4BB2AE08}"/>
              </a:ext>
            </a:extLst>
          </p:cNvPr>
          <p:cNvSpPr txBox="1"/>
          <p:nvPr/>
        </p:nvSpPr>
        <p:spPr>
          <a:xfrm>
            <a:off x="1558636" y="914400"/>
            <a:ext cx="7564443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E" sz="2800" dirty="0"/>
              <a:t>Now we will download MySQL</a:t>
            </a:r>
          </a:p>
          <a:p>
            <a:pPr algn="l"/>
            <a:endParaRPr lang="en-IE" sz="28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E" sz="2800" dirty="0"/>
              <a:t>Establish a connection to the Database in Docker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IE" sz="28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E" sz="2800" dirty="0"/>
              <a:t>Create a Table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IE" sz="28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E" sz="2800" dirty="0"/>
              <a:t>Add Records</a:t>
            </a:r>
          </a:p>
        </p:txBody>
      </p:sp>
    </p:spTree>
    <p:extLst>
      <p:ext uri="{BB962C8B-B14F-4D97-AF65-F5344CB8AC3E}">
        <p14:creationId xmlns:p14="http://schemas.microsoft.com/office/powerpoint/2010/main" val="31868728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FF60C5E-BD02-4FDF-BF3F-097F4BB2AE08}"/>
              </a:ext>
            </a:extLst>
          </p:cNvPr>
          <p:cNvSpPr txBox="1"/>
          <p:nvPr/>
        </p:nvSpPr>
        <p:spPr>
          <a:xfrm>
            <a:off x="561108" y="0"/>
            <a:ext cx="8131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E" sz="2800" dirty="0"/>
              <a:t>Software </a:t>
            </a:r>
            <a:r>
              <a:rPr lang="en-IE" sz="2800" dirty="0" err="1"/>
              <a:t>Center</a:t>
            </a:r>
            <a:r>
              <a:rPr lang="en-IE" sz="2800" dirty="0"/>
              <a:t>              -&gt; Install  -&gt; </a:t>
            </a:r>
            <a:r>
              <a:rPr lang="en-IE" sz="2800" dirty="0" err="1"/>
              <a:t>MySql</a:t>
            </a:r>
            <a:r>
              <a:rPr lang="en-IE" sz="2800" dirty="0"/>
              <a:t> Workbench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1F77FC-B79F-4FBA-8FAC-67A06DB10C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031" b="25480"/>
          <a:stretch/>
        </p:blipFill>
        <p:spPr>
          <a:xfrm>
            <a:off x="153265" y="672812"/>
            <a:ext cx="11630026" cy="6393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1730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D2F9938-8691-47EB-AA80-CF8731A5EC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1571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1586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4176</TotalTime>
  <Words>682</Words>
  <Application>Microsoft Office PowerPoint</Application>
  <PresentationFormat>Widescreen</PresentationFormat>
  <Paragraphs>136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Declan Byrne</dc:creator>
  <cp:lastModifiedBy>Declan Byrne</cp:lastModifiedBy>
  <cp:revision>52</cp:revision>
  <cp:lastPrinted>2023-05-18T10:51:25Z</cp:lastPrinted>
  <dcterms:created xsi:type="dcterms:W3CDTF">2022-11-19T15:00:04Z</dcterms:created>
  <dcterms:modified xsi:type="dcterms:W3CDTF">2023-06-20T16:23:23Z</dcterms:modified>
</cp:coreProperties>
</file>