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65" r:id="rId5"/>
  </p:sldMasterIdLst>
  <p:notesMasterIdLst>
    <p:notesMasterId r:id="rId7"/>
  </p:notesMasterIdLst>
  <p:sldIdLst>
    <p:sldId id="346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E0A7"/>
    <a:srgbClr val="A394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5" autoAdjust="0"/>
    <p:restoredTop sz="94694"/>
  </p:normalViewPr>
  <p:slideViewPr>
    <p:cSldViewPr snapToGrid="0" snapToObjects="1" showGuides="1">
      <p:cViewPr varScale="1">
        <p:scale>
          <a:sx n="52" d="100"/>
          <a:sy n="52" d="100"/>
        </p:scale>
        <p:origin x="102" y="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y Pidgeon" userId="493da05a-89f0-4eac-8b7a-673a4af44108" providerId="ADAL" clId="{A44A5CA1-4B33-4EB4-9DFF-7B115FE3C1C7}"/>
    <pc:docChg chg="custSel addSld delSld modSld">
      <pc:chgData name="Mary Pidgeon" userId="493da05a-89f0-4eac-8b7a-673a4af44108" providerId="ADAL" clId="{A44A5CA1-4B33-4EB4-9DFF-7B115FE3C1C7}" dt="2022-09-14T20:34:50.388" v="504" actId="2696"/>
      <pc:docMkLst>
        <pc:docMk/>
      </pc:docMkLst>
      <pc:sldChg chg="del">
        <pc:chgData name="Mary Pidgeon" userId="493da05a-89f0-4eac-8b7a-673a4af44108" providerId="ADAL" clId="{A44A5CA1-4B33-4EB4-9DFF-7B115FE3C1C7}" dt="2022-09-14T20:34:41.835" v="502" actId="2696"/>
        <pc:sldMkLst>
          <pc:docMk/>
          <pc:sldMk cId="1007832569" sldId="343"/>
        </pc:sldMkLst>
      </pc:sldChg>
      <pc:sldChg chg="add del">
        <pc:chgData name="Mary Pidgeon" userId="493da05a-89f0-4eac-8b7a-673a4af44108" providerId="ADAL" clId="{A44A5CA1-4B33-4EB4-9DFF-7B115FE3C1C7}" dt="2022-09-14T20:34:42.270" v="503" actId="2696"/>
        <pc:sldMkLst>
          <pc:docMk/>
          <pc:sldMk cId="519996672" sldId="344"/>
        </pc:sldMkLst>
      </pc:sldChg>
      <pc:sldChg chg="add del">
        <pc:chgData name="Mary Pidgeon" userId="493da05a-89f0-4eac-8b7a-673a4af44108" providerId="ADAL" clId="{A44A5CA1-4B33-4EB4-9DFF-7B115FE3C1C7}" dt="2022-09-14T20:34:50.388" v="504" actId="2696"/>
        <pc:sldMkLst>
          <pc:docMk/>
          <pc:sldMk cId="2582415636" sldId="345"/>
        </pc:sldMkLst>
      </pc:sldChg>
      <pc:sldChg chg="modSp add">
        <pc:chgData name="Mary Pidgeon" userId="493da05a-89f0-4eac-8b7a-673a4af44108" providerId="ADAL" clId="{A44A5CA1-4B33-4EB4-9DFF-7B115FE3C1C7}" dt="2022-09-14T20:34:36.264" v="501" actId="14100"/>
        <pc:sldMkLst>
          <pc:docMk/>
          <pc:sldMk cId="3478499611" sldId="346"/>
        </pc:sldMkLst>
        <pc:spChg chg="mod">
          <ac:chgData name="Mary Pidgeon" userId="493da05a-89f0-4eac-8b7a-673a4af44108" providerId="ADAL" clId="{A44A5CA1-4B33-4EB4-9DFF-7B115FE3C1C7}" dt="2022-09-14T20:29:45.149" v="46" actId="20577"/>
          <ac:spMkLst>
            <pc:docMk/>
            <pc:sldMk cId="3478499611" sldId="346"/>
            <ac:spMk id="2" creationId="{4AC9886B-3B4F-4803-B38C-E3C9F3AA86CF}"/>
          </ac:spMkLst>
        </pc:spChg>
        <pc:spChg chg="mod">
          <ac:chgData name="Mary Pidgeon" userId="493da05a-89f0-4eac-8b7a-673a4af44108" providerId="ADAL" clId="{A44A5CA1-4B33-4EB4-9DFF-7B115FE3C1C7}" dt="2022-09-14T20:34:36.264" v="501" actId="14100"/>
          <ac:spMkLst>
            <pc:docMk/>
            <pc:sldMk cId="3478499611" sldId="346"/>
            <ac:spMk id="3" creationId="{53CF9EE6-0984-4FB0-AA1B-C5F1B1CDE357}"/>
          </ac:spMkLst>
        </pc:spChg>
      </pc:sldChg>
      <pc:sldChg chg="del">
        <pc:chgData name="Mary Pidgeon" userId="493da05a-89f0-4eac-8b7a-673a4af44108" providerId="ADAL" clId="{A44A5CA1-4B33-4EB4-9DFF-7B115FE3C1C7}" dt="2022-09-14T20:28:55.660" v="0" actId="2696"/>
        <pc:sldMkLst>
          <pc:docMk/>
          <pc:sldMk cId="993749272" sldId="411"/>
        </pc:sldMkLst>
      </pc:sldChg>
      <pc:sldChg chg="del">
        <pc:chgData name="Mary Pidgeon" userId="493da05a-89f0-4eac-8b7a-673a4af44108" providerId="ADAL" clId="{A44A5CA1-4B33-4EB4-9DFF-7B115FE3C1C7}" dt="2022-09-14T20:28:58.391" v="5" actId="2696"/>
        <pc:sldMkLst>
          <pc:docMk/>
          <pc:sldMk cId="3034312968" sldId="412"/>
        </pc:sldMkLst>
      </pc:sldChg>
      <pc:sldChg chg="del">
        <pc:chgData name="Mary Pidgeon" userId="493da05a-89f0-4eac-8b7a-673a4af44108" providerId="ADAL" clId="{A44A5CA1-4B33-4EB4-9DFF-7B115FE3C1C7}" dt="2022-09-14T20:28:57.437" v="4" actId="2696"/>
        <pc:sldMkLst>
          <pc:docMk/>
          <pc:sldMk cId="2827282910" sldId="413"/>
        </pc:sldMkLst>
      </pc:sldChg>
      <pc:sldChg chg="del">
        <pc:chgData name="Mary Pidgeon" userId="493da05a-89f0-4eac-8b7a-673a4af44108" providerId="ADAL" clId="{A44A5CA1-4B33-4EB4-9DFF-7B115FE3C1C7}" dt="2022-09-14T20:28:56.977" v="3" actId="2696"/>
        <pc:sldMkLst>
          <pc:docMk/>
          <pc:sldMk cId="942943145" sldId="414"/>
        </pc:sldMkLst>
      </pc:sldChg>
      <pc:sldChg chg="del">
        <pc:chgData name="Mary Pidgeon" userId="493da05a-89f0-4eac-8b7a-673a4af44108" providerId="ADAL" clId="{A44A5CA1-4B33-4EB4-9DFF-7B115FE3C1C7}" dt="2022-09-14T20:28:56.571" v="2" actId="2696"/>
        <pc:sldMkLst>
          <pc:docMk/>
          <pc:sldMk cId="1601754022" sldId="415"/>
        </pc:sldMkLst>
      </pc:sldChg>
      <pc:sldChg chg="del">
        <pc:chgData name="Mary Pidgeon" userId="493da05a-89f0-4eac-8b7a-673a4af44108" providerId="ADAL" clId="{A44A5CA1-4B33-4EB4-9DFF-7B115FE3C1C7}" dt="2022-09-14T20:28:56.114" v="1" actId="2696"/>
        <pc:sldMkLst>
          <pc:docMk/>
          <pc:sldMk cId="880053620" sldId="416"/>
        </pc:sldMkLst>
      </pc:sldChg>
      <pc:sldChg chg="del">
        <pc:chgData name="Mary Pidgeon" userId="493da05a-89f0-4eac-8b7a-673a4af44108" providerId="ADAL" clId="{A44A5CA1-4B33-4EB4-9DFF-7B115FE3C1C7}" dt="2022-09-14T20:29:01.323" v="6" actId="2696"/>
        <pc:sldMkLst>
          <pc:docMk/>
          <pc:sldMk cId="1249920461" sldId="417"/>
        </pc:sldMkLst>
      </pc:sldChg>
      <pc:sldChg chg="del">
        <pc:chgData name="Mary Pidgeon" userId="493da05a-89f0-4eac-8b7a-673a4af44108" providerId="ADAL" clId="{A44A5CA1-4B33-4EB4-9DFF-7B115FE3C1C7}" dt="2022-09-14T20:29:03.084" v="7" actId="2696"/>
        <pc:sldMkLst>
          <pc:docMk/>
          <pc:sldMk cId="670351137" sldId="420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E11-4F42-9820-14C1594E781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11-4F42-9820-14C1594E781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E11-4F42-9820-14C1594E781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E11-4F42-9820-14C1594E781A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EB-A547-85B4-2D970E3864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b="1" i="0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en-IE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6F7F-0542-A021-381EF1BC240B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6F7F-0542-A021-381EF1BC240B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6F7F-0542-A021-381EF1BC240B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6F7F-0542-A021-381EF1BC240B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EB-A547-85B4-2D970E3864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3.8</c:v>
                </c:pt>
                <c:pt idx="1">
                  <c:v>4.9000000000000004</c:v>
                </c:pt>
                <c:pt idx="2">
                  <c:v>2.8</c:v>
                </c:pt>
                <c:pt idx="3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F7F-0542-A021-381EF1BC24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4.5</c:v>
                </c:pt>
                <c:pt idx="1">
                  <c:v>5.8</c:v>
                </c:pt>
                <c:pt idx="2">
                  <c:v>3</c:v>
                </c:pt>
                <c:pt idx="3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F7F-0542-A021-381EF1BC24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497840"/>
        <c:axId val="66301920"/>
      </c:barChart>
      <c:catAx>
        <c:axId val="132497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6301920"/>
        <c:crosses val="autoZero"/>
        <c:auto val="1"/>
        <c:lblAlgn val="ctr"/>
        <c:lblOffset val="100"/>
        <c:noMultiLvlLbl val="0"/>
      </c:catAx>
      <c:valAx>
        <c:axId val="66301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Indivisible Light" panose="020B0403000000020004" pitchFamily="34" charset="77"/>
                <a:ea typeface="+mn-ea"/>
                <a:cs typeface="+mn-cs"/>
              </a:defRPr>
            </a:pPr>
            <a:endParaRPr lang="en-US"/>
          </a:p>
        </c:txPr>
        <c:crossAx val="132497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CF-8042-940D-EE5B27B68B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CF-8042-940D-EE5B27B68BB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CF-8042-940D-EE5B27B68B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6787632"/>
        <c:axId val="66789280"/>
      </c:barChart>
      <c:catAx>
        <c:axId val="66787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6789280"/>
        <c:crosses val="autoZero"/>
        <c:auto val="1"/>
        <c:lblAlgn val="ctr"/>
        <c:lblOffset val="100"/>
        <c:noMultiLvlLbl val="0"/>
      </c:catAx>
      <c:valAx>
        <c:axId val="66789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6787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 i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C4CB8-69D0-8045-8DD4-595BA0C0183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314DB-3015-2447-B305-393638F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30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1B22-8D3F-404F-9DD0-8BC41F3ED0D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821607"/>
            <a:ext cx="9144000" cy="2387600"/>
          </a:xfrm>
        </p:spPr>
        <p:txBody>
          <a:bodyPr anchor="t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0DA17-BAAF-2747-B8EB-9ADE136E70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1282"/>
            <a:ext cx="9144000" cy="57999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Subheading - optional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08FB450-DF19-3047-B799-5182953A91E5}"/>
              </a:ext>
            </a:extLst>
          </p:cNvPr>
          <p:cNvGrpSpPr/>
          <p:nvPr userDrawn="1"/>
        </p:nvGrpSpPr>
        <p:grpSpPr>
          <a:xfrm>
            <a:off x="0" y="5410880"/>
            <a:ext cx="12192000" cy="1447120"/>
            <a:chOff x="0" y="5174319"/>
            <a:chExt cx="12192000" cy="14471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95BA09B-2A92-F640-953A-D81D5F4A0BA0}"/>
                </a:ext>
              </a:extLst>
            </p:cNvPr>
            <p:cNvSpPr/>
            <p:nvPr userDrawn="1"/>
          </p:nvSpPr>
          <p:spPr>
            <a:xfrm>
              <a:off x="0" y="6075679"/>
              <a:ext cx="9072000" cy="180000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56DE87-1F47-7541-944B-71737DB343DD}"/>
                </a:ext>
              </a:extLst>
            </p:cNvPr>
            <p:cNvSpPr/>
            <p:nvPr userDrawn="1"/>
          </p:nvSpPr>
          <p:spPr>
            <a:xfrm>
              <a:off x="9072000" y="5895679"/>
              <a:ext cx="3120000" cy="180000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1068A3-A545-AD46-8DAA-207101793945}"/>
                </a:ext>
              </a:extLst>
            </p:cNvPr>
            <p:cNvSpPr/>
            <p:nvPr userDrawn="1"/>
          </p:nvSpPr>
          <p:spPr>
            <a:xfrm>
              <a:off x="0" y="5720079"/>
              <a:ext cx="9072000" cy="180000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7026284-5F50-B840-90E0-4656A9C40D4F}"/>
                </a:ext>
              </a:extLst>
            </p:cNvPr>
            <p:cNvSpPr/>
            <p:nvPr userDrawn="1"/>
          </p:nvSpPr>
          <p:spPr>
            <a:xfrm>
              <a:off x="9072000" y="5540079"/>
              <a:ext cx="3120000" cy="180000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6CC73B-0166-E943-AFFE-CD9FF01E5EDD}"/>
                </a:ext>
              </a:extLst>
            </p:cNvPr>
            <p:cNvSpPr/>
            <p:nvPr userDrawn="1"/>
          </p:nvSpPr>
          <p:spPr>
            <a:xfrm>
              <a:off x="0" y="5354319"/>
              <a:ext cx="9072000" cy="180000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F412D0-B6F8-AA4B-9E9B-834FDD210793}"/>
                </a:ext>
              </a:extLst>
            </p:cNvPr>
            <p:cNvSpPr/>
            <p:nvPr userDrawn="1"/>
          </p:nvSpPr>
          <p:spPr>
            <a:xfrm>
              <a:off x="9072000" y="5174319"/>
              <a:ext cx="3120000" cy="180000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3C201B-667C-494E-A3BF-9BD957EC18FB}"/>
                </a:ext>
              </a:extLst>
            </p:cNvPr>
            <p:cNvSpPr/>
            <p:nvPr userDrawn="1"/>
          </p:nvSpPr>
          <p:spPr>
            <a:xfrm>
              <a:off x="0" y="6441439"/>
              <a:ext cx="9072000" cy="180000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F99D2BB-8752-F842-B238-C0FD6CFACD9C}"/>
                </a:ext>
              </a:extLst>
            </p:cNvPr>
            <p:cNvSpPr/>
            <p:nvPr userDrawn="1"/>
          </p:nvSpPr>
          <p:spPr>
            <a:xfrm>
              <a:off x="9072000" y="6261439"/>
              <a:ext cx="3120000" cy="180000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A picture containing shape&#10;&#10;Description automatically generated">
            <a:extLst>
              <a:ext uri="{FF2B5EF4-FFF2-40B4-BE49-F238E27FC236}">
                <a16:creationId xmlns:a16="http://schemas.microsoft.com/office/drawing/2014/main" id="{701BF333-ACA1-5240-9FD5-E79304AC11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63427" y="642409"/>
            <a:ext cx="1443990" cy="58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1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915E397-454C-424E-887D-4A09094C04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2160" y="708562"/>
            <a:ext cx="5347641" cy="111706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GB" dirty="0"/>
              <a:t>Slide Heading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751C5E4-20B3-194D-BAFB-E54C5F906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2160" y="6356349"/>
            <a:ext cx="41148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7432813-06BC-C841-9E95-BAE7A3984933}" type="slidenum">
              <a:rPr lang="en-US" b="1" smtClean="0"/>
              <a:pPr/>
              <a:t>‹#›</a:t>
            </a:fld>
            <a:r>
              <a:rPr lang="en-US"/>
              <a:t>  |  Presentation Title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112423-40D9-8E4D-B449-327C086AE6FE}"/>
              </a:ext>
            </a:extLst>
          </p:cNvPr>
          <p:cNvSpPr/>
          <p:nvPr userDrawn="1"/>
        </p:nvSpPr>
        <p:spPr>
          <a:xfrm>
            <a:off x="651840" y="6045199"/>
            <a:ext cx="9072000" cy="108000"/>
          </a:xfrm>
          <a:prstGeom prst="rect">
            <a:avLst/>
          </a:prstGeom>
          <a:solidFill>
            <a:srgbClr val="A3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0E257A-16C1-B24B-AAC4-9B6EE5EDF37F}"/>
              </a:ext>
            </a:extLst>
          </p:cNvPr>
          <p:cNvSpPr/>
          <p:nvPr userDrawn="1"/>
        </p:nvSpPr>
        <p:spPr>
          <a:xfrm>
            <a:off x="9723840" y="5937199"/>
            <a:ext cx="1800000" cy="108000"/>
          </a:xfrm>
          <a:prstGeom prst="rect">
            <a:avLst/>
          </a:prstGeom>
          <a:solidFill>
            <a:srgbClr val="A3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653F1F71-C981-D244-8F13-7BA50427D1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8038" y="6315710"/>
            <a:ext cx="908161" cy="365125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CB01415-8704-A14C-B330-D32DBBBCF12B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296745661"/>
              </p:ext>
            </p:extLst>
          </p:nvPr>
        </p:nvGraphicFramePr>
        <p:xfrm>
          <a:off x="5730240" y="812801"/>
          <a:ext cx="6116320" cy="4410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0BBF0DE-89FE-2D45-ACA9-CEF1341D1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60" y="1825625"/>
            <a:ext cx="5347641" cy="400357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1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915E397-454C-424E-887D-4A09094C04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2160" y="708562"/>
            <a:ext cx="5347641" cy="111706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GB" dirty="0"/>
              <a:t>Slide Heading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751C5E4-20B3-194D-BAFB-E54C5F906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2160" y="6356349"/>
            <a:ext cx="41148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7432813-06BC-C841-9E95-BAE7A3984933}" type="slidenum">
              <a:rPr lang="en-US" b="1" smtClean="0"/>
              <a:pPr/>
              <a:t>‹#›</a:t>
            </a:fld>
            <a:r>
              <a:rPr lang="en-US"/>
              <a:t>  |  Presentation Title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112423-40D9-8E4D-B449-327C086AE6FE}"/>
              </a:ext>
            </a:extLst>
          </p:cNvPr>
          <p:cNvSpPr/>
          <p:nvPr userDrawn="1"/>
        </p:nvSpPr>
        <p:spPr>
          <a:xfrm>
            <a:off x="651840" y="6045199"/>
            <a:ext cx="9072000" cy="108000"/>
          </a:xfrm>
          <a:prstGeom prst="rect">
            <a:avLst/>
          </a:prstGeom>
          <a:solidFill>
            <a:srgbClr val="A3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0E257A-16C1-B24B-AAC4-9B6EE5EDF37F}"/>
              </a:ext>
            </a:extLst>
          </p:cNvPr>
          <p:cNvSpPr/>
          <p:nvPr userDrawn="1"/>
        </p:nvSpPr>
        <p:spPr>
          <a:xfrm>
            <a:off x="9723840" y="5937199"/>
            <a:ext cx="1800000" cy="108000"/>
          </a:xfrm>
          <a:prstGeom prst="rect">
            <a:avLst/>
          </a:prstGeom>
          <a:solidFill>
            <a:srgbClr val="A3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653F1F71-C981-D244-8F13-7BA50427D1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8038" y="6315710"/>
            <a:ext cx="908161" cy="365125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CB01415-8704-A14C-B330-D32DBBBCF12B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728383684"/>
              </p:ext>
            </p:extLst>
          </p:nvPr>
        </p:nvGraphicFramePr>
        <p:xfrm>
          <a:off x="6482080" y="704801"/>
          <a:ext cx="5024119" cy="4610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D89B260-9B99-1740-B5BB-A79A88D55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60" y="1825625"/>
            <a:ext cx="5347641" cy="400357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5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915E397-454C-424E-887D-4A09094C04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2160" y="708562"/>
            <a:ext cx="5347641" cy="111706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GB" dirty="0"/>
              <a:t>Slide Heading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751C5E4-20B3-194D-BAFB-E54C5F906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2160" y="6356349"/>
            <a:ext cx="41148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7432813-06BC-C841-9E95-BAE7A3984933}" type="slidenum">
              <a:rPr lang="en-US" b="1" smtClean="0"/>
              <a:pPr/>
              <a:t>‹#›</a:t>
            </a:fld>
            <a:r>
              <a:rPr lang="en-US"/>
              <a:t>  |  Presentation Title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112423-40D9-8E4D-B449-327C086AE6FE}"/>
              </a:ext>
            </a:extLst>
          </p:cNvPr>
          <p:cNvSpPr/>
          <p:nvPr userDrawn="1"/>
        </p:nvSpPr>
        <p:spPr>
          <a:xfrm>
            <a:off x="651840" y="6045199"/>
            <a:ext cx="9072000" cy="108000"/>
          </a:xfrm>
          <a:prstGeom prst="rect">
            <a:avLst/>
          </a:prstGeom>
          <a:solidFill>
            <a:srgbClr val="A3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0E257A-16C1-B24B-AAC4-9B6EE5EDF37F}"/>
              </a:ext>
            </a:extLst>
          </p:cNvPr>
          <p:cNvSpPr/>
          <p:nvPr userDrawn="1"/>
        </p:nvSpPr>
        <p:spPr>
          <a:xfrm>
            <a:off x="9723840" y="5937199"/>
            <a:ext cx="1800000" cy="108000"/>
          </a:xfrm>
          <a:prstGeom prst="rect">
            <a:avLst/>
          </a:prstGeom>
          <a:solidFill>
            <a:srgbClr val="A3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653F1F71-C981-D244-8F13-7BA50427D1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8038" y="6315710"/>
            <a:ext cx="908161" cy="365125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366A1A2-7830-AF43-B101-EE60C81F09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000141877"/>
              </p:ext>
            </p:extLst>
          </p:nvPr>
        </p:nvGraphicFramePr>
        <p:xfrm>
          <a:off x="651840" y="1825625"/>
          <a:ext cx="8128000" cy="4111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10134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8566BE10-1413-2647-A948-16486FD6EF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12192000" cy="37063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8F1B22-8D3F-404F-9DD0-8BC41F3ED0D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60920" y="5659428"/>
            <a:ext cx="4135120" cy="483383"/>
          </a:xfrm>
        </p:spPr>
        <p:txBody>
          <a:bodyPr anchor="t">
            <a:no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 err="1"/>
              <a:t>www.tus.ie</a:t>
            </a:r>
            <a:endParaRPr lang="en-US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89DDCF4-9EA4-A947-A1EC-A896C1FDCE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7870" y="5470377"/>
            <a:ext cx="1940579" cy="780207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2FE59F2-300F-524C-A6D3-512856B347F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738160" y="3389339"/>
            <a:ext cx="8715680" cy="92779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2pPr>
            <a:lvl3pPr marL="91440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3pPr>
            <a:lvl4pPr marL="137160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4pPr>
            <a:lvl5pPr marL="182880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Thank you!</a:t>
            </a:r>
          </a:p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92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265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E3BE-19FB-4C6E-B488-B4BC5CA49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D58E1-F417-42AC-B1B9-34CFDCC89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CE57C-46C6-4375-8168-0E4C69A7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6B50-9AB3-442A-BD25-4FD2DD744B12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070E7-A800-4EA3-99F0-B11BB060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66908-75FE-4A2C-9BAA-C5D53E8A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9B34-F19B-4E45-AE41-9F2BE8783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652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DCED-1630-4AEA-99AE-0CC33905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C273A-F63A-4254-83AE-36F21CD4D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07BBD-4639-4EBE-B16E-DD72CEA7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6B50-9AB3-442A-BD25-4FD2DD744B12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02111-9813-4B7F-B8FD-290C61D3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E6E89-E392-4035-BA01-B1888D30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9B34-F19B-4E45-AE41-9F2BE8783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251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E102-7400-4513-8D7C-15AE9FF3B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28D54-6266-4D00-8A50-282A9CEFB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00579-DAFF-4BB9-929A-0877E918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6B50-9AB3-442A-BD25-4FD2DD744B12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CCE4D-1E15-4069-AD27-C303981A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2A090-846B-4930-A176-5DF7676F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9B34-F19B-4E45-AE41-9F2BE8783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138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5C8D-4BE4-4F7B-A0C1-0BDAAD15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C1C18-E117-4C0B-A2F3-D6E31A450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69AF8-1F97-449A-AC48-BF828DA26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AC34D-FE24-4018-AA4A-420DF006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6B50-9AB3-442A-BD25-4FD2DD744B12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9EFD4-C240-4314-919E-F748BFF4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B4C77-DF81-4571-BA96-2D75B6A8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9B34-F19B-4E45-AE41-9F2BE8783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551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DABA-CEB3-49D8-AEB8-2934F7CCF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C0CEC-BEFE-48E5-B710-15043E3D9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76245-CD62-4712-BBF0-D94B85A90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D655B0-27EA-4410-A4FF-C3669FCA8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4B836-A72C-4843-861A-9EAACA492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4F84BB-A6CE-4350-92AB-82E3FF1C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6B50-9AB3-442A-BD25-4FD2DD744B12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B60113-D17C-490E-BDEE-FF485BE4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BD071-1186-4B98-AB8D-142227D4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9B34-F19B-4E45-AE41-9F2BE8783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74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1B22-8D3F-404F-9DD0-8BC41F3ED0D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2800" y="1122363"/>
            <a:ext cx="8401684" cy="2387600"/>
          </a:xfrm>
        </p:spPr>
        <p:txBody>
          <a:bodyPr anchor="t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0DA17-BAAF-2747-B8EB-9ADE136E70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2800" y="3602038"/>
            <a:ext cx="8401684" cy="124553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Subheading - optional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6F3420-0307-3F49-B0C0-388C85B60E49}"/>
              </a:ext>
            </a:extLst>
          </p:cNvPr>
          <p:cNvGrpSpPr/>
          <p:nvPr userDrawn="1"/>
        </p:nvGrpSpPr>
        <p:grpSpPr>
          <a:xfrm>
            <a:off x="9212126" y="0"/>
            <a:ext cx="3183073" cy="6858000"/>
            <a:chOff x="9214484" y="5080"/>
            <a:chExt cx="3180715" cy="6852920"/>
          </a:xfrm>
        </p:grpSpPr>
        <p:pic>
          <p:nvPicPr>
            <p:cNvPr id="7" name="Picture 6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37B94FE1-2DA1-5441-8E43-A3A1B38882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9214484" y="3429000"/>
              <a:ext cx="2977515" cy="3429000"/>
            </a:xfrm>
            <a:prstGeom prst="rect">
              <a:avLst/>
            </a:prstGeom>
          </p:spPr>
        </p:pic>
        <p:pic>
          <p:nvPicPr>
            <p:cNvPr id="20" name="Picture 19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49A5AA3C-7390-8745-B0D8-B630FAEEAE6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9417684" y="5080"/>
              <a:ext cx="2977515" cy="3429000"/>
            </a:xfrm>
            <a:prstGeom prst="rect">
              <a:avLst/>
            </a:prstGeom>
          </p:spPr>
        </p:pic>
      </p:grp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2036045-C79C-3F48-9150-734AD61FF1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2800" y="5289867"/>
            <a:ext cx="2217492" cy="89153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F2367E9-550C-45E6-A27D-2DA8BEA7B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2160" y="6356349"/>
            <a:ext cx="41148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7432813-06BC-C841-9E95-BAE7A3984933}" type="slidenum">
              <a:rPr lang="en-US" b="1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75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5D1E-3DDE-4322-9CB5-E1BD6403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409BF-BB5F-4FEF-825E-AAC5C09D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6B50-9AB3-442A-BD25-4FD2DD744B12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6BBB0-E52E-422C-97AD-3AA6C12D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18BEB-36B9-4161-B958-D98825C8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9B34-F19B-4E45-AE41-9F2BE8783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3649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95212C-7AFE-4982-902A-1463A830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6B50-9AB3-442A-BD25-4FD2DD744B12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7739B5-8EE1-47F8-8AB3-66297700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596DC-EECD-4836-B48C-9A468EF3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9B34-F19B-4E45-AE41-9F2BE8783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9480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1574-44F4-47CD-A6B5-A0917ED7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6D302-D7BB-4D38-98A8-7DCFE176B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A57A9-3962-4EF2-A449-A5859D669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4C170-E936-4B2D-9562-87197005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6B50-9AB3-442A-BD25-4FD2DD744B12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6A834-5DBB-428E-8B4D-BC660D5A6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9D479-3571-4CED-AC85-5428941E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9B34-F19B-4E45-AE41-9F2BE8783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422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9D23-C09F-4382-B129-2BAF73BB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CC1C72-2783-40D4-B7BD-5936E1F15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E4174-4FA8-4BA6-B2A3-C22B83A7F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341A9-39EC-4EAE-98BD-7D0EFC37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6B50-9AB3-442A-BD25-4FD2DD744B12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1C1C9-F84D-4C0E-BA7C-A7EAB28F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ABF91-EAD0-4F8B-BF7F-982184C7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9B34-F19B-4E45-AE41-9F2BE8783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000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D29D-31B0-451D-8EDA-62130C59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DD817-7039-4091-BA32-085D549CE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2CB5F-A255-4247-B04C-044426363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6B50-9AB3-442A-BD25-4FD2DD744B12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03783-4AC5-4BDE-AA1F-97A495F7B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CFBA9-6D63-4706-A75D-F9C4932B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9B34-F19B-4E45-AE41-9F2BE8783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1481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45352-3584-4B8D-9FBA-21C72D062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2F6C9-A7CB-48F0-B522-6E9DDC921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5965F-AB75-4736-BDF7-7436420F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6B50-9AB3-442A-BD25-4FD2DD744B12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EE2CE-B3E6-420A-AF10-320D4A6E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DF9DB-A827-43CD-B8F0-3482AC87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9B34-F19B-4E45-AE41-9F2BE8783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10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80E0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1B22-8D3F-404F-9DD0-8BC41F3ED0D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2800" y="1122363"/>
            <a:ext cx="7985760" cy="2387600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Chapter Divider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07C054-6C21-3845-9B4F-6A543B8C4B12}"/>
              </a:ext>
            </a:extLst>
          </p:cNvPr>
          <p:cNvGrpSpPr/>
          <p:nvPr userDrawn="1"/>
        </p:nvGrpSpPr>
        <p:grpSpPr>
          <a:xfrm rot="10800000">
            <a:off x="812800" y="3119118"/>
            <a:ext cx="1152000" cy="206401"/>
            <a:chOff x="651840" y="6045198"/>
            <a:chExt cx="1152000" cy="2064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2888E3-21CA-D24E-9D7D-8EAB4C652B26}"/>
                </a:ext>
              </a:extLst>
            </p:cNvPr>
            <p:cNvSpPr>
              <a:spLocks/>
            </p:cNvSpPr>
            <p:nvPr userDrawn="1"/>
          </p:nvSpPr>
          <p:spPr>
            <a:xfrm>
              <a:off x="651840" y="6045198"/>
              <a:ext cx="720000" cy="108000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CB76DA-A9B3-0D46-9015-D7CFEB670060}"/>
                </a:ext>
              </a:extLst>
            </p:cNvPr>
            <p:cNvSpPr/>
            <p:nvPr userDrawn="1"/>
          </p:nvSpPr>
          <p:spPr>
            <a:xfrm>
              <a:off x="1371840" y="6143599"/>
              <a:ext cx="432000" cy="108000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Picture 11" descr="A picture containing light&#10;&#10;Description automatically generated">
            <a:extLst>
              <a:ext uri="{FF2B5EF4-FFF2-40B4-BE49-F238E27FC236}">
                <a16:creationId xmlns:a16="http://schemas.microsoft.com/office/drawing/2014/main" id="{576EF6A5-8F93-644C-A7B7-2F4E0C2FE6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77346" y="0"/>
            <a:ext cx="3038094" cy="6858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7752CDC-5110-CE4E-954B-7EDCB7C6F64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2800" y="3608363"/>
            <a:ext cx="8364546" cy="22208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  <a:lvl2pPr marL="457200" indent="0">
              <a:lnSpc>
                <a:spcPct val="100000"/>
              </a:lnSpc>
              <a:buNone/>
              <a:defRPr sz="2000"/>
            </a:lvl2pPr>
            <a:lvl3pPr marL="914400" indent="0">
              <a:lnSpc>
                <a:spcPct val="100000"/>
              </a:lnSpc>
              <a:buNone/>
              <a:defRPr sz="2000"/>
            </a:lvl3pPr>
            <a:lvl4pPr marL="1371600" indent="0">
              <a:lnSpc>
                <a:spcPct val="100000"/>
              </a:lnSpc>
              <a:buNone/>
              <a:defRPr sz="2000"/>
            </a:lvl4pPr>
            <a:lvl5pPr marL="1828800" indent="0">
              <a:lnSpc>
                <a:spcPct val="100000"/>
              </a:lnSpc>
              <a:buNone/>
              <a:defRPr sz="2000"/>
            </a:lvl5pPr>
          </a:lstStyle>
          <a:p>
            <a:pPr lvl="0"/>
            <a:r>
              <a:rPr lang="en-GB" dirty="0"/>
              <a:t>Click to edit Intro Paragraph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7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light&#10;&#10;Description automatically generated">
            <a:extLst>
              <a:ext uri="{FF2B5EF4-FFF2-40B4-BE49-F238E27FC236}">
                <a16:creationId xmlns:a16="http://schemas.microsoft.com/office/drawing/2014/main" id="{576EF6A5-8F93-644C-A7B7-2F4E0C2FE6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77346" y="0"/>
            <a:ext cx="3038094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8713C64-F576-3347-B803-3F3D3FA73F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2160" y="708562"/>
            <a:ext cx="8505186" cy="111706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GB" dirty="0"/>
              <a:t>Slide Heading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CAD1FBC-C452-A841-BE81-9BFE70460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60" y="1825625"/>
            <a:ext cx="8505186" cy="400357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C8950-9F87-48E7-99E2-843B0919D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2160" y="6356349"/>
            <a:ext cx="41148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7432813-06BC-C841-9E95-BAE7A3984933}" type="slidenum">
              <a:rPr lang="en-US" b="1" smtClean="0"/>
              <a:pPr/>
              <a:t>‹#›</a:t>
            </a:fld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8265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9267A86-9229-DC4E-B1AA-8F0E3F7FB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1848" cy="6858000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609671" indent="0">
              <a:buNone/>
              <a:defRPr sz="3734"/>
            </a:lvl2pPr>
            <a:lvl3pPr marL="1219342" indent="0">
              <a:buNone/>
              <a:defRPr sz="3200"/>
            </a:lvl3pPr>
            <a:lvl4pPr marL="1829014" indent="0">
              <a:buNone/>
              <a:defRPr sz="2667"/>
            </a:lvl4pPr>
            <a:lvl5pPr marL="2438685" indent="0">
              <a:buNone/>
              <a:defRPr sz="2667"/>
            </a:lvl5pPr>
            <a:lvl6pPr marL="3048356" indent="0">
              <a:buNone/>
              <a:defRPr sz="2667"/>
            </a:lvl6pPr>
            <a:lvl7pPr marL="3658027" indent="0">
              <a:buNone/>
              <a:defRPr sz="2667"/>
            </a:lvl7pPr>
            <a:lvl8pPr marL="4267697" indent="0">
              <a:buNone/>
              <a:defRPr sz="2667"/>
            </a:lvl8pPr>
            <a:lvl9pPr marL="4877370" indent="0">
              <a:buNone/>
              <a:defRPr sz="2667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pic>
        <p:nvPicPr>
          <p:cNvPr id="7" name="Picture 6" descr="A picture containing qr code&#10;&#10;Description automatically generated">
            <a:extLst>
              <a:ext uri="{FF2B5EF4-FFF2-40B4-BE49-F238E27FC236}">
                <a16:creationId xmlns:a16="http://schemas.microsoft.com/office/drawing/2014/main" id="{37B94FE1-2DA1-5441-8E43-A3A1B38882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28080" y="-10064"/>
            <a:ext cx="5963768" cy="686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2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AF46C-A220-A44A-838E-0FEC5B4E2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8162365" cy="6858000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609671" indent="0">
              <a:buNone/>
              <a:defRPr sz="3734"/>
            </a:lvl2pPr>
            <a:lvl3pPr marL="1219342" indent="0">
              <a:buNone/>
              <a:defRPr sz="3200"/>
            </a:lvl3pPr>
            <a:lvl4pPr marL="1829014" indent="0">
              <a:buNone/>
              <a:defRPr sz="2667"/>
            </a:lvl4pPr>
            <a:lvl5pPr marL="2438685" indent="0">
              <a:buNone/>
              <a:defRPr sz="2667"/>
            </a:lvl5pPr>
            <a:lvl6pPr marL="3048356" indent="0">
              <a:buNone/>
              <a:defRPr sz="2667"/>
            </a:lvl6pPr>
            <a:lvl7pPr marL="3658027" indent="0">
              <a:buNone/>
              <a:defRPr sz="2667"/>
            </a:lvl7pPr>
            <a:lvl8pPr marL="4267697" indent="0">
              <a:buNone/>
              <a:defRPr sz="2667"/>
            </a:lvl8pPr>
            <a:lvl9pPr marL="4877370" indent="0">
              <a:buNone/>
              <a:defRPr sz="2667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0E01B8-EDDD-AA4D-919A-85C497427E9E}"/>
              </a:ext>
            </a:extLst>
          </p:cNvPr>
          <p:cNvGrpSpPr/>
          <p:nvPr userDrawn="1"/>
        </p:nvGrpSpPr>
        <p:grpSpPr>
          <a:xfrm>
            <a:off x="8162365" y="0"/>
            <a:ext cx="4029635" cy="6858000"/>
            <a:chOff x="8162365" y="0"/>
            <a:chExt cx="4029635" cy="6858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A5DF090-5F4D-8840-8F21-A3BC97F175A0}"/>
                </a:ext>
              </a:extLst>
            </p:cNvPr>
            <p:cNvGrpSpPr/>
            <p:nvPr userDrawn="1"/>
          </p:nvGrpSpPr>
          <p:grpSpPr>
            <a:xfrm>
              <a:off x="8162365" y="0"/>
              <a:ext cx="4029635" cy="3429000"/>
              <a:chOff x="0" y="5174319"/>
              <a:chExt cx="12192000" cy="144712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EA095DC-70AA-DF48-AE36-4B5D00FDDDCE}"/>
                  </a:ext>
                </a:extLst>
              </p:cNvPr>
              <p:cNvSpPr/>
              <p:nvPr userDrawn="1"/>
            </p:nvSpPr>
            <p:spPr>
              <a:xfrm>
                <a:off x="0" y="6075679"/>
                <a:ext cx="9072000" cy="180000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00C8D77-9231-074A-914A-28CBD8B81F32}"/>
                  </a:ext>
                </a:extLst>
              </p:cNvPr>
              <p:cNvSpPr/>
              <p:nvPr userDrawn="1"/>
            </p:nvSpPr>
            <p:spPr>
              <a:xfrm>
                <a:off x="9072000" y="5895679"/>
                <a:ext cx="3120000" cy="180000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438F590-F127-1E42-A63B-E17A2AA8BBB6}"/>
                  </a:ext>
                </a:extLst>
              </p:cNvPr>
              <p:cNvSpPr/>
              <p:nvPr userDrawn="1"/>
            </p:nvSpPr>
            <p:spPr>
              <a:xfrm>
                <a:off x="0" y="5720079"/>
                <a:ext cx="9072000" cy="180000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799B40-5B74-234E-A6A9-ECAD94DF9738}"/>
                  </a:ext>
                </a:extLst>
              </p:cNvPr>
              <p:cNvSpPr/>
              <p:nvPr userDrawn="1"/>
            </p:nvSpPr>
            <p:spPr>
              <a:xfrm>
                <a:off x="9072000" y="5540079"/>
                <a:ext cx="3120000" cy="180000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741C07-A048-8E4B-A694-6C2C15AC6414}"/>
                  </a:ext>
                </a:extLst>
              </p:cNvPr>
              <p:cNvSpPr/>
              <p:nvPr userDrawn="1"/>
            </p:nvSpPr>
            <p:spPr>
              <a:xfrm>
                <a:off x="0" y="5354319"/>
                <a:ext cx="9072000" cy="180000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FE86C26-B19E-6848-8BA5-AEAE44617826}"/>
                  </a:ext>
                </a:extLst>
              </p:cNvPr>
              <p:cNvSpPr/>
              <p:nvPr userDrawn="1"/>
            </p:nvSpPr>
            <p:spPr>
              <a:xfrm>
                <a:off x="9072000" y="5174319"/>
                <a:ext cx="3120000" cy="180000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F784491-BA72-C243-B30F-8987F1928EF8}"/>
                  </a:ext>
                </a:extLst>
              </p:cNvPr>
              <p:cNvSpPr/>
              <p:nvPr userDrawn="1"/>
            </p:nvSpPr>
            <p:spPr>
              <a:xfrm>
                <a:off x="0" y="6441439"/>
                <a:ext cx="9072000" cy="180000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277C658-4C32-4C4D-A362-D24FBC18A100}"/>
                  </a:ext>
                </a:extLst>
              </p:cNvPr>
              <p:cNvSpPr/>
              <p:nvPr userDrawn="1"/>
            </p:nvSpPr>
            <p:spPr>
              <a:xfrm>
                <a:off x="9072000" y="6261439"/>
                <a:ext cx="3120000" cy="180000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F5C73D-ECCA-1144-A827-63EF05972F12}"/>
                </a:ext>
              </a:extLst>
            </p:cNvPr>
            <p:cNvGrpSpPr/>
            <p:nvPr userDrawn="1"/>
          </p:nvGrpSpPr>
          <p:grpSpPr>
            <a:xfrm>
              <a:off x="8162365" y="3429000"/>
              <a:ext cx="4029635" cy="3429000"/>
              <a:chOff x="0" y="5174319"/>
              <a:chExt cx="12192000" cy="144712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DDC19E7-7D26-834B-8D9D-4358671D06FD}"/>
                  </a:ext>
                </a:extLst>
              </p:cNvPr>
              <p:cNvSpPr/>
              <p:nvPr userDrawn="1"/>
            </p:nvSpPr>
            <p:spPr>
              <a:xfrm>
                <a:off x="0" y="6075679"/>
                <a:ext cx="9072000" cy="180000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5A7B0BA-9732-4A47-9C9D-F27D3D0E9558}"/>
                  </a:ext>
                </a:extLst>
              </p:cNvPr>
              <p:cNvSpPr/>
              <p:nvPr userDrawn="1"/>
            </p:nvSpPr>
            <p:spPr>
              <a:xfrm>
                <a:off x="9072000" y="5895679"/>
                <a:ext cx="3120000" cy="180000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C9A5EE3-B18F-EA41-A551-780CCC68F939}"/>
                  </a:ext>
                </a:extLst>
              </p:cNvPr>
              <p:cNvSpPr/>
              <p:nvPr userDrawn="1"/>
            </p:nvSpPr>
            <p:spPr>
              <a:xfrm>
                <a:off x="0" y="5720079"/>
                <a:ext cx="9072000" cy="180000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082A18B-EC08-094D-8CBE-624DBAC96BB7}"/>
                  </a:ext>
                </a:extLst>
              </p:cNvPr>
              <p:cNvSpPr/>
              <p:nvPr userDrawn="1"/>
            </p:nvSpPr>
            <p:spPr>
              <a:xfrm>
                <a:off x="9072000" y="5540079"/>
                <a:ext cx="3120000" cy="180000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09934A4-CAA0-B44D-993C-B1840A8BEAC3}"/>
                  </a:ext>
                </a:extLst>
              </p:cNvPr>
              <p:cNvSpPr/>
              <p:nvPr userDrawn="1"/>
            </p:nvSpPr>
            <p:spPr>
              <a:xfrm>
                <a:off x="0" y="5354319"/>
                <a:ext cx="9072000" cy="180000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38D9FC2-BF51-5249-9DE4-23A4166B8889}"/>
                  </a:ext>
                </a:extLst>
              </p:cNvPr>
              <p:cNvSpPr/>
              <p:nvPr userDrawn="1"/>
            </p:nvSpPr>
            <p:spPr>
              <a:xfrm>
                <a:off x="9072000" y="5174319"/>
                <a:ext cx="3120000" cy="180000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48E6494-42A9-3742-9D97-7D1705E8EBA3}"/>
                  </a:ext>
                </a:extLst>
              </p:cNvPr>
              <p:cNvSpPr/>
              <p:nvPr userDrawn="1"/>
            </p:nvSpPr>
            <p:spPr>
              <a:xfrm>
                <a:off x="0" y="6441439"/>
                <a:ext cx="9072000" cy="180000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002A858-FE74-4C4E-BB93-B16A856707C4}"/>
                  </a:ext>
                </a:extLst>
              </p:cNvPr>
              <p:cNvSpPr/>
              <p:nvPr userDrawn="1"/>
            </p:nvSpPr>
            <p:spPr>
              <a:xfrm>
                <a:off x="9072000" y="6261439"/>
                <a:ext cx="3120000" cy="180000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708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AF46C-A220-A44A-838E-0FEC5B4E2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8162365" cy="6858000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609671" indent="0">
              <a:buNone/>
              <a:defRPr sz="3734"/>
            </a:lvl2pPr>
            <a:lvl3pPr marL="1219342" indent="0">
              <a:buNone/>
              <a:defRPr sz="3200"/>
            </a:lvl3pPr>
            <a:lvl4pPr marL="1829014" indent="0">
              <a:buNone/>
              <a:defRPr sz="2667"/>
            </a:lvl4pPr>
            <a:lvl5pPr marL="2438685" indent="0">
              <a:buNone/>
              <a:defRPr sz="2667"/>
            </a:lvl5pPr>
            <a:lvl6pPr marL="3048356" indent="0">
              <a:buNone/>
              <a:defRPr sz="2667"/>
            </a:lvl6pPr>
            <a:lvl7pPr marL="3658027" indent="0">
              <a:buNone/>
              <a:defRPr sz="2667"/>
            </a:lvl7pPr>
            <a:lvl8pPr marL="4267697" indent="0">
              <a:buNone/>
              <a:defRPr sz="2667"/>
            </a:lvl8pPr>
            <a:lvl9pPr marL="4877370" indent="0">
              <a:buNone/>
              <a:defRPr sz="2667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80DC3A5-7717-6842-94D4-8C2E18858210}"/>
              </a:ext>
            </a:extLst>
          </p:cNvPr>
          <p:cNvGrpSpPr/>
          <p:nvPr userDrawn="1"/>
        </p:nvGrpSpPr>
        <p:grpSpPr>
          <a:xfrm>
            <a:off x="8162365" y="0"/>
            <a:ext cx="4029635" cy="6858000"/>
            <a:chOff x="8162365" y="423582"/>
            <a:chExt cx="4222376" cy="64344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A095DC-70AA-DF48-AE36-4B5D00FDDDCE}"/>
                </a:ext>
              </a:extLst>
            </p:cNvPr>
            <p:cNvSpPr/>
            <p:nvPr userDrawn="1"/>
          </p:nvSpPr>
          <p:spPr>
            <a:xfrm>
              <a:off x="8162365" y="3904312"/>
              <a:ext cx="2341376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0C8D77-9231-074A-914A-28CBD8B81F32}"/>
                </a:ext>
              </a:extLst>
            </p:cNvPr>
            <p:cNvSpPr/>
            <p:nvPr userDrawn="1"/>
          </p:nvSpPr>
          <p:spPr>
            <a:xfrm>
              <a:off x="10503741" y="3637530"/>
              <a:ext cx="805235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38F590-F127-1E42-A63B-E17A2AA8BBB6}"/>
                </a:ext>
              </a:extLst>
            </p:cNvPr>
            <p:cNvSpPr/>
            <p:nvPr userDrawn="1"/>
          </p:nvSpPr>
          <p:spPr>
            <a:xfrm>
              <a:off x="8162365" y="3377270"/>
              <a:ext cx="2341376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799B40-5B74-234E-A6A9-ECAD94DF9738}"/>
                </a:ext>
              </a:extLst>
            </p:cNvPr>
            <p:cNvSpPr/>
            <p:nvPr userDrawn="1"/>
          </p:nvSpPr>
          <p:spPr>
            <a:xfrm>
              <a:off x="10503741" y="3110488"/>
              <a:ext cx="805235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741C07-A048-8E4B-A694-6C2C15AC6414}"/>
                </a:ext>
              </a:extLst>
            </p:cNvPr>
            <p:cNvSpPr/>
            <p:nvPr userDrawn="1"/>
          </p:nvSpPr>
          <p:spPr>
            <a:xfrm>
              <a:off x="8162365" y="2835170"/>
              <a:ext cx="2341376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E86C26-B19E-6848-8BA5-AEAE44617826}"/>
                </a:ext>
              </a:extLst>
            </p:cNvPr>
            <p:cNvSpPr/>
            <p:nvPr userDrawn="1"/>
          </p:nvSpPr>
          <p:spPr>
            <a:xfrm>
              <a:off x="10503741" y="2568388"/>
              <a:ext cx="805235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784491-BA72-C243-B30F-8987F1928EF8}"/>
                </a:ext>
              </a:extLst>
            </p:cNvPr>
            <p:cNvSpPr/>
            <p:nvPr userDrawn="1"/>
          </p:nvSpPr>
          <p:spPr>
            <a:xfrm>
              <a:off x="8162365" y="4446412"/>
              <a:ext cx="2341376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77C658-4C32-4C4D-A362-D24FBC18A100}"/>
                </a:ext>
              </a:extLst>
            </p:cNvPr>
            <p:cNvSpPr/>
            <p:nvPr userDrawn="1"/>
          </p:nvSpPr>
          <p:spPr>
            <a:xfrm>
              <a:off x="10503741" y="4179631"/>
              <a:ext cx="805235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DDC19E7-7D26-834B-8D9D-4358671D06FD}"/>
                </a:ext>
              </a:extLst>
            </p:cNvPr>
            <p:cNvSpPr/>
            <p:nvPr userDrawn="1"/>
          </p:nvSpPr>
          <p:spPr>
            <a:xfrm>
              <a:off x="8162365" y="6049118"/>
              <a:ext cx="2341376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A7B0BA-9732-4A47-9C9D-F27D3D0E9558}"/>
                </a:ext>
              </a:extLst>
            </p:cNvPr>
            <p:cNvSpPr/>
            <p:nvPr userDrawn="1"/>
          </p:nvSpPr>
          <p:spPr>
            <a:xfrm>
              <a:off x="10503741" y="5782336"/>
              <a:ext cx="805235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C9A5EE3-B18F-EA41-A551-780CCC68F939}"/>
                </a:ext>
              </a:extLst>
            </p:cNvPr>
            <p:cNvSpPr/>
            <p:nvPr userDrawn="1"/>
          </p:nvSpPr>
          <p:spPr>
            <a:xfrm>
              <a:off x="8162365" y="5522076"/>
              <a:ext cx="2341376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082A18B-EC08-094D-8CBE-624DBAC96BB7}"/>
                </a:ext>
              </a:extLst>
            </p:cNvPr>
            <p:cNvSpPr/>
            <p:nvPr userDrawn="1"/>
          </p:nvSpPr>
          <p:spPr>
            <a:xfrm>
              <a:off x="10503741" y="5255294"/>
              <a:ext cx="805235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09934A4-CAA0-B44D-993C-B1840A8BEAC3}"/>
                </a:ext>
              </a:extLst>
            </p:cNvPr>
            <p:cNvSpPr/>
            <p:nvPr userDrawn="1"/>
          </p:nvSpPr>
          <p:spPr>
            <a:xfrm>
              <a:off x="8162365" y="4979976"/>
              <a:ext cx="2341376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38D9FC2-BF51-5249-9DE4-23A4166B8889}"/>
                </a:ext>
              </a:extLst>
            </p:cNvPr>
            <p:cNvSpPr/>
            <p:nvPr userDrawn="1"/>
          </p:nvSpPr>
          <p:spPr>
            <a:xfrm>
              <a:off x="10503741" y="4713194"/>
              <a:ext cx="805235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8E6494-42A9-3742-9D97-7D1705E8EBA3}"/>
                </a:ext>
              </a:extLst>
            </p:cNvPr>
            <p:cNvSpPr/>
            <p:nvPr userDrawn="1"/>
          </p:nvSpPr>
          <p:spPr>
            <a:xfrm>
              <a:off x="8162365" y="6591218"/>
              <a:ext cx="2341376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002A858-FE74-4C4E-BB93-B16A856707C4}"/>
                </a:ext>
              </a:extLst>
            </p:cNvPr>
            <p:cNvSpPr/>
            <p:nvPr userDrawn="1"/>
          </p:nvSpPr>
          <p:spPr>
            <a:xfrm>
              <a:off x="10503741" y="6324437"/>
              <a:ext cx="805235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8B143E-0974-B744-B9C0-1DB1DC7C6451}"/>
                </a:ext>
              </a:extLst>
            </p:cNvPr>
            <p:cNvSpPr/>
            <p:nvPr userDrawn="1"/>
          </p:nvSpPr>
          <p:spPr>
            <a:xfrm>
              <a:off x="8162365" y="1759506"/>
              <a:ext cx="2341376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79808C7-D434-5942-930F-D35A22CEF746}"/>
                </a:ext>
              </a:extLst>
            </p:cNvPr>
            <p:cNvSpPr/>
            <p:nvPr userDrawn="1"/>
          </p:nvSpPr>
          <p:spPr>
            <a:xfrm>
              <a:off x="10503741" y="1492724"/>
              <a:ext cx="805235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3205D81-438F-9349-B74E-6F9C5430C470}"/>
                </a:ext>
              </a:extLst>
            </p:cNvPr>
            <p:cNvSpPr/>
            <p:nvPr userDrawn="1"/>
          </p:nvSpPr>
          <p:spPr>
            <a:xfrm>
              <a:off x="8162365" y="1232464"/>
              <a:ext cx="2341376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7C2F8D-4406-4E4C-B545-CBBE2F662F95}"/>
                </a:ext>
              </a:extLst>
            </p:cNvPr>
            <p:cNvSpPr/>
            <p:nvPr userDrawn="1"/>
          </p:nvSpPr>
          <p:spPr>
            <a:xfrm>
              <a:off x="10503741" y="965682"/>
              <a:ext cx="805235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11CE260-FFA7-6045-BCF7-49FE518DE0EF}"/>
                </a:ext>
              </a:extLst>
            </p:cNvPr>
            <p:cNvSpPr/>
            <p:nvPr userDrawn="1"/>
          </p:nvSpPr>
          <p:spPr>
            <a:xfrm>
              <a:off x="8162365" y="690364"/>
              <a:ext cx="2341376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40129C5-412C-D14A-A094-82CF257BFEFA}"/>
                </a:ext>
              </a:extLst>
            </p:cNvPr>
            <p:cNvSpPr/>
            <p:nvPr userDrawn="1"/>
          </p:nvSpPr>
          <p:spPr>
            <a:xfrm>
              <a:off x="10503741" y="423582"/>
              <a:ext cx="805235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A318FAD-652A-AB40-A276-AC72124179C0}"/>
                </a:ext>
              </a:extLst>
            </p:cNvPr>
            <p:cNvSpPr/>
            <p:nvPr userDrawn="1"/>
          </p:nvSpPr>
          <p:spPr>
            <a:xfrm>
              <a:off x="8162365" y="2301606"/>
              <a:ext cx="2341376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F933C9A-8950-A04D-919F-E3805161B482}"/>
                </a:ext>
              </a:extLst>
            </p:cNvPr>
            <p:cNvSpPr/>
            <p:nvPr userDrawn="1"/>
          </p:nvSpPr>
          <p:spPr>
            <a:xfrm>
              <a:off x="10503741" y="2034825"/>
              <a:ext cx="805235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D78EF92-1255-F64A-8C79-78C6E78EED49}"/>
                </a:ext>
              </a:extLst>
            </p:cNvPr>
            <p:cNvGrpSpPr/>
            <p:nvPr userDrawn="1"/>
          </p:nvGrpSpPr>
          <p:grpSpPr>
            <a:xfrm>
              <a:off x="11308976" y="690364"/>
              <a:ext cx="1075765" cy="6167636"/>
              <a:chOff x="11308976" y="690364"/>
              <a:chExt cx="2341376" cy="6167636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CB844ED-C02A-7D49-BA10-A3A11748AA37}"/>
                  </a:ext>
                </a:extLst>
              </p:cNvPr>
              <p:cNvSpPr/>
              <p:nvPr userDrawn="1"/>
            </p:nvSpPr>
            <p:spPr>
              <a:xfrm>
                <a:off x="11308976" y="3904312"/>
                <a:ext cx="2341376" cy="266782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1FF6F25-3D4B-174E-AF89-1C6DADC9E95A}"/>
                  </a:ext>
                </a:extLst>
              </p:cNvPr>
              <p:cNvSpPr/>
              <p:nvPr userDrawn="1"/>
            </p:nvSpPr>
            <p:spPr>
              <a:xfrm>
                <a:off x="11308976" y="3377270"/>
                <a:ext cx="2341376" cy="266782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422318B-1FD2-EE4B-B96C-62F44C3A5F63}"/>
                  </a:ext>
                </a:extLst>
              </p:cNvPr>
              <p:cNvSpPr/>
              <p:nvPr userDrawn="1"/>
            </p:nvSpPr>
            <p:spPr>
              <a:xfrm>
                <a:off x="11308976" y="2835170"/>
                <a:ext cx="2341376" cy="266782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D5AB558-F70E-6743-9341-FACBD4AC06FB}"/>
                  </a:ext>
                </a:extLst>
              </p:cNvPr>
              <p:cNvSpPr/>
              <p:nvPr userDrawn="1"/>
            </p:nvSpPr>
            <p:spPr>
              <a:xfrm>
                <a:off x="11308976" y="4446412"/>
                <a:ext cx="2341376" cy="266782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29C515C-4B35-9444-8C0D-88AB3FBBD7D9}"/>
                  </a:ext>
                </a:extLst>
              </p:cNvPr>
              <p:cNvSpPr/>
              <p:nvPr userDrawn="1"/>
            </p:nvSpPr>
            <p:spPr>
              <a:xfrm>
                <a:off x="11308976" y="6049118"/>
                <a:ext cx="2341376" cy="266782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8529FD5-9EDD-F046-A638-E1AB6F6D9759}"/>
                  </a:ext>
                </a:extLst>
              </p:cNvPr>
              <p:cNvSpPr/>
              <p:nvPr userDrawn="1"/>
            </p:nvSpPr>
            <p:spPr>
              <a:xfrm>
                <a:off x="11308976" y="5522076"/>
                <a:ext cx="2341376" cy="266782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5F46D2-E587-B948-89D0-D1FF7656E220}"/>
                  </a:ext>
                </a:extLst>
              </p:cNvPr>
              <p:cNvSpPr/>
              <p:nvPr userDrawn="1"/>
            </p:nvSpPr>
            <p:spPr>
              <a:xfrm>
                <a:off x="11308976" y="4979976"/>
                <a:ext cx="2341376" cy="266782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2D33BDB-D599-434F-AC90-6FC19B877142}"/>
                  </a:ext>
                </a:extLst>
              </p:cNvPr>
              <p:cNvSpPr/>
              <p:nvPr userDrawn="1"/>
            </p:nvSpPr>
            <p:spPr>
              <a:xfrm>
                <a:off x="11308976" y="6591218"/>
                <a:ext cx="2341376" cy="266782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CF553E1-5D9B-BB48-B0CA-794ACAE02DCE}"/>
                  </a:ext>
                </a:extLst>
              </p:cNvPr>
              <p:cNvSpPr/>
              <p:nvPr userDrawn="1"/>
            </p:nvSpPr>
            <p:spPr>
              <a:xfrm>
                <a:off x="11308976" y="1759506"/>
                <a:ext cx="2341376" cy="266782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D0A1E78-72F6-E448-8C19-28F6EE0E6A5B}"/>
                  </a:ext>
                </a:extLst>
              </p:cNvPr>
              <p:cNvSpPr/>
              <p:nvPr userDrawn="1"/>
            </p:nvSpPr>
            <p:spPr>
              <a:xfrm>
                <a:off x="11308976" y="1232464"/>
                <a:ext cx="2341376" cy="266782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589C229-06E6-1E47-B253-8F937467D1D1}"/>
                  </a:ext>
                </a:extLst>
              </p:cNvPr>
              <p:cNvSpPr/>
              <p:nvPr userDrawn="1"/>
            </p:nvSpPr>
            <p:spPr>
              <a:xfrm>
                <a:off x="11308976" y="690364"/>
                <a:ext cx="2341376" cy="266782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D15CBC5-62DD-AA4F-8F0B-21FF6D269BEA}"/>
                  </a:ext>
                </a:extLst>
              </p:cNvPr>
              <p:cNvSpPr/>
              <p:nvPr userDrawn="1"/>
            </p:nvSpPr>
            <p:spPr>
              <a:xfrm>
                <a:off x="11308976" y="2301606"/>
                <a:ext cx="2341376" cy="266782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115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FEDE-5DE5-5744-9430-FA3D2A0FEF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2160" y="708562"/>
            <a:ext cx="10773080" cy="111706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GB" dirty="0"/>
              <a:t>Slide Heading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11703-E40F-E24B-9978-2E2CAB662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A9BA50C-113D-0F4D-B186-3F51DC27C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2159" y="6356349"/>
            <a:ext cx="688922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7432813-06BC-C841-9E95-BAE7A3984933}" type="slidenum">
              <a:rPr lang="en-US" b="1" smtClean="0"/>
              <a:pPr/>
              <a:t>‹#›</a:t>
            </a:fld>
            <a:r>
              <a:rPr lang="en-US" dirty="0"/>
              <a:t>  | </a:t>
            </a:r>
            <a:r>
              <a:rPr lang="en-GB" dirty="0">
                <a:solidFill>
                  <a:schemeClr val="tx2"/>
                </a:solidFill>
              </a:rPr>
              <a:t>Creating Opportunities for Industrial Oriented Research in the Cybersecurity Domain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C136E7-E855-404E-B8E5-BA7B607593BB}"/>
              </a:ext>
            </a:extLst>
          </p:cNvPr>
          <p:cNvSpPr/>
          <p:nvPr userDrawn="1"/>
        </p:nvSpPr>
        <p:spPr>
          <a:xfrm>
            <a:off x="651840" y="6045199"/>
            <a:ext cx="9072000" cy="108000"/>
          </a:xfrm>
          <a:prstGeom prst="rect">
            <a:avLst/>
          </a:prstGeom>
          <a:solidFill>
            <a:srgbClr val="A3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C91A30-F195-5140-8E73-095C1140061E}"/>
              </a:ext>
            </a:extLst>
          </p:cNvPr>
          <p:cNvSpPr/>
          <p:nvPr userDrawn="1"/>
        </p:nvSpPr>
        <p:spPr>
          <a:xfrm>
            <a:off x="9723840" y="5937199"/>
            <a:ext cx="1800000" cy="108000"/>
          </a:xfrm>
          <a:prstGeom prst="rect">
            <a:avLst/>
          </a:prstGeom>
          <a:solidFill>
            <a:srgbClr val="A3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A7D18523-32DA-B146-8B4C-BC8C234E37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8038" y="6315710"/>
            <a:ext cx="908161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9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4C50091-7746-0C43-8DC2-BCAC953E32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2160" y="708562"/>
            <a:ext cx="5347641" cy="111706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GB" dirty="0"/>
              <a:t>Slide Heading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1135BEE-55E7-B44A-880A-8C09D6D86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2160" y="6356349"/>
            <a:ext cx="41148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7432813-06BC-C841-9E95-BAE7A3984933}" type="slidenum">
              <a:rPr lang="en-US" b="1" smtClean="0"/>
              <a:pPr/>
              <a:t>‹#›</a:t>
            </a:fld>
            <a:r>
              <a:rPr lang="en-US"/>
              <a:t>  |  Presentation Title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9CE28-512B-604F-936D-F1D0DB96C2DD}"/>
              </a:ext>
            </a:extLst>
          </p:cNvPr>
          <p:cNvSpPr/>
          <p:nvPr userDrawn="1"/>
        </p:nvSpPr>
        <p:spPr>
          <a:xfrm>
            <a:off x="651840" y="6045199"/>
            <a:ext cx="9072000" cy="108000"/>
          </a:xfrm>
          <a:prstGeom prst="rect">
            <a:avLst/>
          </a:prstGeom>
          <a:solidFill>
            <a:srgbClr val="A3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DF2062-BF33-0C4F-B52D-192E2E258FB4}"/>
              </a:ext>
            </a:extLst>
          </p:cNvPr>
          <p:cNvSpPr/>
          <p:nvPr userDrawn="1"/>
        </p:nvSpPr>
        <p:spPr>
          <a:xfrm>
            <a:off x="9723840" y="5937199"/>
            <a:ext cx="1800000" cy="108000"/>
          </a:xfrm>
          <a:prstGeom prst="rect">
            <a:avLst/>
          </a:prstGeom>
          <a:solidFill>
            <a:srgbClr val="A3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2B71B15C-8AF3-6E4D-8F3A-94A22CA5CE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8038" y="6315710"/>
            <a:ext cx="908161" cy="365125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0ACBC87-DC3E-E546-81DC-3CE766AF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60" y="1825625"/>
            <a:ext cx="5347641" cy="400357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9D5EB77E-BA9C-9247-9CFB-53647D3E06C7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6548719" y="704801"/>
            <a:ext cx="4957480" cy="502924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609671" indent="0">
              <a:buNone/>
              <a:defRPr sz="3734"/>
            </a:lvl2pPr>
            <a:lvl3pPr marL="1219342" indent="0">
              <a:buNone/>
              <a:defRPr sz="3200"/>
            </a:lvl3pPr>
            <a:lvl4pPr marL="1829014" indent="0">
              <a:buNone/>
              <a:defRPr sz="2667"/>
            </a:lvl4pPr>
            <a:lvl5pPr marL="2438685" indent="0">
              <a:buNone/>
              <a:defRPr sz="2667"/>
            </a:lvl5pPr>
            <a:lvl6pPr marL="3048356" indent="0">
              <a:buNone/>
              <a:defRPr sz="2667"/>
            </a:lvl6pPr>
            <a:lvl7pPr marL="3658027" indent="0">
              <a:buNone/>
              <a:defRPr sz="2667"/>
            </a:lvl7pPr>
            <a:lvl8pPr marL="4267697" indent="0">
              <a:buNone/>
              <a:defRPr sz="2667"/>
            </a:lvl8pPr>
            <a:lvl9pPr marL="4877370" indent="0">
              <a:buNone/>
              <a:defRPr sz="2667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88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3E4AE-132A-8D4E-A781-72EDFCB0D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160" y="365125"/>
            <a:ext cx="10773080" cy="132556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76C11-F982-9546-898B-E10760420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160" y="1825625"/>
            <a:ext cx="10773080" cy="400357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98B3B-809D-554C-83E1-E1DF24266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2160" y="6356349"/>
            <a:ext cx="41148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7432813-06BC-C841-9E95-BAE7A3984933}" type="slidenum">
              <a:rPr lang="en-US" b="1" smtClean="0"/>
              <a:pPr/>
              <a:t>‹#›</a:t>
            </a:fld>
            <a:r>
              <a:rPr lang="en-US"/>
              <a:t>  |  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3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60" r:id="rId4"/>
    <p:sldLayoutId id="2147483661" r:id="rId5"/>
    <p:sldLayoutId id="2147483662" r:id="rId6"/>
    <p:sldLayoutId id="2147483663" r:id="rId7"/>
    <p:sldLayoutId id="2147483650" r:id="rId8"/>
    <p:sldLayoutId id="2147483652" r:id="rId9"/>
    <p:sldLayoutId id="2147483654" r:id="rId10"/>
    <p:sldLayoutId id="2147483659" r:id="rId11"/>
    <p:sldLayoutId id="2147483658" r:id="rId12"/>
    <p:sldLayoutId id="2147483664" r:id="rId13"/>
    <p:sldLayoutId id="2147483655" r:id="rId1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169C12-3A0B-4009-B05D-1C0C9314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C1EA7-7FD7-4CE2-9125-900AF2010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164C3-D72D-4490-B30B-E8A063131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B6B50-9AB3-442A-BD25-4FD2DD744B12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AD2B1-ECDB-4CD9-94DE-8778C1DEB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4C73B-C8A9-47A1-8D40-7AA19FF53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29B34-F19B-4E45-AE41-9F2BE8783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73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9886B-3B4F-4803-B38C-E3C9F3AA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Software Development 2.1 Week1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F9EE6-0984-4FB0-AA1B-C5F1B1CDE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59" y="1825625"/>
            <a:ext cx="11382991" cy="4003574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1. Implement </a:t>
            </a:r>
            <a:r>
              <a:rPr lang="en-IE" dirty="0" err="1"/>
              <a:t>InvoiceApp</a:t>
            </a:r>
            <a:r>
              <a:rPr lang="en-IE" dirty="0"/>
              <a:t> from Lecture Slides</a:t>
            </a:r>
          </a:p>
          <a:p>
            <a:r>
              <a:rPr lang="en-IE" dirty="0"/>
              <a:t>This app demonstrates a java class with one method (main) Input/Output, while loop, if/then/else</a:t>
            </a:r>
          </a:p>
          <a:p>
            <a:pPr marL="0" indent="0">
              <a:buNone/>
            </a:pPr>
            <a:r>
              <a:rPr lang="en-IE" dirty="0"/>
              <a:t>2. Run the </a:t>
            </a:r>
            <a:r>
              <a:rPr lang="en-IE" dirty="0" err="1"/>
              <a:t>Scopex</a:t>
            </a:r>
            <a:r>
              <a:rPr lang="en-IE" dirty="0"/>
              <a:t> java files</a:t>
            </a:r>
          </a:p>
          <a:p>
            <a:r>
              <a:rPr lang="en-IE" dirty="0"/>
              <a:t>These classes demonstrate using more than one method in a java class</a:t>
            </a:r>
          </a:p>
          <a:p>
            <a:pPr marL="0" indent="0">
              <a:buNone/>
            </a:pPr>
            <a:r>
              <a:rPr lang="en-IE" dirty="0"/>
              <a:t>3 Implement </a:t>
            </a:r>
            <a:r>
              <a:rPr lang="en-IE" dirty="0" err="1"/>
              <a:t>WeekOneExercises</a:t>
            </a:r>
            <a:endParaRPr lang="en-IE" dirty="0"/>
          </a:p>
          <a:p>
            <a:r>
              <a:rPr lang="en-IE" dirty="0"/>
              <a:t>This exercise demonstrates how to code a UML file and implementation of more than one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1C699-E85E-402C-8BA0-C900F2908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B7432813-06BC-C841-9E95-BAE7A3984933}" type="slidenum">
              <a:rPr lang="en-US" b="1" smtClean="0"/>
              <a:pPr/>
              <a:t>1</a:t>
            </a:fld>
            <a:r>
              <a:rPr lang="en-US"/>
              <a:t>  | </a:t>
            </a:r>
            <a:r>
              <a:rPr lang="en-GB">
                <a:solidFill>
                  <a:schemeClr val="tx2"/>
                </a:solidFill>
              </a:rPr>
              <a:t>Creating Opportunities for Industrial Oriented Research in the Cybersecurity Domain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996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1b97f73a-2f96-4764-8331-84b9622c077d"/>
</p:tagLst>
</file>

<file path=ppt/theme/theme1.xml><?xml version="1.0" encoding="utf-8"?>
<a:theme xmlns:a="http://schemas.openxmlformats.org/drawingml/2006/main" name="Office Theme">
  <a:themeElements>
    <a:clrScheme name="TUS">
      <a:dk1>
        <a:srgbClr val="000000"/>
      </a:dk1>
      <a:lt1>
        <a:srgbClr val="FFFFFF"/>
      </a:lt1>
      <a:dk2>
        <a:srgbClr val="A39361"/>
      </a:dk2>
      <a:lt2>
        <a:srgbClr val="E7E6E6"/>
      </a:lt2>
      <a:accent1>
        <a:srgbClr val="AFD2F0"/>
      </a:accent1>
      <a:accent2>
        <a:srgbClr val="F0BEE6"/>
      </a:accent2>
      <a:accent3>
        <a:srgbClr val="E1EB73"/>
      </a:accent3>
      <a:accent4>
        <a:srgbClr val="80E0A7"/>
      </a:accent4>
      <a:accent5>
        <a:srgbClr val="00594C"/>
      </a:accent5>
      <a:accent6>
        <a:srgbClr val="AF272F"/>
      </a:accent6>
      <a:hlink>
        <a:srgbClr val="702F8A"/>
      </a:hlink>
      <a:folHlink>
        <a:srgbClr val="232C9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585E5CC6079E43A594A5332D96F83C" ma:contentTypeVersion="14" ma:contentTypeDescription="Create a new document." ma:contentTypeScope="" ma:versionID="cee2746890b905484effb11e489183b3">
  <xsd:schema xmlns:xsd="http://www.w3.org/2001/XMLSchema" xmlns:xs="http://www.w3.org/2001/XMLSchema" xmlns:p="http://schemas.microsoft.com/office/2006/metadata/properties" xmlns:ns3="0b04370e-974d-482f-80ef-e995e87946d6" xmlns:ns4="bbf20543-8852-4943-91f0-76169d11be4a" targetNamespace="http://schemas.microsoft.com/office/2006/metadata/properties" ma:root="true" ma:fieldsID="c59c52919b58aede51ca7d3eb1f76914" ns3:_="" ns4:_="">
    <xsd:import namespace="0b04370e-974d-482f-80ef-e995e87946d6"/>
    <xsd:import namespace="bbf20543-8852-4943-91f0-76169d11be4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04370e-974d-482f-80ef-e995e8794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f20543-8852-4943-91f0-76169d11be4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FE4BDA-3CC1-4739-A570-5E406702CD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CF3F6C-7C34-4740-9E1D-A9525CA79AE4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0b04370e-974d-482f-80ef-e995e87946d6"/>
    <ds:schemaRef ds:uri="http://purl.org/dc/dcmitype/"/>
    <ds:schemaRef ds:uri="http://purl.org/dc/terms/"/>
    <ds:schemaRef ds:uri="http://schemas.microsoft.com/office/2006/metadata/properties"/>
    <ds:schemaRef ds:uri="bbf20543-8852-4943-91f0-76169d11be4a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1A05F5E-4E40-4807-88CD-C2EF87DA03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04370e-974d-482f-80ef-e995e87946d6"/>
    <ds:schemaRef ds:uri="bbf20543-8852-4943-91f0-76169d11be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2171</TotalTime>
  <Words>85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Custom Design</vt:lpstr>
      <vt:lpstr>Software Development 2.1 Week1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Pidgeon</dc:creator>
  <cp:lastModifiedBy>Mary Pidgeon</cp:lastModifiedBy>
  <cp:revision>185</cp:revision>
  <dcterms:created xsi:type="dcterms:W3CDTF">2021-09-21T09:22:04Z</dcterms:created>
  <dcterms:modified xsi:type="dcterms:W3CDTF">2022-09-14T20:34:58Z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0x0101006C585E5CC6079E43A594A5332D96F83C</vt:lpwstr>
  </property>
</Properties>
</file>