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5" r:id="rId5"/>
  </p:sldMasterIdLst>
  <p:notesMasterIdLst>
    <p:notesMasterId r:id="rId16"/>
  </p:notesMasterIdLst>
  <p:sldIdLst>
    <p:sldId id="876" r:id="rId6"/>
    <p:sldId id="712" r:id="rId7"/>
    <p:sldId id="874" r:id="rId8"/>
    <p:sldId id="714" r:id="rId9"/>
    <p:sldId id="716" r:id="rId10"/>
    <p:sldId id="717" r:id="rId11"/>
    <p:sldId id="718" r:id="rId12"/>
    <p:sldId id="719" r:id="rId13"/>
    <p:sldId id="721" r:id="rId14"/>
    <p:sldId id="722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0A7"/>
    <a:srgbClr val="A39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5" autoAdjust="0"/>
    <p:restoredTop sz="94694"/>
  </p:normalViewPr>
  <p:slideViewPr>
    <p:cSldViewPr snapToGrid="0" snapToObjects="1" showGuides="1">
      <p:cViewPr varScale="1">
        <p:scale>
          <a:sx n="72" d="100"/>
          <a:sy n="72" d="100"/>
        </p:scale>
        <p:origin x="9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Pidgeon" userId="493da05a-89f0-4eac-8b7a-673a4af44108" providerId="ADAL" clId="{DF902613-0ECD-4A6C-8D7A-8D05677B03D1}"/>
  </pc:docChgLst>
  <pc:docChgLst>
    <pc:chgData name="Mary Pidgeon" userId="493da05a-89f0-4eac-8b7a-673a4af44108" providerId="ADAL" clId="{1944FB0F-9DC6-4070-9C93-9EA3DFEEF49D}"/>
  </pc:docChgLst>
  <pc:docChgLst>
    <pc:chgData name="Mary Pidgeon" userId="493da05a-89f0-4eac-8b7a-673a4af44108" providerId="ADAL" clId="{D0E7DC05-D825-4A9A-8A1A-344365ACFDA1}"/>
    <pc:docChg chg="custSel modSld sldOrd">
      <pc:chgData name="Mary Pidgeon" userId="493da05a-89f0-4eac-8b7a-673a4af44108" providerId="ADAL" clId="{D0E7DC05-D825-4A9A-8A1A-344365ACFDA1}" dt="2023-01-19T08:59:14.021" v="157" actId="20577"/>
      <pc:docMkLst>
        <pc:docMk/>
      </pc:docMkLst>
      <pc:sldChg chg="modSp ord">
        <pc:chgData name="Mary Pidgeon" userId="493da05a-89f0-4eac-8b7a-673a4af44108" providerId="ADAL" clId="{D0E7DC05-D825-4A9A-8A1A-344365ACFDA1}" dt="2023-01-19T08:58:42.283" v="154" actId="27636"/>
        <pc:sldMkLst>
          <pc:docMk/>
          <pc:sldMk cId="2455446786" sldId="712"/>
        </pc:sldMkLst>
        <pc:spChg chg="mod">
          <ac:chgData name="Mary Pidgeon" userId="493da05a-89f0-4eac-8b7a-673a4af44108" providerId="ADAL" clId="{D0E7DC05-D825-4A9A-8A1A-344365ACFDA1}" dt="2023-01-19T08:58:42.283" v="154" actId="27636"/>
          <ac:spMkLst>
            <pc:docMk/>
            <pc:sldMk cId="2455446786" sldId="712"/>
            <ac:spMk id="5" creationId="{00000000-0000-0000-0000-000000000000}"/>
          </ac:spMkLst>
        </pc:spChg>
      </pc:sldChg>
      <pc:sldChg chg="addSp modSp">
        <pc:chgData name="Mary Pidgeon" userId="493da05a-89f0-4eac-8b7a-673a4af44108" providerId="ADAL" clId="{D0E7DC05-D825-4A9A-8A1A-344365ACFDA1}" dt="2023-01-19T08:58:56.227" v="156" actId="1076"/>
        <pc:sldMkLst>
          <pc:docMk/>
          <pc:sldMk cId="2017957847" sldId="714"/>
        </pc:sldMkLst>
        <pc:spChg chg="add mod">
          <ac:chgData name="Mary Pidgeon" userId="493da05a-89f0-4eac-8b7a-673a4af44108" providerId="ADAL" clId="{D0E7DC05-D825-4A9A-8A1A-344365ACFDA1}" dt="2023-01-19T08:58:56.227" v="156" actId="1076"/>
          <ac:spMkLst>
            <pc:docMk/>
            <pc:sldMk cId="2017957847" sldId="714"/>
            <ac:spMk id="2" creationId="{811E2398-E94F-4293-80EF-34B3693852C6}"/>
          </ac:spMkLst>
        </pc:spChg>
      </pc:sldChg>
      <pc:sldChg chg="modSp">
        <pc:chgData name="Mary Pidgeon" userId="493da05a-89f0-4eac-8b7a-673a4af44108" providerId="ADAL" clId="{D0E7DC05-D825-4A9A-8A1A-344365ACFDA1}" dt="2023-01-19T08:59:14.021" v="157" actId="20577"/>
        <pc:sldMkLst>
          <pc:docMk/>
          <pc:sldMk cId="1021817135" sldId="716"/>
        </pc:sldMkLst>
        <pc:spChg chg="mod">
          <ac:chgData name="Mary Pidgeon" userId="493da05a-89f0-4eac-8b7a-673a4af44108" providerId="ADAL" clId="{D0E7DC05-D825-4A9A-8A1A-344365ACFDA1}" dt="2023-01-19T08:59:14.021" v="157" actId="20577"/>
          <ac:spMkLst>
            <pc:docMk/>
            <pc:sldMk cId="1021817135" sldId="716"/>
            <ac:spMk id="35842" creationId="{00000000-0000-0000-0000-000000000000}"/>
          </ac:spMkLst>
        </pc:spChg>
      </pc:sldChg>
      <pc:sldChg chg="addSp delSp modSp">
        <pc:chgData name="Mary Pidgeon" userId="493da05a-89f0-4eac-8b7a-673a4af44108" providerId="ADAL" clId="{D0E7DC05-D825-4A9A-8A1A-344365ACFDA1}" dt="2023-01-19T08:52:57.225" v="21"/>
        <pc:sldMkLst>
          <pc:docMk/>
          <pc:sldMk cId="3851186849" sldId="876"/>
        </pc:sldMkLst>
        <pc:spChg chg="add del mod">
          <ac:chgData name="Mary Pidgeon" userId="493da05a-89f0-4eac-8b7a-673a4af44108" providerId="ADAL" clId="{D0E7DC05-D825-4A9A-8A1A-344365ACFDA1}" dt="2023-01-19T08:52:57.225" v="21"/>
          <ac:spMkLst>
            <pc:docMk/>
            <pc:sldMk cId="3851186849" sldId="876"/>
            <ac:spMk id="2" creationId="{37D4C94B-D2E2-4D2F-B4F1-A70589A8517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1-4F42-9820-14C1594E78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1-4F42-9820-14C1594E78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11-4F42-9820-14C1594E78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11-4F42-9820-14C1594E781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B-A547-85B4-2D970E386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IE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F7F-0542-A021-381EF1BC240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F7F-0542-A021-381EF1BC240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6F7F-0542-A021-381EF1BC240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F7F-0542-A021-381EF1BC240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B-A547-85B4-2D970E3864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3.8</c:v>
                </c:pt>
                <c:pt idx="1">
                  <c:v>4.9000000000000004</c:v>
                </c:pt>
                <c:pt idx="2">
                  <c:v>2.8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F7F-0542-A021-381EF1BC24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4.5</c:v>
                </c:pt>
                <c:pt idx="1">
                  <c:v>5.8</c:v>
                </c:pt>
                <c:pt idx="2">
                  <c:v>3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7F-0542-A021-381EF1BC2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497840"/>
        <c:axId val="66301920"/>
      </c:barChart>
      <c:catAx>
        <c:axId val="13249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301920"/>
        <c:crosses val="autoZero"/>
        <c:auto val="1"/>
        <c:lblAlgn val="ctr"/>
        <c:lblOffset val="100"/>
        <c:noMultiLvlLbl val="0"/>
      </c:catAx>
      <c:valAx>
        <c:axId val="6630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ndivisible Light" panose="020B0403000000020004" pitchFamily="34" charset="77"/>
                <a:ea typeface="+mn-ea"/>
                <a:cs typeface="+mn-cs"/>
              </a:defRPr>
            </a:pPr>
            <a:endParaRPr lang="en-US"/>
          </a:p>
        </c:txPr>
        <c:crossAx val="13249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F-8042-940D-EE5B27B68B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CF-8042-940D-EE5B27B68B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CF-8042-940D-EE5B27B68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787632"/>
        <c:axId val="66789280"/>
      </c:barChart>
      <c:catAx>
        <c:axId val="6678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789280"/>
        <c:crosses val="autoZero"/>
        <c:auto val="1"/>
        <c:lblAlgn val="ctr"/>
        <c:lblOffset val="100"/>
        <c:noMultiLvlLbl val="0"/>
      </c:catAx>
      <c:valAx>
        <c:axId val="6678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78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4CB8-69D0-8045-8DD4-595BA0C0183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14DB-3015-2447-B305-393638F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3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1B22-8D3F-404F-9DD0-8BC41F3ED0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21607"/>
            <a:ext cx="9144000" cy="2387600"/>
          </a:xfrm>
        </p:spPr>
        <p:txBody>
          <a:bodyPr anchor="t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DA17-BAAF-2747-B8EB-9ADE136E7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1282"/>
            <a:ext cx="9144000" cy="5799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Subheading - optional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8FB450-DF19-3047-B799-5182953A91E5}"/>
              </a:ext>
            </a:extLst>
          </p:cNvPr>
          <p:cNvGrpSpPr/>
          <p:nvPr userDrawn="1"/>
        </p:nvGrpSpPr>
        <p:grpSpPr>
          <a:xfrm>
            <a:off x="0" y="5410880"/>
            <a:ext cx="12192000" cy="1447120"/>
            <a:chOff x="0" y="5174319"/>
            <a:chExt cx="12192000" cy="1447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5BA09B-2A92-F640-953A-D81D5F4A0BA0}"/>
                </a:ext>
              </a:extLst>
            </p:cNvPr>
            <p:cNvSpPr/>
            <p:nvPr userDrawn="1"/>
          </p:nvSpPr>
          <p:spPr>
            <a:xfrm>
              <a:off x="0" y="6075679"/>
              <a:ext cx="9072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56DE87-1F47-7541-944B-71737DB343DD}"/>
                </a:ext>
              </a:extLst>
            </p:cNvPr>
            <p:cNvSpPr/>
            <p:nvPr userDrawn="1"/>
          </p:nvSpPr>
          <p:spPr>
            <a:xfrm>
              <a:off x="9072000" y="5895679"/>
              <a:ext cx="3120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1068A3-A545-AD46-8DAA-207101793945}"/>
                </a:ext>
              </a:extLst>
            </p:cNvPr>
            <p:cNvSpPr/>
            <p:nvPr userDrawn="1"/>
          </p:nvSpPr>
          <p:spPr>
            <a:xfrm>
              <a:off x="0" y="5720079"/>
              <a:ext cx="9072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026284-5F50-B840-90E0-4656A9C40D4F}"/>
                </a:ext>
              </a:extLst>
            </p:cNvPr>
            <p:cNvSpPr/>
            <p:nvPr userDrawn="1"/>
          </p:nvSpPr>
          <p:spPr>
            <a:xfrm>
              <a:off x="9072000" y="5540079"/>
              <a:ext cx="3120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6CC73B-0166-E943-AFFE-CD9FF01E5EDD}"/>
                </a:ext>
              </a:extLst>
            </p:cNvPr>
            <p:cNvSpPr/>
            <p:nvPr userDrawn="1"/>
          </p:nvSpPr>
          <p:spPr>
            <a:xfrm>
              <a:off x="0" y="5354319"/>
              <a:ext cx="9072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F412D0-B6F8-AA4B-9E9B-834FDD210793}"/>
                </a:ext>
              </a:extLst>
            </p:cNvPr>
            <p:cNvSpPr/>
            <p:nvPr userDrawn="1"/>
          </p:nvSpPr>
          <p:spPr>
            <a:xfrm>
              <a:off x="9072000" y="5174319"/>
              <a:ext cx="3120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3C201B-667C-494E-A3BF-9BD957EC18FB}"/>
                </a:ext>
              </a:extLst>
            </p:cNvPr>
            <p:cNvSpPr/>
            <p:nvPr userDrawn="1"/>
          </p:nvSpPr>
          <p:spPr>
            <a:xfrm>
              <a:off x="0" y="6441439"/>
              <a:ext cx="9072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99D2BB-8752-F842-B238-C0FD6CFACD9C}"/>
                </a:ext>
              </a:extLst>
            </p:cNvPr>
            <p:cNvSpPr/>
            <p:nvPr userDrawn="1"/>
          </p:nvSpPr>
          <p:spPr>
            <a:xfrm>
              <a:off x="9072000" y="6261439"/>
              <a:ext cx="3120000" cy="180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701BF333-ACA1-5240-9FD5-E79304AC1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3427" y="642409"/>
            <a:ext cx="1443990" cy="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1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15E397-454C-424E-887D-4A09094C0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5347641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51C5E4-20B3-194D-BAFB-E54C5F90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12423-40D9-8E4D-B449-327C086AE6FE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E257A-16C1-B24B-AAC4-9B6EE5EDF37F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653F1F71-C981-D244-8F13-7BA50427D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B01415-8704-A14C-B330-D32DBBBCF12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96745661"/>
              </p:ext>
            </p:extLst>
          </p:nvPr>
        </p:nvGraphicFramePr>
        <p:xfrm>
          <a:off x="5730240" y="812801"/>
          <a:ext cx="6116320" cy="4410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BBF0DE-89FE-2D45-ACA9-CEF1341D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0" y="1825625"/>
            <a:ext cx="5347641" cy="40035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15E397-454C-424E-887D-4A09094C0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5347641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51C5E4-20B3-194D-BAFB-E54C5F90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12423-40D9-8E4D-B449-327C086AE6FE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E257A-16C1-B24B-AAC4-9B6EE5EDF37F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653F1F71-C981-D244-8F13-7BA50427D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B01415-8704-A14C-B330-D32DBBBCF12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28383684"/>
              </p:ext>
            </p:extLst>
          </p:nvPr>
        </p:nvGraphicFramePr>
        <p:xfrm>
          <a:off x="6482080" y="704801"/>
          <a:ext cx="5024119" cy="461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89B260-9B99-1740-B5BB-A79A88D5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0" y="1825625"/>
            <a:ext cx="5347641" cy="40035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15E397-454C-424E-887D-4A09094C0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5347641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51C5E4-20B3-194D-BAFB-E54C5F90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12423-40D9-8E4D-B449-327C086AE6FE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E257A-16C1-B24B-AAC4-9B6EE5EDF37F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653F1F71-C981-D244-8F13-7BA50427D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66A1A2-7830-AF43-B101-EE60C81F09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00141877"/>
              </p:ext>
            </p:extLst>
          </p:nvPr>
        </p:nvGraphicFramePr>
        <p:xfrm>
          <a:off x="651840" y="1825625"/>
          <a:ext cx="8128000" cy="411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13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8566BE10-1413-2647-A948-16486FD6E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370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F1B22-8D3F-404F-9DD0-8BC41F3ED0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60920" y="5659428"/>
            <a:ext cx="4135120" cy="483383"/>
          </a:xfrm>
        </p:spPr>
        <p:txBody>
          <a:bodyPr anchor="t"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www.tus.ie</a:t>
            </a:r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9DDCF4-9EA4-A947-A1EC-A896C1FDCE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870" y="5470377"/>
            <a:ext cx="1940579" cy="780207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2FE59F2-300F-524C-A6D3-512856B347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738160" y="3389339"/>
            <a:ext cx="8715680" cy="9277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Thank you!</a:t>
            </a:r>
          </a:p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6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2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E3BE-19FB-4C6E-B488-B4BC5CA49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D58E1-F417-42AC-B1B9-34CFDCC89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E57C-46C6-4375-8168-0E4C69A7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70E7-A800-4EA3-99F0-B11BB06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6908-75FE-4A2C-9BAA-C5D53E8A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52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DCED-1630-4AEA-99AE-0CC33905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273A-F63A-4254-83AE-36F21CD4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7BBD-4639-4EBE-B16E-DD72CEA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2111-9813-4B7F-B8FD-290C61D3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E89-E392-4035-BA01-B1888D30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5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E102-7400-4513-8D7C-15AE9FF3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8D54-6266-4D00-8A50-282A9CEF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0579-DAFF-4BB9-929A-0877E918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CE4D-1E15-4069-AD27-C303981A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A090-846B-4930-A176-5DF7676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5C8D-4BE4-4F7B-A0C1-0BDAAD15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1C18-E117-4C0B-A2F3-D6E31A450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9AF8-1F97-449A-AC48-BF828DA2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C34D-FE24-4018-AA4A-420DF006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9EFD4-C240-4314-919E-F748BFF4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4C77-DF81-4571-BA96-2D75B6A8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5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1B22-8D3F-404F-9DD0-8BC41F3ED0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2800" y="1122363"/>
            <a:ext cx="8401684" cy="2387600"/>
          </a:xfrm>
        </p:spPr>
        <p:txBody>
          <a:bodyPr anchor="t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DA17-BAAF-2747-B8EB-9ADE136E7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2800" y="3602038"/>
            <a:ext cx="8401684" cy="124553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Subheading - optional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6F3420-0307-3F49-B0C0-388C85B60E49}"/>
              </a:ext>
            </a:extLst>
          </p:cNvPr>
          <p:cNvGrpSpPr/>
          <p:nvPr userDrawn="1"/>
        </p:nvGrpSpPr>
        <p:grpSpPr>
          <a:xfrm>
            <a:off x="9212126" y="0"/>
            <a:ext cx="3183073" cy="6858000"/>
            <a:chOff x="9214484" y="5080"/>
            <a:chExt cx="3180715" cy="6852920"/>
          </a:xfrm>
        </p:grpSpPr>
        <p:pic>
          <p:nvPicPr>
            <p:cNvPr id="7" name="Picture 6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37B94FE1-2DA1-5441-8E43-A3A1B38882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214484" y="3429000"/>
              <a:ext cx="2977515" cy="3429000"/>
            </a:xfrm>
            <a:prstGeom prst="rect">
              <a:avLst/>
            </a:prstGeom>
          </p:spPr>
        </p:pic>
        <p:pic>
          <p:nvPicPr>
            <p:cNvPr id="20" name="Picture 19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49A5AA3C-7390-8745-B0D8-B630FAEEA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417684" y="5080"/>
              <a:ext cx="2977515" cy="3429000"/>
            </a:xfrm>
            <a:prstGeom prst="rect">
              <a:avLst/>
            </a:prstGeom>
          </p:spPr>
        </p:pic>
      </p:grp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2036045-C79C-3F48-9150-734AD61FF1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00" y="5289867"/>
            <a:ext cx="2217492" cy="89153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F2367E9-550C-45E6-A27D-2DA8BEA7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75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DABA-CEB3-49D8-AEB8-2934F7CC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C0CEC-BEFE-48E5-B710-15043E3D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76245-CD62-4712-BBF0-D94B85A9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655B0-27EA-4410-A4FF-C3669FCA8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4B836-A72C-4843-861A-9EAACA49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F84BB-A6CE-4350-92AB-82E3FF1C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60113-D17C-490E-BDEE-FF485BE4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BD071-1186-4B98-AB8D-142227D4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41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5D1E-3DDE-4322-9CB5-E1BD6403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409BF-BB5F-4FEF-825E-AAC5C09D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BBB0-E52E-422C-97AD-3AA6C12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18BEB-36B9-4161-B958-D98825C8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6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5212C-7AFE-4982-902A-1463A830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739B5-8EE1-47F8-8AB3-66297700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96DC-EECD-4836-B48C-9A468EF3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48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1574-44F4-47CD-A6B5-A0917ED7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D302-D7BB-4D38-98A8-7DCFE176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A57A9-3962-4EF2-A449-A5859D669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C170-E936-4B2D-9562-87197005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A834-5DBB-428E-8B4D-BC660D5A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D479-3571-4CED-AC85-5428941E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22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9D23-C09F-4382-B129-2BAF73BB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C1C72-2783-40D4-B7BD-5936E1F1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E4174-4FA8-4BA6-B2A3-C22B83A7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41A9-39EC-4EAE-98BD-7D0EFC37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C1C9-F84D-4C0E-BA7C-A7EAB28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BF91-EAD0-4F8B-BF7F-982184C7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000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D29D-31B0-451D-8EDA-62130C59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DD817-7039-4091-BA32-085D549CE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CB5F-A255-4247-B04C-04442636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3783-4AC5-4BDE-AA1F-97A495F7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FBA9-6D63-4706-A75D-F9C4932B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48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45352-3584-4B8D-9FBA-21C72D062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2F6C9-A7CB-48F0-B522-6E9DDC92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965F-AB75-4736-BDF7-7436420F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E2CE-B3E6-420A-AF10-320D4A6E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F9DB-A827-43CD-B8F0-3482AC87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0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80E0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1B22-8D3F-404F-9DD0-8BC41F3ED0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2800" y="1122363"/>
            <a:ext cx="7985760" cy="238760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Chapter Divider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C054-6C21-3845-9B4F-6A543B8C4B12}"/>
              </a:ext>
            </a:extLst>
          </p:cNvPr>
          <p:cNvGrpSpPr/>
          <p:nvPr userDrawn="1"/>
        </p:nvGrpSpPr>
        <p:grpSpPr>
          <a:xfrm rot="10800000">
            <a:off x="812800" y="3119118"/>
            <a:ext cx="1152000" cy="206401"/>
            <a:chOff x="651840" y="6045198"/>
            <a:chExt cx="1152000" cy="2064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2888E3-21CA-D24E-9D7D-8EAB4C652B26}"/>
                </a:ext>
              </a:extLst>
            </p:cNvPr>
            <p:cNvSpPr>
              <a:spLocks/>
            </p:cNvSpPr>
            <p:nvPr userDrawn="1"/>
          </p:nvSpPr>
          <p:spPr>
            <a:xfrm>
              <a:off x="651840" y="6045198"/>
              <a:ext cx="720000" cy="108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CB76DA-A9B3-0D46-9015-D7CFEB670060}"/>
                </a:ext>
              </a:extLst>
            </p:cNvPr>
            <p:cNvSpPr/>
            <p:nvPr userDrawn="1"/>
          </p:nvSpPr>
          <p:spPr>
            <a:xfrm>
              <a:off x="1371840" y="6143599"/>
              <a:ext cx="432000" cy="108000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576EF6A5-8F93-644C-A7B7-2F4E0C2FE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7346" y="0"/>
            <a:ext cx="3038094" cy="685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752CDC-5110-CE4E-954B-7EDCB7C6F6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2800" y="3608363"/>
            <a:ext cx="8364546" cy="22208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GB" dirty="0"/>
              <a:t>Click to edit Intro 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576EF6A5-8F93-644C-A7B7-2F4E0C2FE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7346" y="0"/>
            <a:ext cx="3038094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8713C64-F576-3347-B803-3F3D3FA73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8505186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AD1FBC-C452-A841-BE81-9BFE7046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0" y="1825625"/>
            <a:ext cx="8505186" cy="40035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8950-9F87-48E7-99E2-843B0919D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26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267A86-9229-DC4E-B1AA-8F0E3F7FB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1848" cy="685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pic>
        <p:nvPicPr>
          <p:cNvPr id="7" name="Picture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37B94FE1-2DA1-5441-8E43-A3A1B38882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28080" y="-10064"/>
            <a:ext cx="5963768" cy="68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AF46C-A220-A44A-838E-0FEC5B4E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8162365" cy="685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0E01B8-EDDD-AA4D-919A-85C497427E9E}"/>
              </a:ext>
            </a:extLst>
          </p:cNvPr>
          <p:cNvGrpSpPr/>
          <p:nvPr userDrawn="1"/>
        </p:nvGrpSpPr>
        <p:grpSpPr>
          <a:xfrm>
            <a:off x="8162365" y="0"/>
            <a:ext cx="4029635" cy="6858000"/>
            <a:chOff x="8162365" y="0"/>
            <a:chExt cx="4029635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DF090-5F4D-8840-8F21-A3BC97F175A0}"/>
                </a:ext>
              </a:extLst>
            </p:cNvPr>
            <p:cNvGrpSpPr/>
            <p:nvPr userDrawn="1"/>
          </p:nvGrpSpPr>
          <p:grpSpPr>
            <a:xfrm>
              <a:off x="8162365" y="0"/>
              <a:ext cx="4029635" cy="3429000"/>
              <a:chOff x="0" y="5174319"/>
              <a:chExt cx="12192000" cy="14471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A095DC-70AA-DF48-AE36-4B5D00FDDDCE}"/>
                  </a:ext>
                </a:extLst>
              </p:cNvPr>
              <p:cNvSpPr/>
              <p:nvPr userDrawn="1"/>
            </p:nvSpPr>
            <p:spPr>
              <a:xfrm>
                <a:off x="0" y="607567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0C8D77-9231-074A-914A-28CBD8B81F32}"/>
                  </a:ext>
                </a:extLst>
              </p:cNvPr>
              <p:cNvSpPr/>
              <p:nvPr userDrawn="1"/>
            </p:nvSpPr>
            <p:spPr>
              <a:xfrm>
                <a:off x="9072000" y="589567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38F590-F127-1E42-A63B-E17A2AA8BBB6}"/>
                  </a:ext>
                </a:extLst>
              </p:cNvPr>
              <p:cNvSpPr/>
              <p:nvPr userDrawn="1"/>
            </p:nvSpPr>
            <p:spPr>
              <a:xfrm>
                <a:off x="0" y="572007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799B40-5B74-234E-A6A9-ECAD94DF9738}"/>
                  </a:ext>
                </a:extLst>
              </p:cNvPr>
              <p:cNvSpPr/>
              <p:nvPr userDrawn="1"/>
            </p:nvSpPr>
            <p:spPr>
              <a:xfrm>
                <a:off x="9072000" y="554007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741C07-A048-8E4B-A694-6C2C15AC6414}"/>
                  </a:ext>
                </a:extLst>
              </p:cNvPr>
              <p:cNvSpPr/>
              <p:nvPr userDrawn="1"/>
            </p:nvSpPr>
            <p:spPr>
              <a:xfrm>
                <a:off x="0" y="535431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E86C26-B19E-6848-8BA5-AEAE44617826}"/>
                  </a:ext>
                </a:extLst>
              </p:cNvPr>
              <p:cNvSpPr/>
              <p:nvPr userDrawn="1"/>
            </p:nvSpPr>
            <p:spPr>
              <a:xfrm>
                <a:off x="9072000" y="517431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784491-BA72-C243-B30F-8987F1928EF8}"/>
                  </a:ext>
                </a:extLst>
              </p:cNvPr>
              <p:cNvSpPr/>
              <p:nvPr userDrawn="1"/>
            </p:nvSpPr>
            <p:spPr>
              <a:xfrm>
                <a:off x="0" y="644143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77C658-4C32-4C4D-A362-D24FBC18A100}"/>
                  </a:ext>
                </a:extLst>
              </p:cNvPr>
              <p:cNvSpPr/>
              <p:nvPr userDrawn="1"/>
            </p:nvSpPr>
            <p:spPr>
              <a:xfrm>
                <a:off x="9072000" y="626143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F5C73D-ECCA-1144-A827-63EF05972F12}"/>
                </a:ext>
              </a:extLst>
            </p:cNvPr>
            <p:cNvGrpSpPr/>
            <p:nvPr userDrawn="1"/>
          </p:nvGrpSpPr>
          <p:grpSpPr>
            <a:xfrm>
              <a:off x="8162365" y="3429000"/>
              <a:ext cx="4029635" cy="3429000"/>
              <a:chOff x="0" y="5174319"/>
              <a:chExt cx="12192000" cy="14471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DDC19E7-7D26-834B-8D9D-4358671D06FD}"/>
                  </a:ext>
                </a:extLst>
              </p:cNvPr>
              <p:cNvSpPr/>
              <p:nvPr userDrawn="1"/>
            </p:nvSpPr>
            <p:spPr>
              <a:xfrm>
                <a:off x="0" y="607567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A7B0BA-9732-4A47-9C9D-F27D3D0E9558}"/>
                  </a:ext>
                </a:extLst>
              </p:cNvPr>
              <p:cNvSpPr/>
              <p:nvPr userDrawn="1"/>
            </p:nvSpPr>
            <p:spPr>
              <a:xfrm>
                <a:off x="9072000" y="589567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9A5EE3-B18F-EA41-A551-780CCC68F939}"/>
                  </a:ext>
                </a:extLst>
              </p:cNvPr>
              <p:cNvSpPr/>
              <p:nvPr userDrawn="1"/>
            </p:nvSpPr>
            <p:spPr>
              <a:xfrm>
                <a:off x="0" y="572007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082A18B-EC08-094D-8CBE-624DBAC96BB7}"/>
                  </a:ext>
                </a:extLst>
              </p:cNvPr>
              <p:cNvSpPr/>
              <p:nvPr userDrawn="1"/>
            </p:nvSpPr>
            <p:spPr>
              <a:xfrm>
                <a:off x="9072000" y="554007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9934A4-CAA0-B44D-993C-B1840A8BEAC3}"/>
                  </a:ext>
                </a:extLst>
              </p:cNvPr>
              <p:cNvSpPr/>
              <p:nvPr userDrawn="1"/>
            </p:nvSpPr>
            <p:spPr>
              <a:xfrm>
                <a:off x="0" y="535431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38D9FC2-BF51-5249-9DE4-23A4166B8889}"/>
                  </a:ext>
                </a:extLst>
              </p:cNvPr>
              <p:cNvSpPr/>
              <p:nvPr userDrawn="1"/>
            </p:nvSpPr>
            <p:spPr>
              <a:xfrm>
                <a:off x="9072000" y="517431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8E6494-42A9-3742-9D97-7D1705E8EBA3}"/>
                  </a:ext>
                </a:extLst>
              </p:cNvPr>
              <p:cNvSpPr/>
              <p:nvPr userDrawn="1"/>
            </p:nvSpPr>
            <p:spPr>
              <a:xfrm>
                <a:off x="0" y="6441439"/>
                <a:ext cx="9072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002A858-FE74-4C4E-BB93-B16A856707C4}"/>
                  </a:ext>
                </a:extLst>
              </p:cNvPr>
              <p:cNvSpPr/>
              <p:nvPr userDrawn="1"/>
            </p:nvSpPr>
            <p:spPr>
              <a:xfrm>
                <a:off x="9072000" y="6261439"/>
                <a:ext cx="3120000" cy="180000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70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AF46C-A220-A44A-838E-0FEC5B4E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8162365" cy="685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0DC3A5-7717-6842-94D4-8C2E18858210}"/>
              </a:ext>
            </a:extLst>
          </p:cNvPr>
          <p:cNvGrpSpPr/>
          <p:nvPr userDrawn="1"/>
        </p:nvGrpSpPr>
        <p:grpSpPr>
          <a:xfrm>
            <a:off x="8162365" y="0"/>
            <a:ext cx="4029635" cy="6858000"/>
            <a:chOff x="8162365" y="423582"/>
            <a:chExt cx="4222376" cy="64344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A095DC-70AA-DF48-AE36-4B5D00FDDDCE}"/>
                </a:ext>
              </a:extLst>
            </p:cNvPr>
            <p:cNvSpPr/>
            <p:nvPr userDrawn="1"/>
          </p:nvSpPr>
          <p:spPr>
            <a:xfrm>
              <a:off x="8162365" y="3904312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0C8D77-9231-074A-914A-28CBD8B81F32}"/>
                </a:ext>
              </a:extLst>
            </p:cNvPr>
            <p:cNvSpPr/>
            <p:nvPr userDrawn="1"/>
          </p:nvSpPr>
          <p:spPr>
            <a:xfrm>
              <a:off x="10503741" y="3637530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38F590-F127-1E42-A63B-E17A2AA8BBB6}"/>
                </a:ext>
              </a:extLst>
            </p:cNvPr>
            <p:cNvSpPr/>
            <p:nvPr userDrawn="1"/>
          </p:nvSpPr>
          <p:spPr>
            <a:xfrm>
              <a:off x="8162365" y="3377270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799B40-5B74-234E-A6A9-ECAD94DF9738}"/>
                </a:ext>
              </a:extLst>
            </p:cNvPr>
            <p:cNvSpPr/>
            <p:nvPr userDrawn="1"/>
          </p:nvSpPr>
          <p:spPr>
            <a:xfrm>
              <a:off x="10503741" y="3110488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741C07-A048-8E4B-A694-6C2C15AC6414}"/>
                </a:ext>
              </a:extLst>
            </p:cNvPr>
            <p:cNvSpPr/>
            <p:nvPr userDrawn="1"/>
          </p:nvSpPr>
          <p:spPr>
            <a:xfrm>
              <a:off x="8162365" y="2835170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E86C26-B19E-6848-8BA5-AEAE44617826}"/>
                </a:ext>
              </a:extLst>
            </p:cNvPr>
            <p:cNvSpPr/>
            <p:nvPr userDrawn="1"/>
          </p:nvSpPr>
          <p:spPr>
            <a:xfrm>
              <a:off x="10503741" y="2568388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84491-BA72-C243-B30F-8987F1928EF8}"/>
                </a:ext>
              </a:extLst>
            </p:cNvPr>
            <p:cNvSpPr/>
            <p:nvPr userDrawn="1"/>
          </p:nvSpPr>
          <p:spPr>
            <a:xfrm>
              <a:off x="8162365" y="4446412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7C658-4C32-4C4D-A362-D24FBC18A100}"/>
                </a:ext>
              </a:extLst>
            </p:cNvPr>
            <p:cNvSpPr/>
            <p:nvPr userDrawn="1"/>
          </p:nvSpPr>
          <p:spPr>
            <a:xfrm>
              <a:off x="10503741" y="4179631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DC19E7-7D26-834B-8D9D-4358671D06FD}"/>
                </a:ext>
              </a:extLst>
            </p:cNvPr>
            <p:cNvSpPr/>
            <p:nvPr userDrawn="1"/>
          </p:nvSpPr>
          <p:spPr>
            <a:xfrm>
              <a:off x="8162365" y="6049118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A7B0BA-9732-4A47-9C9D-F27D3D0E9558}"/>
                </a:ext>
              </a:extLst>
            </p:cNvPr>
            <p:cNvSpPr/>
            <p:nvPr userDrawn="1"/>
          </p:nvSpPr>
          <p:spPr>
            <a:xfrm>
              <a:off x="10503741" y="5782336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9A5EE3-B18F-EA41-A551-780CCC68F939}"/>
                </a:ext>
              </a:extLst>
            </p:cNvPr>
            <p:cNvSpPr/>
            <p:nvPr userDrawn="1"/>
          </p:nvSpPr>
          <p:spPr>
            <a:xfrm>
              <a:off x="8162365" y="5522076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82A18B-EC08-094D-8CBE-624DBAC96BB7}"/>
                </a:ext>
              </a:extLst>
            </p:cNvPr>
            <p:cNvSpPr/>
            <p:nvPr userDrawn="1"/>
          </p:nvSpPr>
          <p:spPr>
            <a:xfrm>
              <a:off x="10503741" y="5255294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9934A4-CAA0-B44D-993C-B1840A8BEAC3}"/>
                </a:ext>
              </a:extLst>
            </p:cNvPr>
            <p:cNvSpPr/>
            <p:nvPr userDrawn="1"/>
          </p:nvSpPr>
          <p:spPr>
            <a:xfrm>
              <a:off x="8162365" y="4979976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8D9FC2-BF51-5249-9DE4-23A4166B8889}"/>
                </a:ext>
              </a:extLst>
            </p:cNvPr>
            <p:cNvSpPr/>
            <p:nvPr userDrawn="1"/>
          </p:nvSpPr>
          <p:spPr>
            <a:xfrm>
              <a:off x="10503741" y="4713194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8E6494-42A9-3742-9D97-7D1705E8EBA3}"/>
                </a:ext>
              </a:extLst>
            </p:cNvPr>
            <p:cNvSpPr/>
            <p:nvPr userDrawn="1"/>
          </p:nvSpPr>
          <p:spPr>
            <a:xfrm>
              <a:off x="8162365" y="6591218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02A858-FE74-4C4E-BB93-B16A856707C4}"/>
                </a:ext>
              </a:extLst>
            </p:cNvPr>
            <p:cNvSpPr/>
            <p:nvPr userDrawn="1"/>
          </p:nvSpPr>
          <p:spPr>
            <a:xfrm>
              <a:off x="10503741" y="6324437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8B143E-0974-B744-B9C0-1DB1DC7C6451}"/>
                </a:ext>
              </a:extLst>
            </p:cNvPr>
            <p:cNvSpPr/>
            <p:nvPr userDrawn="1"/>
          </p:nvSpPr>
          <p:spPr>
            <a:xfrm>
              <a:off x="8162365" y="1759506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9808C7-D434-5942-930F-D35A22CEF746}"/>
                </a:ext>
              </a:extLst>
            </p:cNvPr>
            <p:cNvSpPr/>
            <p:nvPr userDrawn="1"/>
          </p:nvSpPr>
          <p:spPr>
            <a:xfrm>
              <a:off x="10503741" y="1492724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205D81-438F-9349-B74E-6F9C5430C470}"/>
                </a:ext>
              </a:extLst>
            </p:cNvPr>
            <p:cNvSpPr/>
            <p:nvPr userDrawn="1"/>
          </p:nvSpPr>
          <p:spPr>
            <a:xfrm>
              <a:off x="8162365" y="1232464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7C2F8D-4406-4E4C-B545-CBBE2F662F95}"/>
                </a:ext>
              </a:extLst>
            </p:cNvPr>
            <p:cNvSpPr/>
            <p:nvPr userDrawn="1"/>
          </p:nvSpPr>
          <p:spPr>
            <a:xfrm>
              <a:off x="10503741" y="965682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1CE260-FFA7-6045-BCF7-49FE518DE0EF}"/>
                </a:ext>
              </a:extLst>
            </p:cNvPr>
            <p:cNvSpPr/>
            <p:nvPr userDrawn="1"/>
          </p:nvSpPr>
          <p:spPr>
            <a:xfrm>
              <a:off x="8162365" y="690364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0129C5-412C-D14A-A094-82CF257BFEFA}"/>
                </a:ext>
              </a:extLst>
            </p:cNvPr>
            <p:cNvSpPr/>
            <p:nvPr userDrawn="1"/>
          </p:nvSpPr>
          <p:spPr>
            <a:xfrm>
              <a:off x="10503741" y="423582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318FAD-652A-AB40-A276-AC72124179C0}"/>
                </a:ext>
              </a:extLst>
            </p:cNvPr>
            <p:cNvSpPr/>
            <p:nvPr userDrawn="1"/>
          </p:nvSpPr>
          <p:spPr>
            <a:xfrm>
              <a:off x="8162365" y="2301606"/>
              <a:ext cx="2341376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933C9A-8950-A04D-919F-E3805161B482}"/>
                </a:ext>
              </a:extLst>
            </p:cNvPr>
            <p:cNvSpPr/>
            <p:nvPr userDrawn="1"/>
          </p:nvSpPr>
          <p:spPr>
            <a:xfrm>
              <a:off x="10503741" y="2034825"/>
              <a:ext cx="805235" cy="266782"/>
            </a:xfrm>
            <a:prstGeom prst="rect">
              <a:avLst/>
            </a:prstGeom>
            <a:solidFill>
              <a:srgbClr val="A39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78EF92-1255-F64A-8C79-78C6E78EED49}"/>
                </a:ext>
              </a:extLst>
            </p:cNvPr>
            <p:cNvGrpSpPr/>
            <p:nvPr userDrawn="1"/>
          </p:nvGrpSpPr>
          <p:grpSpPr>
            <a:xfrm>
              <a:off x="11308976" y="690364"/>
              <a:ext cx="1075765" cy="6167636"/>
              <a:chOff x="11308976" y="690364"/>
              <a:chExt cx="2341376" cy="616763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CB844ED-C02A-7D49-BA10-A3A11748AA37}"/>
                  </a:ext>
                </a:extLst>
              </p:cNvPr>
              <p:cNvSpPr/>
              <p:nvPr userDrawn="1"/>
            </p:nvSpPr>
            <p:spPr>
              <a:xfrm>
                <a:off x="11308976" y="3904312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FF6F25-3D4B-174E-AF89-1C6DADC9E95A}"/>
                  </a:ext>
                </a:extLst>
              </p:cNvPr>
              <p:cNvSpPr/>
              <p:nvPr userDrawn="1"/>
            </p:nvSpPr>
            <p:spPr>
              <a:xfrm>
                <a:off x="11308976" y="3377270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22318B-1FD2-EE4B-B96C-62F44C3A5F63}"/>
                  </a:ext>
                </a:extLst>
              </p:cNvPr>
              <p:cNvSpPr/>
              <p:nvPr userDrawn="1"/>
            </p:nvSpPr>
            <p:spPr>
              <a:xfrm>
                <a:off x="11308976" y="2835170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D5AB558-F70E-6743-9341-FACBD4AC06FB}"/>
                  </a:ext>
                </a:extLst>
              </p:cNvPr>
              <p:cNvSpPr/>
              <p:nvPr userDrawn="1"/>
            </p:nvSpPr>
            <p:spPr>
              <a:xfrm>
                <a:off x="11308976" y="4446412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9C515C-4B35-9444-8C0D-88AB3FBBD7D9}"/>
                  </a:ext>
                </a:extLst>
              </p:cNvPr>
              <p:cNvSpPr/>
              <p:nvPr userDrawn="1"/>
            </p:nvSpPr>
            <p:spPr>
              <a:xfrm>
                <a:off x="11308976" y="6049118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529FD5-9EDD-F046-A638-E1AB6F6D9759}"/>
                  </a:ext>
                </a:extLst>
              </p:cNvPr>
              <p:cNvSpPr/>
              <p:nvPr userDrawn="1"/>
            </p:nvSpPr>
            <p:spPr>
              <a:xfrm>
                <a:off x="11308976" y="5522076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5F46D2-E587-B948-89D0-D1FF7656E220}"/>
                  </a:ext>
                </a:extLst>
              </p:cNvPr>
              <p:cNvSpPr/>
              <p:nvPr userDrawn="1"/>
            </p:nvSpPr>
            <p:spPr>
              <a:xfrm>
                <a:off x="11308976" y="4979976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2D33BDB-D599-434F-AC90-6FC19B877142}"/>
                  </a:ext>
                </a:extLst>
              </p:cNvPr>
              <p:cNvSpPr/>
              <p:nvPr userDrawn="1"/>
            </p:nvSpPr>
            <p:spPr>
              <a:xfrm>
                <a:off x="11308976" y="6591218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CF553E1-5D9B-BB48-B0CA-794ACAE02DCE}"/>
                  </a:ext>
                </a:extLst>
              </p:cNvPr>
              <p:cNvSpPr/>
              <p:nvPr userDrawn="1"/>
            </p:nvSpPr>
            <p:spPr>
              <a:xfrm>
                <a:off x="11308976" y="1759506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0A1E78-72F6-E448-8C19-28F6EE0E6A5B}"/>
                  </a:ext>
                </a:extLst>
              </p:cNvPr>
              <p:cNvSpPr/>
              <p:nvPr userDrawn="1"/>
            </p:nvSpPr>
            <p:spPr>
              <a:xfrm>
                <a:off x="11308976" y="1232464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89C229-06E6-1E47-B253-8F937467D1D1}"/>
                  </a:ext>
                </a:extLst>
              </p:cNvPr>
              <p:cNvSpPr/>
              <p:nvPr userDrawn="1"/>
            </p:nvSpPr>
            <p:spPr>
              <a:xfrm>
                <a:off x="11308976" y="690364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D15CBC5-62DD-AA4F-8F0B-21FF6D269BEA}"/>
                  </a:ext>
                </a:extLst>
              </p:cNvPr>
              <p:cNvSpPr/>
              <p:nvPr userDrawn="1"/>
            </p:nvSpPr>
            <p:spPr>
              <a:xfrm>
                <a:off x="11308976" y="2301606"/>
                <a:ext cx="2341376" cy="266782"/>
              </a:xfrm>
              <a:prstGeom prst="rect">
                <a:avLst/>
              </a:prstGeom>
              <a:solidFill>
                <a:srgbClr val="A39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15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FEDE-5DE5-5744-9430-FA3D2A0FE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10773080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1703-E40F-E24B-9978-2E2CAB66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A9BA50C-113D-0F4D-B186-3F51DC27C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59" y="6356349"/>
            <a:ext cx="688922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 dirty="0"/>
              <a:t>  | </a:t>
            </a:r>
            <a:r>
              <a:rPr lang="en-GB" dirty="0">
                <a:solidFill>
                  <a:schemeClr val="tx2"/>
                </a:solidFill>
              </a:rPr>
              <a:t>Creating Opportunities for Industrial Oriented Research in the Cybersecurity Domain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136E7-E855-404E-B8E5-BA7B607593BB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91A30-F195-5140-8E73-095C1140061E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7D18523-32DA-B146-8B4C-BC8C234E3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C50091-7746-0C43-8DC2-BCAC953E3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160" y="708562"/>
            <a:ext cx="5347641" cy="11170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135BEE-55E7-B44A-880A-8C09D6D86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9CE28-512B-604F-936D-F1D0DB96C2DD}"/>
              </a:ext>
            </a:extLst>
          </p:cNvPr>
          <p:cNvSpPr/>
          <p:nvPr userDrawn="1"/>
        </p:nvSpPr>
        <p:spPr>
          <a:xfrm>
            <a:off x="651840" y="6045199"/>
            <a:ext cx="9072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DF2062-BF33-0C4F-B52D-192E2E258FB4}"/>
              </a:ext>
            </a:extLst>
          </p:cNvPr>
          <p:cNvSpPr/>
          <p:nvPr userDrawn="1"/>
        </p:nvSpPr>
        <p:spPr>
          <a:xfrm>
            <a:off x="9723840" y="5937199"/>
            <a:ext cx="1800000" cy="108000"/>
          </a:xfrm>
          <a:prstGeom prst="rect">
            <a:avLst/>
          </a:prstGeom>
          <a:solidFill>
            <a:srgbClr val="A3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2B71B15C-8AF3-6E4D-8F3A-94A22CA5CE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8038" y="6315710"/>
            <a:ext cx="908161" cy="36512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0ACBC87-DC3E-E546-81DC-3CE766AF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0" y="1825625"/>
            <a:ext cx="5347641" cy="40035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9D5EB77E-BA9C-9247-9CFB-53647D3E06C7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548719" y="704801"/>
            <a:ext cx="4957480" cy="50292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3E4AE-132A-8D4E-A781-72EDFCB0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60" y="365125"/>
            <a:ext cx="107730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76C11-F982-9546-898B-E1076042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160" y="1825625"/>
            <a:ext cx="10773080" cy="400357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8B3B-809D-554C-83E1-E1DF24266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2160" y="6356349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32813-06BC-C841-9E95-BAE7A3984933}" type="slidenum">
              <a:rPr lang="en-US" b="1" smtClean="0"/>
              <a:pPr/>
              <a:t>‹#›</a:t>
            </a:fld>
            <a:r>
              <a:rPr lang="en-US"/>
              <a:t>  | 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60" r:id="rId4"/>
    <p:sldLayoutId id="2147483661" r:id="rId5"/>
    <p:sldLayoutId id="2147483662" r:id="rId6"/>
    <p:sldLayoutId id="2147483663" r:id="rId7"/>
    <p:sldLayoutId id="2147483650" r:id="rId8"/>
    <p:sldLayoutId id="2147483652" r:id="rId9"/>
    <p:sldLayoutId id="2147483654" r:id="rId10"/>
    <p:sldLayoutId id="2147483659" r:id="rId11"/>
    <p:sldLayoutId id="2147483658" r:id="rId12"/>
    <p:sldLayoutId id="2147483664" r:id="rId13"/>
    <p:sldLayoutId id="2147483655" r:id="rId14"/>
    <p:sldLayoutId id="2147483677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69C12-3A0B-4009-B05D-1C0C9314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C1EA7-7FD7-4CE2-9125-900AF201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64C3-D72D-4490-B30B-E8A063131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6B50-9AB3-442A-BD25-4FD2DD744B12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D2B1-ECDB-4CD9-94DE-8778C1DEB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C73B-C8A9-47A1-8D40-7AA19FF53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9B34-F19B-4E45-AE41-9F2BE878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FA01C6-6741-435A-97D8-E540240B07A7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389089" y="1949741"/>
            <a:ext cx="2087018" cy="6491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5440" y="3158882"/>
            <a:ext cx="2087018" cy="647531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Throwable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1467" y="4388367"/>
            <a:ext cx="2087018" cy="6475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Exception</a:t>
            </a:r>
          </a:p>
        </p:txBody>
      </p:sp>
      <p:sp>
        <p:nvSpPr>
          <p:cNvPr id="33800" name="Title 3"/>
          <p:cNvSpPr>
            <a:spLocks noGrp="1"/>
          </p:cNvSpPr>
          <p:nvPr>
            <p:ph type="title"/>
          </p:nvPr>
        </p:nvSpPr>
        <p:spPr>
          <a:xfrm>
            <a:off x="1775951" y="189758"/>
            <a:ext cx="7313295" cy="115381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some Socket exception Hierarchy</a:t>
            </a:r>
          </a:p>
        </p:txBody>
      </p:sp>
      <p:cxnSp>
        <p:nvCxnSpPr>
          <p:cNvPr id="24" name="Elbow Connector 23"/>
          <p:cNvCxnSpPr>
            <a:stCxn id="6" idx="2"/>
            <a:endCxn id="7" idx="0"/>
          </p:cNvCxnSpPr>
          <p:nvPr/>
        </p:nvCxnSpPr>
        <p:spPr>
          <a:xfrm rot="16200000" flipH="1">
            <a:off x="5155762" y="2875694"/>
            <a:ext cx="560023" cy="635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9" idx="0"/>
          </p:cNvCxnSpPr>
          <p:nvPr/>
        </p:nvCxnSpPr>
        <p:spPr>
          <a:xfrm rot="16200000" flipH="1">
            <a:off x="6325985" y="2919376"/>
            <a:ext cx="581954" cy="23560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5" name="TextBox 24"/>
          <p:cNvSpPr txBox="1">
            <a:spLocks noChangeArrowheads="1"/>
          </p:cNvSpPr>
          <p:nvPr/>
        </p:nvSpPr>
        <p:spPr bwMode="auto">
          <a:xfrm>
            <a:off x="8052088" y="1617730"/>
            <a:ext cx="3751873" cy="15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99" dirty="0"/>
              <a:t>Only write code to </a:t>
            </a:r>
          </a:p>
          <a:p>
            <a:r>
              <a:rPr lang="en-US" altLang="en-US" sz="2399" b="1" dirty="0">
                <a:solidFill>
                  <a:srgbClr val="C00000"/>
                </a:solidFill>
              </a:rPr>
              <a:t>Catch</a:t>
            </a:r>
            <a:r>
              <a:rPr lang="en-US" altLang="en-US" sz="2399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399" b="1" dirty="0">
                <a:solidFill>
                  <a:srgbClr val="C00000"/>
                </a:solidFill>
              </a:rPr>
              <a:t>Checked Exception</a:t>
            </a:r>
            <a:r>
              <a:rPr lang="en-US" altLang="en-US" sz="2399" dirty="0">
                <a:solidFill>
                  <a:srgbClr val="C00000"/>
                </a:solidFill>
              </a:rPr>
              <a:t> </a:t>
            </a:r>
            <a:r>
              <a:rPr lang="en-US" altLang="en-US" sz="2399" b="1" dirty="0">
                <a:solidFill>
                  <a:srgbClr val="C00000"/>
                </a:solidFill>
              </a:rPr>
              <a:t>subtypes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D3CCC-3745-4B89-BF90-2FE6E28B09EA}"/>
              </a:ext>
            </a:extLst>
          </p:cNvPr>
          <p:cNvSpPr/>
          <p:nvPr/>
        </p:nvSpPr>
        <p:spPr>
          <a:xfrm>
            <a:off x="2116380" y="4388368"/>
            <a:ext cx="2742486" cy="6475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Error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1422877-42F0-4276-88D0-1244E27B694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172309" y="3121727"/>
            <a:ext cx="581955" cy="19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93792EB9-729A-4B56-B659-C50E1D54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43" y="1708776"/>
            <a:ext cx="3751873" cy="83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99" dirty="0"/>
              <a:t>Don’t write code for Error and its subclasses</a:t>
            </a:r>
          </a:p>
        </p:txBody>
      </p:sp>
    </p:spTree>
    <p:extLst>
      <p:ext uri="{BB962C8B-B14F-4D97-AF65-F5344CB8AC3E}">
        <p14:creationId xmlns:p14="http://schemas.microsoft.com/office/powerpoint/2010/main" val="385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1775951" y="189758"/>
            <a:ext cx="7313295" cy="1153811"/>
          </a:xfrm>
        </p:spPr>
        <p:txBody>
          <a:bodyPr/>
          <a:lstStyle/>
          <a:p>
            <a:r>
              <a:rPr lang="en-US" altLang="en-US"/>
              <a:t>Catching Exceptions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>
          <a:xfrm>
            <a:off x="1775953" y="1845089"/>
            <a:ext cx="8782937" cy="4462887"/>
          </a:xfrm>
        </p:spPr>
        <p:txBody>
          <a:bodyPr/>
          <a:lstStyle/>
          <a:p>
            <a:pPr marL="44437" indent="0">
              <a:buNone/>
            </a:pPr>
            <a:r>
              <a:rPr lang="en-US" altLang="en-US" dirty="0"/>
              <a:t>try{</a:t>
            </a:r>
          </a:p>
          <a:p>
            <a:pPr marL="44437" indent="0">
              <a:buNone/>
            </a:pPr>
            <a:r>
              <a:rPr lang="en-US" altLang="en-US" dirty="0"/>
              <a:t>	//lines of code</a:t>
            </a:r>
          </a:p>
          <a:p>
            <a:pPr marL="44437" indent="0">
              <a:buNone/>
            </a:pPr>
            <a:r>
              <a:rPr lang="en-US" altLang="en-US" dirty="0"/>
              <a:t>}</a:t>
            </a:r>
          </a:p>
          <a:p>
            <a:pPr marL="44437" indent="0">
              <a:buNone/>
            </a:pPr>
            <a:r>
              <a:rPr lang="en-US" altLang="en-US" dirty="0" err="1"/>
              <a:t>System.out.println</a:t>
            </a:r>
            <a:r>
              <a:rPr lang="en-US" altLang="en-US" dirty="0"/>
              <a:t>(“out of try block);</a:t>
            </a:r>
          </a:p>
          <a:p>
            <a:pPr marL="44437" indent="0">
              <a:buNone/>
            </a:pPr>
            <a:r>
              <a:rPr lang="en-US" altLang="en-US" dirty="0"/>
              <a:t>catch (</a:t>
            </a:r>
            <a:r>
              <a:rPr lang="en-US" altLang="en-US" dirty="0" err="1"/>
              <a:t>IOException</a:t>
            </a:r>
            <a:r>
              <a:rPr lang="en-US" altLang="en-US" dirty="0"/>
              <a:t> ex){</a:t>
            </a:r>
          </a:p>
          <a:p>
            <a:pPr marL="44437" indent="0">
              <a:buNone/>
            </a:pPr>
            <a:r>
              <a:rPr lang="en-US" altLang="en-US" b="1" dirty="0"/>
              <a:t>	</a:t>
            </a:r>
            <a:r>
              <a:rPr lang="en-US" altLang="en-US" dirty="0" err="1"/>
              <a:t>ex.printStackTrace</a:t>
            </a:r>
            <a:r>
              <a:rPr lang="en-US" altLang="en-US" dirty="0"/>
              <a:t>();</a:t>
            </a:r>
          </a:p>
          <a:p>
            <a:pPr marL="44437" indent="0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9D9D5A-2F75-4FA2-9F22-F2BD5D9FC17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2362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1141770" y="550024"/>
            <a:ext cx="7313295" cy="1153811"/>
          </a:xfrm>
        </p:spPr>
        <p:txBody>
          <a:bodyPr/>
          <a:lstStyle/>
          <a:p>
            <a:r>
              <a:rPr lang="en-US" altLang="en-US" dirty="0"/>
              <a:t>Errors and 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9006" y="1126929"/>
            <a:ext cx="9467509" cy="5069111"/>
          </a:xfrm>
        </p:spPr>
        <p:txBody>
          <a:bodyPr>
            <a:normAutofit/>
          </a:bodyPr>
          <a:lstStyle/>
          <a:p>
            <a:pPr marL="46023" indent="0">
              <a:buNone/>
              <a:defRPr/>
            </a:pPr>
            <a:r>
              <a:rPr lang="en-US" dirty="0"/>
              <a:t>In Java anything that is not a primitive is an Object.</a:t>
            </a:r>
          </a:p>
          <a:p>
            <a:pPr marL="46023" indent="0">
              <a:buNone/>
              <a:defRPr/>
            </a:pPr>
            <a:endParaRPr lang="en-US" dirty="0"/>
          </a:p>
          <a:p>
            <a:pPr marL="46023" indent="0">
              <a:buNone/>
              <a:defRPr/>
            </a:pPr>
            <a:r>
              <a:rPr lang="en-US" dirty="0" err="1"/>
              <a:t>Throwable</a:t>
            </a:r>
            <a:r>
              <a:rPr lang="en-US" dirty="0"/>
              <a:t> is a subclass of object</a:t>
            </a:r>
          </a:p>
          <a:p>
            <a:pPr marL="46023" indent="0">
              <a:buNone/>
              <a:defRPr/>
            </a:pPr>
            <a:endParaRPr lang="en-US" dirty="0"/>
          </a:p>
          <a:p>
            <a:pPr marL="46023" indent="0">
              <a:buNone/>
              <a:defRPr/>
            </a:pPr>
            <a:r>
              <a:rPr lang="en-US" dirty="0"/>
              <a:t>Error and Exception are subclasses of  Throwable</a:t>
            </a:r>
          </a:p>
          <a:p>
            <a:pPr marL="46023" indent="0">
              <a:buNone/>
              <a:defRPr/>
            </a:pPr>
            <a:endParaRPr lang="en-US" dirty="0"/>
          </a:p>
          <a:p>
            <a:pPr marL="0" indent="0">
              <a:buNone/>
            </a:pPr>
            <a:r>
              <a:rPr lang="en-IE" dirty="0">
                <a:solidFill>
                  <a:srgbClr val="202124"/>
                </a:solidFill>
                <a:latin typeface="arial" panose="020B0604020202020204" pitchFamily="34" charset="0"/>
              </a:rPr>
              <a:t>A runtime or unchecked exception is caught at </a:t>
            </a:r>
            <a:r>
              <a:rPr lang="en-IE" b="1" dirty="0">
                <a:solidFill>
                  <a:srgbClr val="202124"/>
                </a:solidFill>
                <a:latin typeface="arial" panose="020B0604020202020204" pitchFamily="34" charset="0"/>
              </a:rPr>
              <a:t>runtime </a:t>
            </a:r>
            <a:r>
              <a:rPr lang="en-IE" dirty="0" err="1">
                <a:solidFill>
                  <a:srgbClr val="202124"/>
                </a:solidFill>
                <a:latin typeface="arial" panose="020B0604020202020204" pitchFamily="34" charset="0"/>
              </a:rPr>
              <a:t>e.g</a:t>
            </a:r>
            <a:r>
              <a:rPr lang="en-I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E" dirty="0" err="1">
                <a:solidFill>
                  <a:srgbClr val="202124"/>
                </a:solidFill>
                <a:latin typeface="arial" panose="020B0604020202020204" pitchFamily="34" charset="0"/>
              </a:rPr>
              <a:t>NullPointerException</a:t>
            </a:r>
            <a:endParaRPr lang="en-I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202124"/>
                </a:solidFill>
                <a:latin typeface="arial" panose="020B0604020202020204" pitchFamily="34" charset="0"/>
              </a:rPr>
              <a:t>A checked exception is caught at </a:t>
            </a:r>
            <a:r>
              <a:rPr lang="en-IE" b="1" dirty="0">
                <a:solidFill>
                  <a:srgbClr val="202124"/>
                </a:solidFill>
                <a:latin typeface="arial" panose="020B0604020202020204" pitchFamily="34" charset="0"/>
              </a:rPr>
              <a:t>compile</a:t>
            </a:r>
            <a:r>
              <a:rPr lang="en-IE" dirty="0">
                <a:solidFill>
                  <a:srgbClr val="202124"/>
                </a:solidFill>
                <a:latin typeface="arial" panose="020B0604020202020204" pitchFamily="34" charset="0"/>
              </a:rPr>
              <a:t> time e.g. </a:t>
            </a:r>
            <a:r>
              <a:rPr lang="en-IE" dirty="0" err="1">
                <a:solidFill>
                  <a:srgbClr val="202124"/>
                </a:solidFill>
                <a:latin typeface="arial" panose="020B0604020202020204" pitchFamily="34" charset="0"/>
              </a:rPr>
              <a:t>FileNotFoundException</a:t>
            </a:r>
            <a:endParaRPr lang="en-I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46023" indent="0">
              <a:buNone/>
              <a:defRPr/>
            </a:pPr>
            <a:r>
              <a:rPr lang="en-IE" b="1" dirty="0"/>
              <a:t>Error</a:t>
            </a:r>
            <a:r>
              <a:rPr lang="en-IE" dirty="0"/>
              <a:t> indicates serious problems that a reasonable application </a:t>
            </a:r>
            <a:r>
              <a:rPr lang="en-IE" b="1" dirty="0"/>
              <a:t>should not try to catch</a:t>
            </a:r>
            <a:r>
              <a:rPr lang="en-IE" dirty="0"/>
              <a:t>. Most such errors are abnormal conditions.”</a:t>
            </a:r>
            <a:endParaRPr lang="en-US" dirty="0"/>
          </a:p>
          <a:p>
            <a:pPr marL="46023" indent="0">
              <a:buNone/>
              <a:defRPr/>
            </a:pPr>
            <a:endParaRPr lang="en-US" dirty="0"/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4FE16A-6432-4413-B54D-FB39C7FE42D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F4BCF8-8EE8-4A37-940B-B59F8651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175" y="550024"/>
            <a:ext cx="4088933" cy="18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1362245" y="766663"/>
            <a:ext cx="7313295" cy="1153811"/>
          </a:xfrm>
        </p:spPr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2245" y="1238865"/>
            <a:ext cx="9467509" cy="5069111"/>
          </a:xfrm>
        </p:spPr>
        <p:txBody>
          <a:bodyPr>
            <a:normAutofit/>
          </a:bodyPr>
          <a:lstStyle/>
          <a:p>
            <a:pPr marL="46023" indent="0">
              <a:buNone/>
              <a:defRPr/>
            </a:pPr>
            <a:endParaRPr lang="en-US" dirty="0"/>
          </a:p>
          <a:p>
            <a:pPr marL="46023" indent="0">
              <a:buNone/>
              <a:defRPr/>
            </a:pPr>
            <a:endParaRPr lang="en-US" dirty="0"/>
          </a:p>
          <a:p>
            <a:pPr marL="46023" indent="0">
              <a:buNone/>
              <a:defRPr/>
            </a:pPr>
            <a:r>
              <a:rPr lang="en-US" dirty="0" err="1"/>
              <a:t>Throwable</a:t>
            </a:r>
            <a:r>
              <a:rPr lang="en-US" dirty="0"/>
              <a:t> provides methods that can be used by Exception and its subclasses e.g. </a:t>
            </a:r>
            <a:r>
              <a:rPr lang="en-US" dirty="0" err="1"/>
              <a:t>printStackTrace</a:t>
            </a:r>
            <a:r>
              <a:rPr lang="en-US" dirty="0"/>
              <a:t>()</a:t>
            </a:r>
          </a:p>
          <a:p>
            <a:pPr marL="46023" indent="0">
              <a:buNone/>
              <a:defRPr/>
            </a:pPr>
            <a:endParaRPr lang="en-US" dirty="0"/>
          </a:p>
          <a:p>
            <a:pPr marL="46023" indent="0">
              <a:buNone/>
              <a:defRPr/>
            </a:pPr>
            <a:r>
              <a:rPr lang="en-US" dirty="0">
                <a:hlinkClick r:id="rId2"/>
              </a:rPr>
              <a:t>https://docs.oracle.com/javase/8/docs/api/</a:t>
            </a:r>
            <a:endParaRPr lang="en-US" dirty="0"/>
          </a:p>
          <a:p>
            <a:pPr marL="46023" indent="0">
              <a:buNone/>
              <a:defRPr/>
            </a:pPr>
            <a:r>
              <a:rPr lang="en-US" dirty="0"/>
              <a:t>Find </a:t>
            </a:r>
            <a:r>
              <a:rPr lang="en-US" dirty="0" err="1"/>
              <a:t>Throwable</a:t>
            </a:r>
            <a:r>
              <a:rPr lang="en-US" dirty="0"/>
              <a:t> in </a:t>
            </a:r>
            <a:r>
              <a:rPr lang="en-US" dirty="0" err="1"/>
              <a:t>java.lang</a:t>
            </a:r>
            <a:r>
              <a:rPr lang="en-US" dirty="0"/>
              <a:t> and Exception as subclass</a:t>
            </a:r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4FE16A-6432-4413-B54D-FB39C7FE42D7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222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FA01C6-6741-435A-97D8-E540240B07A7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389089" y="1330310"/>
            <a:ext cx="2087018" cy="649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/>
              <a:t>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5440" y="2539451"/>
            <a:ext cx="2087018" cy="647531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>
                <a:solidFill>
                  <a:schemeClr val="tx1"/>
                </a:solidFill>
              </a:rPr>
              <a:t>Throwable</a:t>
            </a:r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0112" y="3675000"/>
            <a:ext cx="2087018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/>
              <a:t>Exception</a:t>
            </a:r>
            <a:endParaRPr lang="en-US" sz="1799" dirty="0"/>
          </a:p>
        </p:txBody>
      </p:sp>
      <p:sp>
        <p:nvSpPr>
          <p:cNvPr id="11" name="Rectangle 10"/>
          <p:cNvSpPr/>
          <p:nvPr/>
        </p:nvSpPr>
        <p:spPr>
          <a:xfrm>
            <a:off x="9444633" y="4676847"/>
            <a:ext cx="2088606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 dirty="0" err="1"/>
              <a:t>IOException</a:t>
            </a:r>
            <a:endParaRPr lang="en-US" sz="1799" dirty="0"/>
          </a:p>
        </p:txBody>
      </p:sp>
      <p:sp>
        <p:nvSpPr>
          <p:cNvPr id="14" name="Rectangle 13"/>
          <p:cNvSpPr/>
          <p:nvPr/>
        </p:nvSpPr>
        <p:spPr>
          <a:xfrm>
            <a:off x="7710112" y="5942129"/>
            <a:ext cx="4175625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 dirty="0" err="1"/>
              <a:t>UnknownHostException</a:t>
            </a:r>
            <a:endParaRPr lang="en-US" sz="1799" dirty="0"/>
          </a:p>
        </p:txBody>
      </p:sp>
      <p:sp>
        <p:nvSpPr>
          <p:cNvPr id="33800" name="Title 3"/>
          <p:cNvSpPr>
            <a:spLocks noGrp="1"/>
          </p:cNvSpPr>
          <p:nvPr>
            <p:ph type="title"/>
          </p:nvPr>
        </p:nvSpPr>
        <p:spPr>
          <a:xfrm>
            <a:off x="432481" y="189758"/>
            <a:ext cx="11100758" cy="115381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</a:t>
            </a:r>
            <a:r>
              <a:rPr lang="en-US" altLang="en-US" dirty="0">
                <a:solidFill>
                  <a:srgbClr val="C00000"/>
                </a:solidFill>
              </a:rPr>
              <a:t>some</a:t>
            </a:r>
            <a:r>
              <a:rPr lang="en-US" altLang="en-US" dirty="0"/>
              <a:t> exceptions and their Hierarchy</a:t>
            </a:r>
          </a:p>
        </p:txBody>
      </p:sp>
      <p:cxnSp>
        <p:nvCxnSpPr>
          <p:cNvPr id="24" name="Elbow Connector 23"/>
          <p:cNvCxnSpPr>
            <a:stCxn id="6" idx="2"/>
            <a:endCxn id="7" idx="0"/>
          </p:cNvCxnSpPr>
          <p:nvPr/>
        </p:nvCxnSpPr>
        <p:spPr>
          <a:xfrm rot="16200000" flipH="1">
            <a:off x="5155762" y="2256263"/>
            <a:ext cx="560023" cy="635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9" idx="0"/>
          </p:cNvCxnSpPr>
          <p:nvPr/>
        </p:nvCxnSpPr>
        <p:spPr>
          <a:xfrm rot="16200000" flipH="1">
            <a:off x="6852276" y="1773655"/>
            <a:ext cx="488018" cy="3314672"/>
          </a:xfrm>
          <a:prstGeom prst="bentConnector3">
            <a:avLst>
              <a:gd name="adj1" fmla="val 5906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2"/>
            <a:endCxn id="11" idx="0"/>
          </p:cNvCxnSpPr>
          <p:nvPr/>
        </p:nvCxnSpPr>
        <p:spPr>
          <a:xfrm rot="16200000" flipH="1">
            <a:off x="9444120" y="3632031"/>
            <a:ext cx="354316" cy="17353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2"/>
            <a:endCxn id="14" idx="0"/>
          </p:cNvCxnSpPr>
          <p:nvPr/>
        </p:nvCxnSpPr>
        <p:spPr>
          <a:xfrm rot="5400000">
            <a:off x="9834556" y="5287748"/>
            <a:ext cx="617751" cy="6910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5" name="TextBox 24"/>
          <p:cNvSpPr txBox="1">
            <a:spLocks noChangeArrowheads="1"/>
          </p:cNvSpPr>
          <p:nvPr/>
        </p:nvSpPr>
        <p:spPr bwMode="auto">
          <a:xfrm>
            <a:off x="8007647" y="1395927"/>
            <a:ext cx="3751873" cy="156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99" dirty="0"/>
              <a:t>Only write code to </a:t>
            </a:r>
          </a:p>
          <a:p>
            <a:r>
              <a:rPr lang="en-US" altLang="en-US" sz="2399" b="1" dirty="0">
                <a:solidFill>
                  <a:srgbClr val="C00000"/>
                </a:solidFill>
              </a:rPr>
              <a:t>Catch</a:t>
            </a:r>
            <a:r>
              <a:rPr lang="en-US" altLang="en-US" sz="2399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399" b="1" dirty="0">
                <a:solidFill>
                  <a:srgbClr val="C00000"/>
                </a:solidFill>
              </a:rPr>
              <a:t>Checked Exception</a:t>
            </a:r>
            <a:r>
              <a:rPr lang="en-US" altLang="en-US" sz="2399" dirty="0">
                <a:solidFill>
                  <a:srgbClr val="C00000"/>
                </a:solidFill>
              </a:rPr>
              <a:t> </a:t>
            </a:r>
            <a:r>
              <a:rPr lang="en-US" altLang="en-US" sz="2399" b="1" dirty="0">
                <a:solidFill>
                  <a:srgbClr val="C00000"/>
                </a:solidFill>
              </a:rPr>
              <a:t>and its subclasses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35909-917E-4786-A0D0-DB3ED513C9EE}"/>
              </a:ext>
            </a:extLst>
          </p:cNvPr>
          <p:cNvSpPr/>
          <p:nvPr/>
        </p:nvSpPr>
        <p:spPr>
          <a:xfrm>
            <a:off x="3733621" y="4706628"/>
            <a:ext cx="2742486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 dirty="0" err="1"/>
              <a:t>RuntimeException</a:t>
            </a:r>
            <a:endParaRPr lang="en-US" sz="1799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31D5CB3-2780-4887-B2E2-CAA4948501B8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5400000">
            <a:off x="6737195" y="2690201"/>
            <a:ext cx="384097" cy="36487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D3CCC-3745-4B89-BF90-2FE6E28B09EA}"/>
              </a:ext>
            </a:extLst>
          </p:cNvPr>
          <p:cNvSpPr/>
          <p:nvPr/>
        </p:nvSpPr>
        <p:spPr>
          <a:xfrm>
            <a:off x="759529" y="3768938"/>
            <a:ext cx="2742486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 dirty="0"/>
              <a:t>Error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1422877-42F0-4276-88D0-1244E27B694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3493883" y="1823872"/>
            <a:ext cx="581956" cy="3308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93792EB9-729A-4B56-B659-C50E1D54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81" y="1979428"/>
            <a:ext cx="3751873" cy="83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99" dirty="0"/>
              <a:t>Don’t write code for Error and its subclasses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2ACC29-8E3D-4052-9D8D-0EA35C57FD65}"/>
              </a:ext>
            </a:extLst>
          </p:cNvPr>
          <p:cNvSpPr/>
          <p:nvPr/>
        </p:nvSpPr>
        <p:spPr>
          <a:xfrm>
            <a:off x="3733621" y="5942130"/>
            <a:ext cx="2742486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 dirty="0" err="1"/>
              <a:t>NullpointerException</a:t>
            </a:r>
            <a:endParaRPr lang="en-US" sz="1799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0C4B13F-EDEB-4872-8DBB-BD8D4855CAE5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rot="5400000">
            <a:off x="4810879" y="5648144"/>
            <a:ext cx="587971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11E2398-E94F-4293-80EF-34B3693852C6}"/>
              </a:ext>
            </a:extLst>
          </p:cNvPr>
          <p:cNvSpPr/>
          <p:nvPr/>
        </p:nvSpPr>
        <p:spPr>
          <a:xfrm>
            <a:off x="6482458" y="7830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023" indent="0">
              <a:buNone/>
              <a:defRPr/>
            </a:pPr>
            <a:r>
              <a:rPr lang="en-US" b="1" dirty="0" err="1"/>
              <a:t>RuntimeException</a:t>
            </a:r>
            <a:r>
              <a:rPr lang="en-US" dirty="0"/>
              <a:t> and the class </a:t>
            </a:r>
            <a:r>
              <a:rPr lang="en-US" b="1" dirty="0"/>
              <a:t>Exception</a:t>
            </a:r>
            <a:r>
              <a:rPr lang="en-US" dirty="0"/>
              <a:t> you will need to handle are subclasses of Exception. </a:t>
            </a:r>
          </a:p>
        </p:txBody>
      </p:sp>
    </p:spTree>
    <p:extLst>
      <p:ext uri="{BB962C8B-B14F-4D97-AF65-F5344CB8AC3E}">
        <p14:creationId xmlns:p14="http://schemas.microsoft.com/office/powerpoint/2010/main" val="201795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604685" y="189758"/>
            <a:ext cx="8484562" cy="115381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Exception Hierarchy</a:t>
            </a:r>
            <a:br>
              <a:rPr lang="en-US" altLang="en-US" dirty="0"/>
            </a:br>
            <a:r>
              <a:rPr lang="en-US" altLang="en-US" dirty="0"/>
              <a:t>Code in opposite direction to Hierarchy of java subclasses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5953" y="1845089"/>
            <a:ext cx="8782937" cy="4462887"/>
          </a:xfrm>
        </p:spPr>
        <p:txBody>
          <a:bodyPr>
            <a:normAutofit fontScale="92500" lnSpcReduction="10000"/>
          </a:bodyPr>
          <a:lstStyle/>
          <a:p>
            <a:pPr marL="46023" indent="0">
              <a:buNone/>
              <a:defRPr/>
            </a:pPr>
            <a:r>
              <a:rPr lang="en-US" dirty="0"/>
              <a:t>try{</a:t>
            </a:r>
          </a:p>
          <a:p>
            <a:pPr marL="46023" indent="0">
              <a:buNone/>
              <a:defRPr/>
            </a:pPr>
            <a:r>
              <a:rPr lang="en-US" dirty="0"/>
              <a:t>	//open the socket</a:t>
            </a:r>
          </a:p>
          <a:p>
            <a:pPr marL="46023" indent="0">
              <a:buNone/>
              <a:defRPr/>
            </a:pPr>
            <a:r>
              <a:rPr lang="en-US" dirty="0"/>
              <a:t>}catch (</a:t>
            </a:r>
            <a:r>
              <a:rPr lang="en-US" dirty="0" err="1"/>
              <a:t>UnknownHostException</a:t>
            </a:r>
            <a:r>
              <a:rPr lang="en-US" dirty="0"/>
              <a:t> ex){</a:t>
            </a:r>
          </a:p>
          <a:p>
            <a:pPr marL="46023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ex.printStackTrace</a:t>
            </a:r>
            <a:r>
              <a:rPr lang="en-US" dirty="0"/>
              <a:t>();</a:t>
            </a:r>
          </a:p>
          <a:p>
            <a:pPr marL="46023" indent="0">
              <a:buNone/>
              <a:defRPr/>
            </a:pPr>
            <a:r>
              <a:rPr lang="en-US" dirty="0"/>
              <a:t>}catch 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46023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ex.printStackTrace</a:t>
            </a:r>
            <a:r>
              <a:rPr lang="en-US" dirty="0"/>
              <a:t>();</a:t>
            </a:r>
          </a:p>
          <a:p>
            <a:pPr marL="46023" indent="0">
              <a:buNone/>
              <a:defRPr/>
            </a:pPr>
            <a:r>
              <a:rPr lang="en-US" dirty="0"/>
              <a:t>}catch (Exception ex){</a:t>
            </a:r>
          </a:p>
          <a:p>
            <a:pPr marL="46023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ex.printStackTrace</a:t>
            </a:r>
            <a:r>
              <a:rPr lang="en-US" dirty="0"/>
              <a:t>();</a:t>
            </a:r>
          </a:p>
          <a:p>
            <a:pPr marL="46023" indent="0">
              <a:buNone/>
              <a:defRPr/>
            </a:pPr>
            <a:r>
              <a:rPr lang="en-US" dirty="0"/>
              <a:t>}finally{</a:t>
            </a:r>
          </a:p>
          <a:p>
            <a:pPr marL="46023" indent="0">
              <a:buNone/>
              <a:defRPr/>
            </a:pPr>
            <a:r>
              <a:rPr lang="en-US" dirty="0"/>
              <a:t>	//close the socket</a:t>
            </a:r>
          </a:p>
          <a:p>
            <a:pPr marL="46023" indent="0"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9ABCD-92C0-4A57-AB29-E192F3B2D584}"/>
              </a:ext>
            </a:extLst>
          </p:cNvPr>
          <p:cNvSpPr/>
          <p:nvPr/>
        </p:nvSpPr>
        <p:spPr>
          <a:xfrm>
            <a:off x="8753844" y="2277406"/>
            <a:ext cx="2087018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/>
              <a:t>Exception</a:t>
            </a:r>
            <a:endParaRPr lang="en-US" sz="17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9DC96-88CA-4748-95A6-A014F436E5E2}"/>
              </a:ext>
            </a:extLst>
          </p:cNvPr>
          <p:cNvSpPr/>
          <p:nvPr/>
        </p:nvSpPr>
        <p:spPr>
          <a:xfrm>
            <a:off x="8752256" y="3542688"/>
            <a:ext cx="2088606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 dirty="0" err="1"/>
              <a:t>IOException</a:t>
            </a:r>
            <a:endParaRPr lang="en-US" sz="1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2B359-34EC-43D4-906F-3945F2799975}"/>
              </a:ext>
            </a:extLst>
          </p:cNvPr>
          <p:cNvSpPr/>
          <p:nvPr/>
        </p:nvSpPr>
        <p:spPr>
          <a:xfrm>
            <a:off x="7710908" y="4807970"/>
            <a:ext cx="4175625" cy="64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99" dirty="0" err="1"/>
              <a:t>UnknownHostException</a:t>
            </a:r>
            <a:endParaRPr lang="en-US" sz="1799" dirty="0"/>
          </a:p>
        </p:txBody>
      </p:sp>
      <p:cxnSp>
        <p:nvCxnSpPr>
          <p:cNvPr id="9" name="Elbow Connector 36">
            <a:extLst>
              <a:ext uri="{FF2B5EF4-FFF2-40B4-BE49-F238E27FC236}">
                <a16:creationId xmlns:a16="http://schemas.microsoft.com/office/drawing/2014/main" id="{7EA5ACBA-6D89-4D23-802C-E2F04D13E9F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9488081" y="3233415"/>
            <a:ext cx="617751" cy="7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20">
            <a:extLst>
              <a:ext uri="{FF2B5EF4-FFF2-40B4-BE49-F238E27FC236}">
                <a16:creationId xmlns:a16="http://schemas.microsoft.com/office/drawing/2014/main" id="{133F4BD0-C7B3-4F90-A1E0-5F807C88330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9488765" y="4498013"/>
            <a:ext cx="617751" cy="21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4F8D89-3D03-4F40-AD12-AE58D5A807CE}"/>
              </a:ext>
            </a:extLst>
          </p:cNvPr>
          <p:cNvCxnSpPr>
            <a:stCxn id="6" idx="1"/>
          </p:cNvCxnSpPr>
          <p:nvPr/>
        </p:nvCxnSpPr>
        <p:spPr>
          <a:xfrm flipH="1">
            <a:off x="4350774" y="2601172"/>
            <a:ext cx="4403070" cy="18528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8946D-10A1-41D3-8A23-1FEEF8C226B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578219" y="3542688"/>
            <a:ext cx="4174037" cy="323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FD7E60-A390-49BE-972E-FEA6D18C090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707626" y="2816942"/>
            <a:ext cx="2003282" cy="2314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1775951" y="189758"/>
            <a:ext cx="7313295" cy="1153811"/>
          </a:xfrm>
        </p:spPr>
        <p:txBody>
          <a:bodyPr/>
          <a:lstStyle/>
          <a:p>
            <a:r>
              <a:rPr lang="en-US" altLang="en-US" dirty="0"/>
              <a:t>Catching  Java 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5953" y="1845089"/>
            <a:ext cx="8782937" cy="4462887"/>
          </a:xfrm>
        </p:spPr>
        <p:txBody>
          <a:bodyPr>
            <a:normAutofit fontScale="92500" lnSpcReduction="20000"/>
          </a:bodyPr>
          <a:lstStyle/>
          <a:p>
            <a:pPr marL="46023" indent="0">
              <a:buNone/>
              <a:defRPr/>
            </a:pPr>
            <a:r>
              <a:rPr lang="en-US" dirty="0"/>
              <a:t>try{</a:t>
            </a:r>
          </a:p>
          <a:p>
            <a:pPr marL="46023" indent="0">
              <a:buNone/>
              <a:defRPr/>
            </a:pPr>
            <a:r>
              <a:rPr lang="en-US" dirty="0"/>
              <a:t>	//code you want to run but that might cause an exception</a:t>
            </a:r>
          </a:p>
          <a:p>
            <a:pPr marL="46023" indent="0">
              <a:buNone/>
              <a:defRPr/>
            </a:pPr>
            <a:r>
              <a:rPr lang="en-US" dirty="0"/>
              <a:t>}catch (exception){</a:t>
            </a:r>
          </a:p>
          <a:p>
            <a:pPr marL="46023" indent="0">
              <a:buNone/>
              <a:defRPr/>
            </a:pPr>
            <a:r>
              <a:rPr lang="en-US" dirty="0"/>
              <a:t>	//code if first exception thrown</a:t>
            </a:r>
          </a:p>
          <a:p>
            <a:pPr marL="46023" indent="0">
              <a:buNone/>
              <a:defRPr/>
            </a:pPr>
            <a:r>
              <a:rPr lang="en-US" dirty="0"/>
              <a:t>}finally{</a:t>
            </a:r>
          </a:p>
          <a:p>
            <a:pPr marL="46023" indent="0">
              <a:buNone/>
              <a:defRPr/>
            </a:pPr>
            <a:r>
              <a:rPr lang="en-US" dirty="0"/>
              <a:t>	//code to release any resources allocated in try clause</a:t>
            </a:r>
          </a:p>
          <a:p>
            <a:pPr marL="46023" indent="0">
              <a:buNone/>
              <a:defRPr/>
            </a:pPr>
            <a:r>
              <a:rPr lang="en-US" dirty="0"/>
              <a:t>}</a:t>
            </a:r>
          </a:p>
          <a:p>
            <a:pPr marL="46023" indent="0">
              <a:buNone/>
              <a:defRPr/>
            </a:pPr>
            <a:endParaRPr lang="en-US" dirty="0"/>
          </a:p>
          <a:p>
            <a:pPr marL="46023" indent="0">
              <a:buNone/>
              <a:defRPr/>
            </a:pPr>
            <a:endParaRPr lang="en-US" dirty="0"/>
          </a:p>
          <a:p>
            <a:pPr marL="46023" indent="0">
              <a:buNone/>
              <a:defRPr/>
            </a:pPr>
            <a:r>
              <a:rPr lang="en-US" b="1" dirty="0"/>
              <a:t>Finally, if it is included, it is always executed</a:t>
            </a:r>
          </a:p>
          <a:p>
            <a:pPr marL="46023" indent="0">
              <a:buNone/>
              <a:defRPr/>
            </a:pPr>
            <a:r>
              <a:rPr lang="en-US" b="1" dirty="0"/>
              <a:t>Catch</a:t>
            </a:r>
            <a:r>
              <a:rPr lang="en-US" dirty="0"/>
              <a:t> only executed if the resource is not available or </a:t>
            </a:r>
            <a:r>
              <a:rPr lang="en-US" b="1" dirty="0"/>
              <a:t>some condition in try not met. </a:t>
            </a:r>
          </a:p>
          <a:p>
            <a:pPr marL="46023" indent="0">
              <a:buNone/>
              <a:defRPr/>
            </a:pPr>
            <a:endParaRPr lang="en-US" dirty="0"/>
          </a:p>
        </p:txBody>
      </p:sp>
      <p:sp>
        <p:nvSpPr>
          <p:cNvPr id="2458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2550E2-D3D0-4B0D-A747-D247F5C064CC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287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775951" y="189758"/>
            <a:ext cx="7313295" cy="1153811"/>
          </a:xfrm>
        </p:spPr>
        <p:txBody>
          <a:bodyPr/>
          <a:lstStyle/>
          <a:p>
            <a:r>
              <a:rPr lang="en-US" altLang="en-US"/>
              <a:t>Legal code i.e. will compile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775950" y="1557827"/>
            <a:ext cx="8576616" cy="4462887"/>
          </a:xfrm>
        </p:spPr>
        <p:txBody>
          <a:bodyPr/>
          <a:lstStyle/>
          <a:p>
            <a:pPr marL="0" indent="-139795">
              <a:buNone/>
            </a:pPr>
            <a:r>
              <a:rPr lang="en-US" altLang="en-US" b="1" dirty="0"/>
              <a:t>try catch </a:t>
            </a:r>
            <a:r>
              <a:rPr lang="en-US" altLang="en-US" b="1" dirty="0" err="1"/>
              <a:t>catch</a:t>
            </a:r>
            <a:r>
              <a:rPr lang="en-US" altLang="en-US" b="1" dirty="0"/>
              <a:t> .. Many catches     </a:t>
            </a:r>
            <a:r>
              <a:rPr lang="en-US" altLang="en-US" dirty="0"/>
              <a:t>or     </a:t>
            </a:r>
            <a:r>
              <a:rPr lang="en-US" altLang="en-US" b="1" dirty="0"/>
              <a:t>try catch</a:t>
            </a:r>
          </a:p>
          <a:p>
            <a:pPr marL="317405" lvl="1" indent="0">
              <a:buNone/>
            </a:pPr>
            <a:endParaRPr lang="en-US" altLang="en-US" dirty="0"/>
          </a:p>
          <a:p>
            <a:pPr marL="44437" indent="0">
              <a:buNone/>
            </a:pPr>
            <a:r>
              <a:rPr lang="en-US" altLang="en-US" dirty="0"/>
              <a:t>try{</a:t>
            </a:r>
          </a:p>
          <a:p>
            <a:pPr marL="44437" indent="0">
              <a:buNone/>
            </a:pPr>
            <a:r>
              <a:rPr lang="en-US" altLang="en-US" dirty="0"/>
              <a:t>	//lines of code</a:t>
            </a:r>
          </a:p>
          <a:p>
            <a:pPr marL="44437" indent="0">
              <a:buNone/>
            </a:pPr>
            <a:r>
              <a:rPr lang="en-US" altLang="en-US" dirty="0"/>
              <a:t>}catch (</a:t>
            </a:r>
            <a:r>
              <a:rPr lang="en-US" altLang="en-US" dirty="0" err="1"/>
              <a:t>IOException</a:t>
            </a:r>
            <a:r>
              <a:rPr lang="en-US" altLang="en-US" dirty="0"/>
              <a:t> ex){</a:t>
            </a:r>
          </a:p>
          <a:p>
            <a:pPr marL="44437" indent="0">
              <a:buNone/>
            </a:pPr>
            <a:r>
              <a:rPr lang="en-US" altLang="en-US" b="1" dirty="0"/>
              <a:t>	</a:t>
            </a:r>
            <a:r>
              <a:rPr lang="en-US" altLang="en-US" dirty="0" err="1"/>
              <a:t>ex.printStackTrace</a:t>
            </a:r>
            <a:r>
              <a:rPr lang="en-US" altLang="en-US" dirty="0"/>
              <a:t>();</a:t>
            </a:r>
          </a:p>
          <a:p>
            <a:pPr marL="44437" indent="0">
              <a:buNone/>
            </a:pPr>
            <a:r>
              <a:rPr lang="en-US" altLang="en-US" dirty="0"/>
              <a:t>}catch (Exception e){</a:t>
            </a:r>
          </a:p>
          <a:p>
            <a:pPr marL="44437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ex.printStackTrace</a:t>
            </a:r>
            <a:r>
              <a:rPr lang="en-US" altLang="en-US" dirty="0"/>
              <a:t>();</a:t>
            </a:r>
          </a:p>
          <a:p>
            <a:pPr marL="44437" indent="0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E95BCB-1F54-4831-B9C0-06D81AC7B275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8073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775951" y="189758"/>
            <a:ext cx="7313295" cy="1153811"/>
          </a:xfrm>
        </p:spPr>
        <p:txBody>
          <a:bodyPr/>
          <a:lstStyle/>
          <a:p>
            <a:r>
              <a:rPr lang="en-US" altLang="en-US"/>
              <a:t>Legal code i.e. will compile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760079" y="1557827"/>
            <a:ext cx="8792460" cy="4462887"/>
          </a:xfrm>
        </p:spPr>
        <p:txBody>
          <a:bodyPr/>
          <a:lstStyle/>
          <a:p>
            <a:pPr marL="0" indent="-139795">
              <a:buNone/>
            </a:pPr>
            <a:r>
              <a:rPr lang="en-US" altLang="en-US" b="1" dirty="0"/>
              <a:t>try finally</a:t>
            </a:r>
          </a:p>
          <a:p>
            <a:pPr marL="317405" lvl="1" indent="0">
              <a:buNone/>
            </a:pPr>
            <a:endParaRPr lang="en-US" altLang="en-US" dirty="0"/>
          </a:p>
          <a:p>
            <a:pPr marL="44437" indent="0">
              <a:buNone/>
            </a:pPr>
            <a:r>
              <a:rPr lang="en-US" altLang="en-US" dirty="0"/>
              <a:t>try{</a:t>
            </a:r>
          </a:p>
          <a:p>
            <a:pPr marL="44437" indent="0">
              <a:buNone/>
            </a:pPr>
            <a:r>
              <a:rPr lang="en-US" altLang="en-US" dirty="0"/>
              <a:t>//code you want to run but that might cause an exception</a:t>
            </a:r>
          </a:p>
          <a:p>
            <a:pPr marL="44437" indent="0">
              <a:buNone/>
            </a:pPr>
            <a:r>
              <a:rPr lang="en-US" altLang="en-US" dirty="0"/>
              <a:t>}finally{</a:t>
            </a:r>
          </a:p>
          <a:p>
            <a:pPr marL="44437" indent="0">
              <a:buNone/>
            </a:pPr>
            <a:r>
              <a:rPr lang="en-US" altLang="en-US" dirty="0"/>
              <a:t>	//code to release any resources allocated in try clause</a:t>
            </a:r>
          </a:p>
          <a:p>
            <a:pPr marL="44437" indent="0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D9C5C6-108B-4FD8-A02C-304645696BF4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8794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75951" y="189758"/>
            <a:ext cx="7313295" cy="1153811"/>
          </a:xfrm>
        </p:spPr>
        <p:txBody>
          <a:bodyPr/>
          <a:lstStyle/>
          <a:p>
            <a:r>
              <a:rPr lang="en-US" altLang="en-US"/>
              <a:t>Illegal code i.e. will not compile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766428" y="1557827"/>
            <a:ext cx="8792460" cy="4462887"/>
          </a:xfrm>
        </p:spPr>
        <p:txBody>
          <a:bodyPr/>
          <a:lstStyle/>
          <a:p>
            <a:pPr marL="317405" lvl="1" indent="0">
              <a:buNone/>
            </a:pPr>
            <a:r>
              <a:rPr lang="en-US" altLang="en-US"/>
              <a:t>Try on its own i.e. no catch or finally</a:t>
            </a:r>
          </a:p>
          <a:p>
            <a:pPr marL="317405" lvl="1" indent="0">
              <a:buNone/>
            </a:pPr>
            <a:endParaRPr lang="en-US" altLang="en-US"/>
          </a:p>
          <a:p>
            <a:pPr marL="44437" indent="0">
              <a:buNone/>
            </a:pPr>
            <a:r>
              <a:rPr lang="en-US" altLang="en-US"/>
              <a:t>try{</a:t>
            </a:r>
          </a:p>
          <a:p>
            <a:pPr marL="44437" indent="0">
              <a:buNone/>
            </a:pPr>
            <a:r>
              <a:rPr lang="en-US" altLang="en-US"/>
              <a:t>	//code you want to run but that might cause an exception</a:t>
            </a:r>
          </a:p>
          <a:p>
            <a:pPr marL="44437" indent="0">
              <a:buNone/>
            </a:pPr>
            <a:r>
              <a:rPr lang="en-US" altLang="en-US"/>
              <a:t>}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727" indent="-285664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657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720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6783" indent="-228531"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9D4C18-F83C-4D43-BB26-987FE5D6599D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788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b97f73a-2f96-4764-8331-84b9622c077d"/>
</p:tagLst>
</file>

<file path=ppt/theme/theme1.xml><?xml version="1.0" encoding="utf-8"?>
<a:theme xmlns:a="http://schemas.openxmlformats.org/drawingml/2006/main" name="Office Theme">
  <a:themeElements>
    <a:clrScheme name="TUS">
      <a:dk1>
        <a:srgbClr val="000000"/>
      </a:dk1>
      <a:lt1>
        <a:srgbClr val="FFFFFF"/>
      </a:lt1>
      <a:dk2>
        <a:srgbClr val="A39361"/>
      </a:dk2>
      <a:lt2>
        <a:srgbClr val="E7E6E6"/>
      </a:lt2>
      <a:accent1>
        <a:srgbClr val="AFD2F0"/>
      </a:accent1>
      <a:accent2>
        <a:srgbClr val="F0BEE6"/>
      </a:accent2>
      <a:accent3>
        <a:srgbClr val="E1EB73"/>
      </a:accent3>
      <a:accent4>
        <a:srgbClr val="80E0A7"/>
      </a:accent4>
      <a:accent5>
        <a:srgbClr val="00594C"/>
      </a:accent5>
      <a:accent6>
        <a:srgbClr val="AF272F"/>
      </a:accent6>
      <a:hlink>
        <a:srgbClr val="702F8A"/>
      </a:hlink>
      <a:folHlink>
        <a:srgbClr val="232C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585E5CC6079E43A594A5332D96F83C" ma:contentTypeVersion="14" ma:contentTypeDescription="Create a new document." ma:contentTypeScope="" ma:versionID="cee2746890b905484effb11e489183b3">
  <xsd:schema xmlns:xsd="http://www.w3.org/2001/XMLSchema" xmlns:xs="http://www.w3.org/2001/XMLSchema" xmlns:p="http://schemas.microsoft.com/office/2006/metadata/properties" xmlns:ns3="0b04370e-974d-482f-80ef-e995e87946d6" xmlns:ns4="bbf20543-8852-4943-91f0-76169d11be4a" targetNamespace="http://schemas.microsoft.com/office/2006/metadata/properties" ma:root="true" ma:fieldsID="c59c52919b58aede51ca7d3eb1f76914" ns3:_="" ns4:_="">
    <xsd:import namespace="0b04370e-974d-482f-80ef-e995e87946d6"/>
    <xsd:import namespace="bbf20543-8852-4943-91f0-76169d11be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4370e-974d-482f-80ef-e995e8794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20543-8852-4943-91f0-76169d11be4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F3F6C-7C34-4740-9E1D-A9525CA79AE4}">
  <ds:schemaRefs>
    <ds:schemaRef ds:uri="http://purl.org/dc/elements/1.1/"/>
    <ds:schemaRef ds:uri="bbf20543-8852-4943-91f0-76169d11be4a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0b04370e-974d-482f-80ef-e995e87946d6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AFE4BDA-3CC1-4739-A570-5E406702CD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A05F5E-4E40-4807-88CD-C2EF87DA0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4370e-974d-482f-80ef-e995e87946d6"/>
    <ds:schemaRef ds:uri="bbf20543-8852-4943-91f0-76169d11b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495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Arial Black</vt:lpstr>
      <vt:lpstr>Calibri</vt:lpstr>
      <vt:lpstr>Calibri Light</vt:lpstr>
      <vt:lpstr>Times New Roman</vt:lpstr>
      <vt:lpstr>Office Theme</vt:lpstr>
      <vt:lpstr>Custom Design</vt:lpstr>
      <vt:lpstr>Example of some Socket exception Hierarchy</vt:lpstr>
      <vt:lpstr>Errors and Exceptions</vt:lpstr>
      <vt:lpstr>Exercise</vt:lpstr>
      <vt:lpstr>Example of some exceptions and their Hierarchy</vt:lpstr>
      <vt:lpstr>Exception Hierarchy Code in opposite direction to Hierarchy of java subclasses</vt:lpstr>
      <vt:lpstr>Catching  Java Exceptions</vt:lpstr>
      <vt:lpstr>Legal code i.e. will compile</vt:lpstr>
      <vt:lpstr>Legal code i.e. will compile</vt:lpstr>
      <vt:lpstr>Illegal code i.e. will not compile</vt:lpstr>
      <vt:lpstr>Catching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Pidgeon</dc:creator>
  <cp:lastModifiedBy>Mary Pidgeon</cp:lastModifiedBy>
  <cp:revision>187</cp:revision>
  <dcterms:created xsi:type="dcterms:W3CDTF">2021-09-21T09:22:04Z</dcterms:created>
  <dcterms:modified xsi:type="dcterms:W3CDTF">2023-01-19T08:59:18Z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0x0101006C585E5CC6079E43A594A5332D96F83C</vt:lpwstr>
  </property>
</Properties>
</file>