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sldIdLst>
    <p:sldId id="256" r:id="rId2"/>
    <p:sldId id="259" r:id="rId3"/>
    <p:sldId id="260" r:id="rId4"/>
    <p:sldId id="275" r:id="rId5"/>
    <p:sldId id="262" r:id="rId6"/>
    <p:sldId id="276" r:id="rId7"/>
    <p:sldId id="263" r:id="rId8"/>
    <p:sldId id="277" r:id="rId9"/>
    <p:sldId id="264" r:id="rId10"/>
    <p:sldId id="266" r:id="rId11"/>
    <p:sldId id="267" r:id="rId12"/>
    <p:sldId id="273" r:id="rId13"/>
    <p:sldId id="278" r:id="rId14"/>
    <p:sldId id="279" r:id="rId15"/>
    <p:sldId id="274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1218" autoAdjust="0"/>
  </p:normalViewPr>
  <p:slideViewPr>
    <p:cSldViewPr snapToGrid="0">
      <p:cViewPr varScale="1">
        <p:scale>
          <a:sx n="81" d="100"/>
          <a:sy n="81" d="100"/>
        </p:scale>
        <p:origin x="1578" y="-5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4BD9-4AD0-4D0B-95F4-DFE7A79C1114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1BCC-5FBA-41E9-A731-2D5B401EF3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96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&lt;?xml version="1.0"?&gt; &lt;class&gt; &lt;student </a:t>
            </a:r>
            <a:r>
              <a:rPr lang="en-IE" dirty="0" err="1"/>
              <a:t>rollno</a:t>
            </a:r>
            <a:r>
              <a:rPr lang="en-IE" dirty="0"/>
              <a:t>="393"&gt; &lt;</a:t>
            </a:r>
            <a:r>
              <a:rPr lang="en-IE" dirty="0" err="1"/>
              <a:t>firstname</a:t>
            </a:r>
            <a:r>
              <a:rPr lang="en-IE" dirty="0"/>
              <a:t>&gt;</a:t>
            </a:r>
            <a:r>
              <a:rPr lang="en-IE" dirty="0" err="1"/>
              <a:t>dinkar</a:t>
            </a:r>
            <a:r>
              <a:rPr lang="en-IE" dirty="0"/>
              <a:t>&lt;/</a:t>
            </a:r>
            <a:r>
              <a:rPr lang="en-IE" dirty="0" err="1"/>
              <a:t>firstname</a:t>
            </a:r>
            <a:r>
              <a:rPr lang="en-IE" dirty="0"/>
              <a:t>&gt; &lt;</a:t>
            </a:r>
            <a:r>
              <a:rPr lang="en-IE" dirty="0" err="1"/>
              <a:t>lastname</a:t>
            </a:r>
            <a:r>
              <a:rPr lang="en-IE" dirty="0"/>
              <a:t>&gt;</a:t>
            </a:r>
            <a:r>
              <a:rPr lang="en-IE" dirty="0" err="1"/>
              <a:t>kad</a:t>
            </a:r>
            <a:r>
              <a:rPr lang="en-IE" dirty="0"/>
              <a:t>&lt;/</a:t>
            </a:r>
            <a:r>
              <a:rPr lang="en-IE" dirty="0" err="1"/>
              <a:t>lastname</a:t>
            </a:r>
            <a:r>
              <a:rPr lang="en-IE" dirty="0"/>
              <a:t>&gt; &lt;nickname&gt;</a:t>
            </a:r>
            <a:r>
              <a:rPr lang="en-IE" dirty="0" err="1"/>
              <a:t>dinkar</a:t>
            </a:r>
            <a:r>
              <a:rPr lang="en-IE" dirty="0"/>
              <a:t>&lt;/nickname&gt; &lt;marks&gt;85&lt;/marks&gt; &lt;/student&gt; &lt;student </a:t>
            </a:r>
            <a:r>
              <a:rPr lang="en-IE" dirty="0" err="1"/>
              <a:t>rollno</a:t>
            </a:r>
            <a:r>
              <a:rPr lang="en-IE" dirty="0"/>
              <a:t>="493"&gt; &lt;</a:t>
            </a:r>
            <a:r>
              <a:rPr lang="en-IE" dirty="0" err="1"/>
              <a:t>firstname</a:t>
            </a:r>
            <a:r>
              <a:rPr lang="en-IE" dirty="0"/>
              <a:t>&gt;</a:t>
            </a:r>
            <a:r>
              <a:rPr lang="en-IE" dirty="0" err="1"/>
              <a:t>Vaneet</a:t>
            </a:r>
            <a:r>
              <a:rPr lang="en-IE" dirty="0"/>
              <a:t>&lt;/</a:t>
            </a:r>
            <a:r>
              <a:rPr lang="en-IE" dirty="0" err="1"/>
              <a:t>firstname</a:t>
            </a:r>
            <a:r>
              <a:rPr lang="en-IE" dirty="0"/>
              <a:t>&gt; &lt;</a:t>
            </a:r>
            <a:r>
              <a:rPr lang="en-IE" dirty="0" err="1"/>
              <a:t>lastname</a:t>
            </a:r>
            <a:r>
              <a:rPr lang="en-IE" dirty="0"/>
              <a:t>&gt;Gupta&lt;/</a:t>
            </a:r>
            <a:r>
              <a:rPr lang="en-IE" dirty="0" err="1"/>
              <a:t>lastname</a:t>
            </a:r>
            <a:r>
              <a:rPr lang="en-IE" dirty="0"/>
              <a:t>&gt; &lt;nickname&gt;</a:t>
            </a:r>
            <a:r>
              <a:rPr lang="en-IE" dirty="0" err="1"/>
              <a:t>vinni</a:t>
            </a:r>
            <a:r>
              <a:rPr lang="en-IE" dirty="0"/>
              <a:t>&lt;/nickname&gt; &lt;marks&gt;95&lt;/marks&gt; &lt;/student&gt; &lt;student </a:t>
            </a:r>
            <a:r>
              <a:rPr lang="en-IE" dirty="0" err="1"/>
              <a:t>rollno</a:t>
            </a:r>
            <a:r>
              <a:rPr lang="en-IE" dirty="0"/>
              <a:t>="593"&gt; &lt;</a:t>
            </a:r>
            <a:r>
              <a:rPr lang="en-IE" dirty="0" err="1"/>
              <a:t>firstname</a:t>
            </a:r>
            <a:r>
              <a:rPr lang="en-IE" dirty="0"/>
              <a:t>&gt;</a:t>
            </a:r>
            <a:r>
              <a:rPr lang="en-IE" dirty="0" err="1"/>
              <a:t>jasvir</a:t>
            </a:r>
            <a:r>
              <a:rPr lang="en-IE" dirty="0"/>
              <a:t>&lt;/</a:t>
            </a:r>
            <a:r>
              <a:rPr lang="en-IE" dirty="0" err="1"/>
              <a:t>firstname</a:t>
            </a:r>
            <a:r>
              <a:rPr lang="en-IE" dirty="0"/>
              <a:t>&gt; &lt;</a:t>
            </a:r>
            <a:r>
              <a:rPr lang="en-IE" dirty="0" err="1"/>
              <a:t>lastname</a:t>
            </a:r>
            <a:r>
              <a:rPr lang="en-IE" dirty="0"/>
              <a:t>&gt;</a:t>
            </a:r>
            <a:r>
              <a:rPr lang="en-IE" dirty="0" err="1"/>
              <a:t>singn</a:t>
            </a:r>
            <a:r>
              <a:rPr lang="en-IE" dirty="0"/>
              <a:t>&lt;/</a:t>
            </a:r>
            <a:r>
              <a:rPr lang="en-IE" dirty="0" err="1"/>
              <a:t>lastname</a:t>
            </a:r>
            <a:r>
              <a:rPr lang="en-IE" dirty="0"/>
              <a:t>&gt; &lt;nickname&gt;jazz&lt;/nickname&gt; &lt;marks&gt;90&lt;/marks&gt; &lt;/student&gt; &lt;/class&gt;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1BCC-5FBA-41E9-A731-2D5B401EF3F2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149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1BCC-5FBA-41E9-A731-2D5B401EF3F2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591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1BCC-5FBA-41E9-A731-2D5B401EF3F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47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1BCC-5FBA-41E9-A731-2D5B401EF3F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147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/ * To change this license header, choose License Headers in Project Properties.</a:t>
            </a:r>
          </a:p>
          <a:p>
            <a:pPr marL="0" indent="0">
              <a:buNone/>
            </a:pPr>
            <a:r>
              <a:rPr lang="en-IE" dirty="0"/>
              <a:t> * To change this template file, choose Tools | Templates</a:t>
            </a:r>
          </a:p>
          <a:p>
            <a:pPr marL="0" indent="0">
              <a:buNone/>
            </a:pPr>
            <a:r>
              <a:rPr lang="en-IE" dirty="0"/>
              <a:t> * and open the template in the editor.</a:t>
            </a:r>
          </a:p>
          <a:p>
            <a:pPr marL="0" indent="0">
              <a:buNone/>
            </a:pPr>
            <a:r>
              <a:rPr lang="en-IE" dirty="0"/>
              <a:t> */</a:t>
            </a:r>
          </a:p>
          <a:p>
            <a:pPr marL="0" indent="0">
              <a:buNone/>
            </a:pPr>
            <a:r>
              <a:rPr lang="en-IE" dirty="0"/>
              <a:t>package </a:t>
            </a:r>
            <a:r>
              <a:rPr lang="en-IE" dirty="0" err="1"/>
              <a:t>myfirstsaxparser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java.io.File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javax.xml.parsers.SAXParser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javax.xml.parsers.SAXParserFactory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org.xml.sax.Attributes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org.xml.sax.SAXException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org.xml.sax.helpers.DefaultHandler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public class </a:t>
            </a:r>
            <a:r>
              <a:rPr lang="en-IE" dirty="0" err="1"/>
              <a:t>MyFirstSaxParser</a:t>
            </a:r>
            <a:r>
              <a:rPr lang="en-IE" dirty="0"/>
              <a:t> extends </a:t>
            </a:r>
            <a:r>
              <a:rPr lang="en-IE" dirty="0" err="1"/>
              <a:t>DefaultHandler</a:t>
            </a:r>
            <a:r>
              <a:rPr lang="en-IE" dirty="0"/>
              <a:t> {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boolean</a:t>
            </a:r>
            <a:r>
              <a:rPr lang="en-IE" dirty="0"/>
              <a:t> </a:t>
            </a:r>
            <a:r>
              <a:rPr lang="en-IE" dirty="0" err="1"/>
              <a:t>bFirstName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boolean</a:t>
            </a:r>
            <a:r>
              <a:rPr lang="en-IE" dirty="0"/>
              <a:t> </a:t>
            </a:r>
            <a:r>
              <a:rPr lang="en-IE" dirty="0" err="1"/>
              <a:t>bLastName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boolean</a:t>
            </a:r>
            <a:r>
              <a:rPr lang="en-IE" dirty="0"/>
              <a:t> </a:t>
            </a:r>
            <a:r>
              <a:rPr lang="en-IE" dirty="0" err="1"/>
              <a:t>bNickName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boolean</a:t>
            </a:r>
            <a:r>
              <a:rPr lang="en-IE" dirty="0"/>
              <a:t> </a:t>
            </a:r>
            <a:r>
              <a:rPr lang="en-IE" dirty="0" err="1"/>
              <a:t>bMarks</a:t>
            </a:r>
            <a:r>
              <a:rPr lang="en-IE" dirty="0"/>
              <a:t> = false;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@Override</a:t>
            </a:r>
          </a:p>
          <a:p>
            <a:pPr marL="0" indent="0">
              <a:buNone/>
            </a:pPr>
            <a:r>
              <a:rPr lang="en-IE" dirty="0"/>
              <a:t>    public void </a:t>
            </a:r>
            <a:r>
              <a:rPr lang="en-IE" dirty="0" err="1"/>
              <a:t>startElement</a:t>
            </a:r>
            <a:r>
              <a:rPr lang="en-IE" dirty="0"/>
              <a:t>(String </a:t>
            </a:r>
            <a:r>
              <a:rPr lang="en-IE" dirty="0" err="1"/>
              <a:t>uri</a:t>
            </a:r>
            <a:r>
              <a:rPr lang="en-IE" dirty="0"/>
              <a:t>,</a:t>
            </a:r>
          </a:p>
          <a:p>
            <a:pPr marL="0" indent="0">
              <a:buNone/>
            </a:pPr>
            <a:r>
              <a:rPr lang="en-IE" dirty="0"/>
              <a:t>            String </a:t>
            </a:r>
            <a:r>
              <a:rPr lang="en-IE" dirty="0" err="1"/>
              <a:t>localName</a:t>
            </a:r>
            <a:r>
              <a:rPr lang="en-IE" dirty="0"/>
              <a:t>, String </a:t>
            </a:r>
            <a:r>
              <a:rPr lang="en-IE" dirty="0" err="1"/>
              <a:t>qName</a:t>
            </a:r>
            <a:r>
              <a:rPr lang="en-IE" dirty="0"/>
              <a:t>, Attributes attributes)</a:t>
            </a:r>
          </a:p>
          <a:p>
            <a:pPr marL="0" indent="0">
              <a:buNone/>
            </a:pPr>
            <a:r>
              <a:rPr lang="en-IE" dirty="0"/>
              <a:t>            throws </a:t>
            </a:r>
            <a:r>
              <a:rPr lang="en-IE" dirty="0" err="1"/>
              <a:t>SAXException</a:t>
            </a:r>
            <a:r>
              <a:rPr lang="en-IE" dirty="0"/>
              <a:t> {</a:t>
            </a:r>
          </a:p>
          <a:p>
            <a:pPr marL="0" indent="0">
              <a:buNone/>
            </a:pPr>
            <a:r>
              <a:rPr lang="en-IE" dirty="0"/>
              <a:t>        if (</a:t>
            </a:r>
            <a:r>
              <a:rPr lang="en-IE" dirty="0" err="1"/>
              <a:t>qName.equalsIgnoreCase</a:t>
            </a:r>
            <a:r>
              <a:rPr lang="en-IE" dirty="0"/>
              <a:t>("student")) {</a:t>
            </a:r>
          </a:p>
          <a:p>
            <a:pPr marL="0" indent="0">
              <a:buNone/>
            </a:pPr>
            <a:r>
              <a:rPr lang="en-IE" dirty="0"/>
              <a:t>            String </a:t>
            </a:r>
            <a:r>
              <a:rPr lang="en-IE" dirty="0" err="1"/>
              <a:t>rollNo</a:t>
            </a:r>
            <a:r>
              <a:rPr lang="en-IE" dirty="0"/>
              <a:t> = </a:t>
            </a:r>
            <a:r>
              <a:rPr lang="en-IE" dirty="0" err="1"/>
              <a:t>attributes.getValue</a:t>
            </a:r>
            <a:r>
              <a:rPr lang="en-IE" dirty="0"/>
              <a:t>("</a:t>
            </a:r>
            <a:r>
              <a:rPr lang="en-IE" dirty="0" err="1"/>
              <a:t>rollno</a:t>
            </a:r>
            <a:r>
              <a:rPr lang="en-IE" dirty="0"/>
              <a:t>");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("Roll No : " + </a:t>
            </a:r>
            <a:r>
              <a:rPr lang="en-IE" dirty="0" err="1"/>
              <a:t>rollNo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qName.equalsIgnoreCase</a:t>
            </a:r>
            <a:r>
              <a:rPr lang="en-IE" dirty="0"/>
              <a:t>("</a:t>
            </a:r>
            <a:r>
              <a:rPr lang="en-IE" dirty="0" err="1"/>
              <a:t>firstname</a:t>
            </a:r>
            <a:r>
              <a:rPr lang="en-IE" dirty="0"/>
              <a:t>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bFirstName</a:t>
            </a:r>
            <a:r>
              <a:rPr lang="en-IE" dirty="0"/>
              <a:t> = true;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qName.equalsIgnoreCase</a:t>
            </a:r>
            <a:r>
              <a:rPr lang="en-IE" dirty="0"/>
              <a:t>("</a:t>
            </a:r>
            <a:r>
              <a:rPr lang="en-IE" dirty="0" err="1"/>
              <a:t>lastname</a:t>
            </a:r>
            <a:r>
              <a:rPr lang="en-IE" dirty="0"/>
              <a:t>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bLastName</a:t>
            </a:r>
            <a:r>
              <a:rPr lang="en-IE" dirty="0"/>
              <a:t> = true;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qName.equalsIgnoreCase</a:t>
            </a:r>
            <a:r>
              <a:rPr lang="en-IE" dirty="0"/>
              <a:t>("nickname"))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bNickName</a:t>
            </a:r>
            <a:r>
              <a:rPr lang="en-IE" dirty="0"/>
              <a:t> = true;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qName.equalsIgnoreCase</a:t>
            </a:r>
            <a:r>
              <a:rPr lang="en-IE" dirty="0"/>
              <a:t>("marks"))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bMarks</a:t>
            </a:r>
            <a:r>
              <a:rPr lang="en-IE" dirty="0"/>
              <a:t> = true;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    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@Override</a:t>
            </a:r>
          </a:p>
          <a:p>
            <a:pPr marL="0" indent="0">
              <a:buNone/>
            </a:pPr>
            <a:r>
              <a:rPr lang="en-IE" dirty="0"/>
              <a:t>    public void </a:t>
            </a:r>
            <a:r>
              <a:rPr lang="en-IE" dirty="0" err="1"/>
              <a:t>endElement</a:t>
            </a:r>
            <a:r>
              <a:rPr lang="en-IE" dirty="0"/>
              <a:t>(String </a:t>
            </a:r>
            <a:r>
              <a:rPr lang="en-IE" dirty="0" err="1"/>
              <a:t>uri</a:t>
            </a:r>
            <a:r>
              <a:rPr lang="en-IE" dirty="0"/>
              <a:t>,</a:t>
            </a:r>
          </a:p>
          <a:p>
            <a:pPr marL="0" indent="0">
              <a:buNone/>
            </a:pPr>
            <a:r>
              <a:rPr lang="en-IE" dirty="0"/>
              <a:t>            String </a:t>
            </a:r>
            <a:r>
              <a:rPr lang="en-IE" dirty="0" err="1"/>
              <a:t>localName</a:t>
            </a:r>
            <a:r>
              <a:rPr lang="en-IE" dirty="0"/>
              <a:t>, String </a:t>
            </a:r>
            <a:r>
              <a:rPr lang="en-IE" dirty="0" err="1"/>
              <a:t>qName</a:t>
            </a:r>
            <a:r>
              <a:rPr lang="en-IE" dirty="0"/>
              <a:t>) throws </a:t>
            </a:r>
            <a:r>
              <a:rPr lang="en-IE" dirty="0" err="1"/>
              <a:t>SAXException</a:t>
            </a:r>
            <a:r>
              <a:rPr lang="en-IE" dirty="0"/>
              <a:t> {</a:t>
            </a:r>
          </a:p>
          <a:p>
            <a:pPr marL="0" indent="0">
              <a:buNone/>
            </a:pPr>
            <a:r>
              <a:rPr lang="en-IE" dirty="0"/>
              <a:t>        if (</a:t>
            </a:r>
            <a:r>
              <a:rPr lang="en-IE" dirty="0" err="1"/>
              <a:t>qName.equalsIgnoreCase</a:t>
            </a:r>
            <a:r>
              <a:rPr lang="en-IE" dirty="0"/>
              <a:t>("student"))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("End Element :" + </a:t>
            </a:r>
            <a:r>
              <a:rPr lang="en-IE" dirty="0" err="1"/>
              <a:t>qName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    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@Override</a:t>
            </a:r>
          </a:p>
          <a:p>
            <a:pPr marL="0" indent="0">
              <a:buNone/>
            </a:pPr>
            <a:r>
              <a:rPr lang="en-IE" dirty="0"/>
              <a:t>    public void characters(char </a:t>
            </a:r>
            <a:r>
              <a:rPr lang="en-IE" dirty="0" err="1"/>
              <a:t>ch</a:t>
            </a:r>
            <a:r>
              <a:rPr lang="en-IE" dirty="0"/>
              <a:t>[],</a:t>
            </a:r>
          </a:p>
          <a:p>
            <a:pPr marL="0" indent="0">
              <a:buNone/>
            </a:pPr>
            <a:r>
              <a:rPr lang="en-IE" dirty="0"/>
              <a:t>            int start, int length) throws </a:t>
            </a:r>
            <a:r>
              <a:rPr lang="en-IE" dirty="0" err="1"/>
              <a:t>SAXException</a:t>
            </a:r>
            <a:r>
              <a:rPr lang="en-IE" dirty="0"/>
              <a:t> {</a:t>
            </a:r>
          </a:p>
          <a:p>
            <a:pPr marL="0" indent="0">
              <a:buNone/>
            </a:pPr>
            <a:r>
              <a:rPr lang="en-IE" dirty="0"/>
              <a:t>        if (</a:t>
            </a:r>
            <a:r>
              <a:rPr lang="en-IE" dirty="0" err="1"/>
              <a:t>bFirstName</a:t>
            </a:r>
            <a:r>
              <a:rPr lang="en-IE" dirty="0"/>
              <a:t>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("First Name: "</a:t>
            </a:r>
          </a:p>
          <a:p>
            <a:pPr marL="0" indent="0">
              <a:buNone/>
            </a:pPr>
            <a:r>
              <a:rPr lang="en-IE" dirty="0"/>
              <a:t>                    + new String(</a:t>
            </a:r>
            <a:r>
              <a:rPr lang="en-IE" dirty="0" err="1"/>
              <a:t>ch</a:t>
            </a:r>
            <a:r>
              <a:rPr lang="en-IE" dirty="0"/>
              <a:t>, start, length));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bFirstName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bLastName</a:t>
            </a:r>
            <a:r>
              <a:rPr lang="en-IE" dirty="0"/>
              <a:t>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("Last Name: "</a:t>
            </a:r>
          </a:p>
          <a:p>
            <a:pPr marL="0" indent="0">
              <a:buNone/>
            </a:pPr>
            <a:r>
              <a:rPr lang="en-IE" dirty="0"/>
              <a:t>                    + new String(</a:t>
            </a:r>
            <a:r>
              <a:rPr lang="en-IE" dirty="0" err="1"/>
              <a:t>ch</a:t>
            </a:r>
            <a:r>
              <a:rPr lang="en-IE" dirty="0"/>
              <a:t>, start, length));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bLastName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bNickName</a:t>
            </a:r>
            <a:r>
              <a:rPr lang="en-IE" dirty="0"/>
              <a:t>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("Nick Name: "</a:t>
            </a:r>
          </a:p>
          <a:p>
            <a:pPr marL="0" indent="0">
              <a:buNone/>
            </a:pPr>
            <a:r>
              <a:rPr lang="en-IE" dirty="0"/>
              <a:t>                    + new String(</a:t>
            </a:r>
            <a:r>
              <a:rPr lang="en-IE" dirty="0" err="1"/>
              <a:t>ch</a:t>
            </a:r>
            <a:r>
              <a:rPr lang="en-IE" dirty="0"/>
              <a:t>, start, length));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bNickName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bMarks</a:t>
            </a:r>
            <a:r>
              <a:rPr lang="en-IE" dirty="0"/>
              <a:t>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("Marks: "</a:t>
            </a:r>
          </a:p>
          <a:p>
            <a:pPr marL="0" indent="0">
              <a:buNone/>
            </a:pPr>
            <a:r>
              <a:rPr lang="en-IE" dirty="0"/>
              <a:t>                    + new String(</a:t>
            </a:r>
            <a:r>
              <a:rPr lang="en-IE" dirty="0" err="1"/>
              <a:t>ch</a:t>
            </a:r>
            <a:r>
              <a:rPr lang="en-IE" dirty="0"/>
              <a:t>, start, length));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bMarks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    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public static void main(String[] </a:t>
            </a:r>
            <a:r>
              <a:rPr lang="en-IE" dirty="0" err="1"/>
              <a:t>args</a:t>
            </a:r>
            <a:r>
              <a:rPr lang="en-IE" dirty="0"/>
              <a:t>) {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    try {</a:t>
            </a:r>
          </a:p>
          <a:p>
            <a:pPr marL="0" indent="0">
              <a:buNone/>
            </a:pPr>
            <a:r>
              <a:rPr lang="en-IE" dirty="0"/>
              <a:t>            File </a:t>
            </a:r>
            <a:r>
              <a:rPr lang="en-IE" dirty="0" err="1"/>
              <a:t>inputFile</a:t>
            </a:r>
            <a:r>
              <a:rPr lang="en-IE" dirty="0"/>
              <a:t> = new File("input.xml");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SAXParserFactory</a:t>
            </a:r>
            <a:r>
              <a:rPr lang="en-IE" dirty="0"/>
              <a:t> factory = </a:t>
            </a:r>
            <a:r>
              <a:rPr lang="en-IE" dirty="0" err="1"/>
              <a:t>SAXParserFactory.newInstance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SAXParser</a:t>
            </a:r>
            <a:r>
              <a:rPr lang="en-IE" dirty="0"/>
              <a:t> </a:t>
            </a:r>
            <a:r>
              <a:rPr lang="en-IE" dirty="0" err="1"/>
              <a:t>saxParser</a:t>
            </a:r>
            <a:r>
              <a:rPr lang="en-IE" dirty="0"/>
              <a:t> = </a:t>
            </a:r>
            <a:r>
              <a:rPr lang="en-IE" dirty="0" err="1"/>
              <a:t>factory.newSAXParser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MyFirstSaxParser</a:t>
            </a:r>
            <a:r>
              <a:rPr lang="en-IE" dirty="0"/>
              <a:t> </a:t>
            </a:r>
            <a:r>
              <a:rPr lang="en-IE" dirty="0" err="1"/>
              <a:t>myFirstSaxParser</a:t>
            </a:r>
            <a:r>
              <a:rPr lang="en-IE" dirty="0"/>
              <a:t> = new </a:t>
            </a:r>
            <a:r>
              <a:rPr lang="en-IE" dirty="0" err="1"/>
              <a:t>MyFirstSaxParser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</a:t>
            </a:r>
            <a:r>
              <a:rPr lang="en-IE" dirty="0" err="1"/>
              <a:t>myfirstsaxparser.MyFirstSaxParser.main</a:t>
            </a:r>
            <a:r>
              <a:rPr lang="en-IE" dirty="0"/>
              <a:t>()");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saxParser.parse</a:t>
            </a:r>
            <a:r>
              <a:rPr lang="en-IE" dirty="0"/>
              <a:t>(</a:t>
            </a:r>
            <a:r>
              <a:rPr lang="en-IE" dirty="0" err="1"/>
              <a:t>inputFile</a:t>
            </a:r>
            <a:r>
              <a:rPr lang="en-IE" dirty="0"/>
              <a:t>, </a:t>
            </a:r>
            <a:r>
              <a:rPr lang="en-IE" dirty="0" err="1"/>
              <a:t>myFirstSaxParser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        } catch (Exception e)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e.printStackTrace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    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71BCC-5FBA-41E9-A731-2D5B401EF3F2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43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6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03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9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37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6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1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0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6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0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9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4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ckie.stewart@tus.ie" TargetMode="External"/><Relationship Id="rId2" Type="http://schemas.openxmlformats.org/officeDocument/2006/relationships/hyperlink" Target="mailto:jackiestewart@a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117" y="78097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SAX 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2155" y="3129744"/>
            <a:ext cx="5974081" cy="2411963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Lecture : Jackie Stewart</a:t>
            </a:r>
          </a:p>
          <a:p>
            <a:pPr algn="ctr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Email :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jackiestewart@ait.ie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jackie.stewart@tus.ie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387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160739"/>
            <a:ext cx="8596668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Steps to Using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66" y="1006121"/>
            <a:ext cx="8596668" cy="4845758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Following are the steps used while parsing a document using SAX Parser.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SAXParserFactory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 from a singleton call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SAXParser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Call ‘parse’ method passing in XML file along with ‘</a:t>
            </a:r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’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95" y="3746872"/>
            <a:ext cx="6461760" cy="258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6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321343"/>
            <a:ext cx="8596668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Steps to Using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387" y="1129675"/>
            <a:ext cx="8830560" cy="906729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Parser class extends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DefaultHandler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This lets us override base methods such as ‘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startElement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’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66" y="2361656"/>
            <a:ext cx="8867840" cy="552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137" y="3213402"/>
            <a:ext cx="3272787" cy="11124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76098" y="4821597"/>
            <a:ext cx="10498666" cy="1491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Use a series of true/false values to let us know where we currently are (what tag / line we’re currently on)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Are we currently on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bFirstName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bFirstName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=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230274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60" y="303476"/>
            <a:ext cx="8911687" cy="128089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Example SAX Parser (</a:t>
            </a:r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startElement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653" y="1398497"/>
            <a:ext cx="5550045" cy="5156027"/>
          </a:xfrm>
        </p:spPr>
        <p:txBody>
          <a:bodyPr>
            <a:normAutofit fontScale="92500" lnSpcReduction="10000"/>
          </a:bodyPr>
          <a:lstStyle/>
          <a:p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startElement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Is called when ‘parse’ method encounters a ‘start element’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Using a series of if statements we can check to see if start tag is:</a:t>
            </a:r>
          </a:p>
          <a:p>
            <a:pPr lvl="1" indent="-342900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? If so, mark that we are in ‘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’ tag</a:t>
            </a:r>
          </a:p>
          <a:p>
            <a:pPr lvl="1" indent="-342900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? If so, mark that we are in ‘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’ tag</a:t>
            </a:r>
          </a:p>
          <a:p>
            <a:pPr lvl="1" indent="-342900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nickname ? If so, mark that we are in ‘nickname’ tag</a:t>
            </a:r>
          </a:p>
          <a:p>
            <a:pPr lvl="1" indent="-342900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marks ? If so, mark that we are in ‘marks’ tag</a:t>
            </a:r>
          </a:p>
          <a:p>
            <a:pPr marL="0" indent="0">
              <a:buNone/>
            </a:pPr>
            <a:endParaRPr lang="en-IE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751" y="1584366"/>
            <a:ext cx="4512516" cy="47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2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14812"/>
            <a:ext cx="8596668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Example SAX Parser (characters)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846" y="1279741"/>
            <a:ext cx="6301885" cy="5205411"/>
          </a:xfrm>
        </p:spPr>
        <p:txBody>
          <a:bodyPr>
            <a:normAutofit fontScale="85000" lnSpcReduction="20000"/>
          </a:bodyPr>
          <a:lstStyle/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characters:</a:t>
            </a:r>
          </a:p>
          <a:p>
            <a:pPr lvl="1"/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Is called when ‘parse’ method encounters a text elements</a:t>
            </a:r>
          </a:p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Using a series of if statements we can check to see if start tag equal to a start element we are looking for :</a:t>
            </a:r>
          </a:p>
          <a:p>
            <a:pPr lvl="1" indent="-342900"/>
            <a:r>
              <a:rPr lang="en-IE" sz="26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 ? If so, store ‘</a:t>
            </a:r>
            <a:r>
              <a:rPr lang="en-IE" sz="26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’ value &amp; set value to false (we are no longer in ‘</a:t>
            </a:r>
            <a:r>
              <a:rPr lang="en-IE" sz="26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lvl="1" indent="-342900"/>
            <a:r>
              <a:rPr lang="en-IE" sz="26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 ? If so, store ‘</a:t>
            </a:r>
            <a:r>
              <a:rPr lang="en-IE" sz="26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’ tag value &amp; set value to false </a:t>
            </a:r>
          </a:p>
          <a:p>
            <a:pPr lvl="1" indent="-342900"/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nickname ? If so, store ‘nickname’ tag value &amp; set value to false </a:t>
            </a:r>
          </a:p>
          <a:p>
            <a:pPr lvl="1" indent="-342900"/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marks ? If so, store ‘marks’ tag value &amp; set value to false </a:t>
            </a:r>
          </a:p>
          <a:p>
            <a:pPr marL="0" indent="0">
              <a:buNone/>
            </a:pPr>
            <a:endParaRPr lang="en-IE" sz="2400" dirty="0"/>
          </a:p>
          <a:p>
            <a:endParaRPr lang="en-IE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40" y="1212147"/>
            <a:ext cx="4080005" cy="52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0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07" y="167813"/>
            <a:ext cx="8596668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Example SAX Parser (</a:t>
            </a:r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endElement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237" y="1492810"/>
            <a:ext cx="5550045" cy="4343227"/>
          </a:xfrm>
        </p:spPr>
        <p:txBody>
          <a:bodyPr>
            <a:normAutofit/>
          </a:bodyPr>
          <a:lstStyle/>
          <a:p>
            <a:r>
              <a:rPr lang="en-IE" sz="2800" dirty="0" err="1">
                <a:latin typeface="Arial" panose="020B0604020202020204" pitchFamily="34" charset="0"/>
                <a:cs typeface="Arial" panose="020B0604020202020204" pitchFamily="34" charset="0"/>
              </a:rPr>
              <a:t>endElement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Is called when ‘parse’ method encounters a ‘end element’</a:t>
            </a:r>
          </a:p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Could use if statements to denote leaving / finished with a particular tag</a:t>
            </a:r>
          </a:p>
          <a:p>
            <a:pPr marL="0" indent="0">
              <a:buNone/>
            </a:pPr>
            <a:endParaRPr lang="en-IE" sz="2400" dirty="0"/>
          </a:p>
          <a:p>
            <a:endParaRPr lang="en-IE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84" y="1979454"/>
            <a:ext cx="5550045" cy="28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1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00" y="448695"/>
            <a:ext cx="8596668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235" y="2006018"/>
            <a:ext cx="365253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/>
              <a:t>Roll No : 393</a:t>
            </a:r>
          </a:p>
          <a:p>
            <a:pPr marL="0" indent="0">
              <a:buNone/>
            </a:pPr>
            <a:r>
              <a:rPr lang="en-IE" sz="2400" dirty="0"/>
              <a:t>First Name: </a:t>
            </a:r>
            <a:r>
              <a:rPr lang="en-IE" sz="2400" dirty="0" err="1"/>
              <a:t>dinkar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Last Name: </a:t>
            </a:r>
            <a:r>
              <a:rPr lang="en-IE" sz="2400" dirty="0" err="1"/>
              <a:t>kad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Nick Name: </a:t>
            </a:r>
            <a:r>
              <a:rPr lang="en-IE" sz="2400" dirty="0" err="1"/>
              <a:t>dinkar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Marks: 85</a:t>
            </a:r>
          </a:p>
          <a:p>
            <a:pPr marL="0" indent="0">
              <a:buNone/>
            </a:pPr>
            <a:r>
              <a:rPr lang="en-IE" sz="2400" dirty="0"/>
              <a:t>End Element :student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35045" y="2006017"/>
            <a:ext cx="304332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/>
              <a:t>…</a:t>
            </a:r>
          </a:p>
          <a:p>
            <a:pPr marL="0" indent="0">
              <a:buNone/>
            </a:pPr>
            <a:r>
              <a:rPr lang="en-IE" sz="2400" dirty="0"/>
              <a:t>Roll No : 493</a:t>
            </a:r>
          </a:p>
          <a:p>
            <a:pPr marL="0" indent="0">
              <a:buNone/>
            </a:pPr>
            <a:r>
              <a:rPr lang="en-IE" sz="2400" dirty="0"/>
              <a:t>First Name: </a:t>
            </a:r>
            <a:r>
              <a:rPr lang="en-IE" sz="2400" dirty="0" err="1"/>
              <a:t>Vaneet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Last Name: Gupta</a:t>
            </a:r>
          </a:p>
          <a:p>
            <a:pPr marL="0" indent="0">
              <a:buNone/>
            </a:pPr>
            <a:r>
              <a:rPr lang="en-IE" sz="2400" dirty="0"/>
              <a:t>Nick Name: </a:t>
            </a:r>
            <a:r>
              <a:rPr lang="en-IE" sz="2400" dirty="0" err="1"/>
              <a:t>vinni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Marks: 95</a:t>
            </a:r>
          </a:p>
          <a:p>
            <a:pPr marL="0" indent="0">
              <a:buNone/>
            </a:pPr>
            <a:r>
              <a:rPr lang="en-IE" sz="2400" dirty="0"/>
              <a:t>End Element :student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71677" y="2006016"/>
            <a:ext cx="304332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/>
              <a:t>…</a:t>
            </a:r>
          </a:p>
          <a:p>
            <a:pPr marL="0" indent="0">
              <a:buNone/>
            </a:pPr>
            <a:r>
              <a:rPr lang="en-IE" sz="2400" dirty="0"/>
              <a:t>Roll No : 593</a:t>
            </a:r>
          </a:p>
          <a:p>
            <a:pPr marL="0" indent="0">
              <a:buNone/>
            </a:pPr>
            <a:r>
              <a:rPr lang="en-IE" sz="2400" dirty="0"/>
              <a:t>First Name: </a:t>
            </a:r>
            <a:r>
              <a:rPr lang="en-IE" sz="2400" dirty="0" err="1"/>
              <a:t>jasvir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Last Name: </a:t>
            </a:r>
            <a:r>
              <a:rPr lang="en-IE" sz="2400" dirty="0" err="1"/>
              <a:t>singn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Nick Name: jazz</a:t>
            </a:r>
          </a:p>
          <a:p>
            <a:pPr marL="0" indent="0">
              <a:buNone/>
            </a:pPr>
            <a:r>
              <a:rPr lang="en-IE" sz="2400" dirty="0"/>
              <a:t>Marks: 90</a:t>
            </a:r>
          </a:p>
          <a:p>
            <a:pPr marL="0" indent="0">
              <a:buNone/>
            </a:pPr>
            <a:r>
              <a:rPr lang="en-IE" sz="2400" dirty="0"/>
              <a:t>End Element :student</a:t>
            </a:r>
          </a:p>
        </p:txBody>
      </p:sp>
    </p:spTree>
    <p:extLst>
      <p:ext uri="{BB962C8B-B14F-4D97-AF65-F5344CB8AC3E}">
        <p14:creationId xmlns:p14="http://schemas.microsoft.com/office/powerpoint/2010/main" val="81239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22" y="15623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E" dirty="0"/>
              <a:t>Code</a:t>
            </a:r>
            <a:br>
              <a:rPr lang="en-IE" dirty="0"/>
            </a:br>
            <a:r>
              <a:rPr lang="en-IE" dirty="0">
                <a:solidFill>
                  <a:schemeClr val="tx1"/>
                </a:solidFill>
              </a:rPr>
              <a:t>ALT+SHIFT+F will Auto indent in </a:t>
            </a:r>
            <a:r>
              <a:rPr lang="en-IE" dirty="0" err="1">
                <a:solidFill>
                  <a:schemeClr val="tx1"/>
                </a:solidFill>
              </a:rPr>
              <a:t>Netbeans</a:t>
            </a:r>
            <a:br>
              <a:rPr lang="en-IE" dirty="0">
                <a:solidFill>
                  <a:schemeClr val="tx1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376" y="1477037"/>
            <a:ext cx="8596668" cy="158779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E" dirty="0"/>
              <a:t>/*</a:t>
            </a:r>
          </a:p>
          <a:p>
            <a:pPr marL="0" indent="0">
              <a:buNone/>
            </a:pPr>
            <a:r>
              <a:rPr lang="en-IE" dirty="0"/>
              <a:t> * To change this license header, choose License Headers in Project Properties.</a:t>
            </a:r>
          </a:p>
          <a:p>
            <a:pPr marL="0" indent="0">
              <a:buNone/>
            </a:pPr>
            <a:r>
              <a:rPr lang="en-IE" dirty="0"/>
              <a:t> * To change this template file, choose Tools | Templates</a:t>
            </a:r>
          </a:p>
          <a:p>
            <a:pPr marL="0" indent="0">
              <a:buNone/>
            </a:pPr>
            <a:r>
              <a:rPr lang="en-IE" dirty="0"/>
              <a:t> * and open the template in the editor.</a:t>
            </a:r>
          </a:p>
          <a:p>
            <a:pPr marL="0" indent="0">
              <a:buNone/>
            </a:pPr>
            <a:r>
              <a:rPr lang="en-IE" dirty="0"/>
              <a:t> */</a:t>
            </a:r>
          </a:p>
          <a:p>
            <a:pPr marL="0" indent="0">
              <a:buNone/>
            </a:pPr>
            <a:r>
              <a:rPr lang="en-IE" dirty="0"/>
              <a:t>package </a:t>
            </a:r>
            <a:r>
              <a:rPr lang="en-IE" dirty="0" err="1"/>
              <a:t>myfirstsaxparser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java.io.File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javax.xml.parsers.SAXParser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javax.xml.parsers.SAXParserFactory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org.xml.sax.Attributes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org.xml.sax.SAXException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import </a:t>
            </a:r>
            <a:r>
              <a:rPr lang="en-IE" dirty="0" err="1"/>
              <a:t>org.xml.sax.helpers.DefaultHandler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public class </a:t>
            </a:r>
            <a:r>
              <a:rPr lang="en-IE" dirty="0" err="1"/>
              <a:t>MyFirstSaxParser</a:t>
            </a:r>
            <a:r>
              <a:rPr lang="en-IE" dirty="0"/>
              <a:t> extends </a:t>
            </a:r>
            <a:r>
              <a:rPr lang="en-IE" dirty="0" err="1"/>
              <a:t>DefaultHandler</a:t>
            </a:r>
            <a:r>
              <a:rPr lang="en-IE" dirty="0"/>
              <a:t> {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boolean</a:t>
            </a:r>
            <a:r>
              <a:rPr lang="en-IE" dirty="0"/>
              <a:t> </a:t>
            </a:r>
            <a:r>
              <a:rPr lang="en-IE" dirty="0" err="1"/>
              <a:t>bFirstName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boolean</a:t>
            </a:r>
            <a:r>
              <a:rPr lang="en-IE" dirty="0"/>
              <a:t> </a:t>
            </a:r>
            <a:r>
              <a:rPr lang="en-IE" dirty="0" err="1"/>
              <a:t>bLastName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boolean</a:t>
            </a:r>
            <a:r>
              <a:rPr lang="en-IE" dirty="0"/>
              <a:t> </a:t>
            </a:r>
            <a:r>
              <a:rPr lang="en-IE" dirty="0" err="1"/>
              <a:t>bNickName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boolean</a:t>
            </a:r>
            <a:r>
              <a:rPr lang="en-IE" dirty="0"/>
              <a:t> </a:t>
            </a:r>
            <a:r>
              <a:rPr lang="en-IE" dirty="0" err="1"/>
              <a:t>bMarks</a:t>
            </a:r>
            <a:r>
              <a:rPr lang="en-IE" dirty="0"/>
              <a:t> = false;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@Override</a:t>
            </a:r>
          </a:p>
          <a:p>
            <a:pPr marL="0" indent="0">
              <a:buNone/>
            </a:pPr>
            <a:r>
              <a:rPr lang="en-IE" dirty="0"/>
              <a:t>    public void </a:t>
            </a:r>
            <a:r>
              <a:rPr lang="en-IE" dirty="0" err="1"/>
              <a:t>startElement</a:t>
            </a:r>
            <a:r>
              <a:rPr lang="en-IE" dirty="0"/>
              <a:t>(String </a:t>
            </a:r>
            <a:r>
              <a:rPr lang="en-IE" dirty="0" err="1"/>
              <a:t>uri</a:t>
            </a:r>
            <a:r>
              <a:rPr lang="en-IE" dirty="0"/>
              <a:t>,</a:t>
            </a:r>
          </a:p>
          <a:p>
            <a:pPr marL="0" indent="0">
              <a:buNone/>
            </a:pPr>
            <a:r>
              <a:rPr lang="en-IE" dirty="0"/>
              <a:t>            String </a:t>
            </a:r>
            <a:r>
              <a:rPr lang="en-IE" dirty="0" err="1"/>
              <a:t>localName</a:t>
            </a:r>
            <a:r>
              <a:rPr lang="en-IE" dirty="0"/>
              <a:t>, String </a:t>
            </a:r>
            <a:r>
              <a:rPr lang="en-IE" dirty="0" err="1"/>
              <a:t>qName</a:t>
            </a:r>
            <a:r>
              <a:rPr lang="en-IE" dirty="0"/>
              <a:t>, Attributes attributes)</a:t>
            </a:r>
          </a:p>
          <a:p>
            <a:pPr marL="0" indent="0">
              <a:buNone/>
            </a:pPr>
            <a:r>
              <a:rPr lang="en-IE" dirty="0"/>
              <a:t>            throws </a:t>
            </a:r>
            <a:r>
              <a:rPr lang="en-IE" dirty="0" err="1"/>
              <a:t>SAXException</a:t>
            </a:r>
            <a:r>
              <a:rPr lang="en-IE" dirty="0"/>
              <a:t> {</a:t>
            </a:r>
          </a:p>
          <a:p>
            <a:pPr marL="0" indent="0">
              <a:buNone/>
            </a:pPr>
            <a:r>
              <a:rPr lang="en-IE" dirty="0"/>
              <a:t>        if (</a:t>
            </a:r>
            <a:r>
              <a:rPr lang="en-IE" dirty="0" err="1"/>
              <a:t>qName.equalsIgnoreCase</a:t>
            </a:r>
            <a:r>
              <a:rPr lang="en-IE" dirty="0"/>
              <a:t>("student")) {</a:t>
            </a:r>
          </a:p>
          <a:p>
            <a:pPr marL="0" indent="0">
              <a:buNone/>
            </a:pPr>
            <a:r>
              <a:rPr lang="en-IE" dirty="0"/>
              <a:t>            String </a:t>
            </a:r>
            <a:r>
              <a:rPr lang="en-IE" dirty="0" err="1"/>
              <a:t>rollNo</a:t>
            </a:r>
            <a:r>
              <a:rPr lang="en-IE" dirty="0"/>
              <a:t> = </a:t>
            </a:r>
            <a:r>
              <a:rPr lang="en-IE" dirty="0" err="1"/>
              <a:t>attributes.getValue</a:t>
            </a:r>
            <a:r>
              <a:rPr lang="en-IE" dirty="0"/>
              <a:t>("</a:t>
            </a:r>
            <a:r>
              <a:rPr lang="en-IE" dirty="0" err="1"/>
              <a:t>rollno</a:t>
            </a:r>
            <a:r>
              <a:rPr lang="en-IE" dirty="0"/>
              <a:t>");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("Roll No : " + </a:t>
            </a:r>
            <a:r>
              <a:rPr lang="en-IE" dirty="0" err="1"/>
              <a:t>rollNo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qName.equalsIgnoreCase</a:t>
            </a:r>
            <a:r>
              <a:rPr lang="en-IE" dirty="0"/>
              <a:t>("</a:t>
            </a:r>
            <a:r>
              <a:rPr lang="en-IE" dirty="0" err="1"/>
              <a:t>firstname</a:t>
            </a:r>
            <a:r>
              <a:rPr lang="en-IE" dirty="0"/>
              <a:t>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bFirstName</a:t>
            </a:r>
            <a:r>
              <a:rPr lang="en-IE" dirty="0"/>
              <a:t> = true;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qName.equalsIgnoreCase</a:t>
            </a:r>
            <a:r>
              <a:rPr lang="en-IE" dirty="0"/>
              <a:t>("</a:t>
            </a:r>
            <a:r>
              <a:rPr lang="en-IE" dirty="0" err="1"/>
              <a:t>lastname</a:t>
            </a:r>
            <a:r>
              <a:rPr lang="en-IE" dirty="0"/>
              <a:t>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bLastName</a:t>
            </a:r>
            <a:r>
              <a:rPr lang="en-IE" dirty="0"/>
              <a:t> = true;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qName.equalsIgnoreCase</a:t>
            </a:r>
            <a:r>
              <a:rPr lang="en-IE" dirty="0"/>
              <a:t>("nickname"))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bNickName</a:t>
            </a:r>
            <a:r>
              <a:rPr lang="en-IE" dirty="0"/>
              <a:t> = true;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qName.equalsIgnoreCase</a:t>
            </a:r>
            <a:r>
              <a:rPr lang="en-IE" dirty="0"/>
              <a:t>("marks"))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bMarks</a:t>
            </a:r>
            <a:r>
              <a:rPr lang="en-IE" dirty="0"/>
              <a:t> = true;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    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@Override</a:t>
            </a:r>
          </a:p>
          <a:p>
            <a:pPr marL="0" indent="0">
              <a:buNone/>
            </a:pPr>
            <a:r>
              <a:rPr lang="en-IE" dirty="0"/>
              <a:t>    public void </a:t>
            </a:r>
            <a:r>
              <a:rPr lang="en-IE" dirty="0" err="1"/>
              <a:t>endElement</a:t>
            </a:r>
            <a:r>
              <a:rPr lang="en-IE" dirty="0"/>
              <a:t>(String </a:t>
            </a:r>
            <a:r>
              <a:rPr lang="en-IE" dirty="0" err="1"/>
              <a:t>uri</a:t>
            </a:r>
            <a:r>
              <a:rPr lang="en-IE" dirty="0"/>
              <a:t>,</a:t>
            </a:r>
          </a:p>
          <a:p>
            <a:pPr marL="0" indent="0">
              <a:buNone/>
            </a:pPr>
            <a:r>
              <a:rPr lang="en-IE" dirty="0"/>
              <a:t>            String </a:t>
            </a:r>
            <a:r>
              <a:rPr lang="en-IE" dirty="0" err="1"/>
              <a:t>localName</a:t>
            </a:r>
            <a:r>
              <a:rPr lang="en-IE" dirty="0"/>
              <a:t>, String </a:t>
            </a:r>
            <a:r>
              <a:rPr lang="en-IE" dirty="0" err="1"/>
              <a:t>qName</a:t>
            </a:r>
            <a:r>
              <a:rPr lang="en-IE" dirty="0"/>
              <a:t>) throws </a:t>
            </a:r>
            <a:r>
              <a:rPr lang="en-IE" dirty="0" err="1"/>
              <a:t>SAXException</a:t>
            </a:r>
            <a:r>
              <a:rPr lang="en-IE" dirty="0"/>
              <a:t> {</a:t>
            </a:r>
          </a:p>
          <a:p>
            <a:pPr marL="0" indent="0">
              <a:buNone/>
            </a:pPr>
            <a:r>
              <a:rPr lang="en-IE" dirty="0"/>
              <a:t>        if (</a:t>
            </a:r>
            <a:r>
              <a:rPr lang="en-IE" dirty="0" err="1"/>
              <a:t>qName.equalsIgnoreCase</a:t>
            </a:r>
            <a:r>
              <a:rPr lang="en-IE" dirty="0"/>
              <a:t>("student"))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("End Element :" + </a:t>
            </a:r>
            <a:r>
              <a:rPr lang="en-IE" dirty="0" err="1"/>
              <a:t>qName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    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@Override</a:t>
            </a:r>
          </a:p>
          <a:p>
            <a:pPr marL="0" indent="0">
              <a:buNone/>
            </a:pPr>
            <a:r>
              <a:rPr lang="en-IE" dirty="0"/>
              <a:t>    public void characters(char </a:t>
            </a:r>
            <a:r>
              <a:rPr lang="en-IE" dirty="0" err="1"/>
              <a:t>ch</a:t>
            </a:r>
            <a:r>
              <a:rPr lang="en-IE" dirty="0"/>
              <a:t>[],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int</a:t>
            </a:r>
            <a:r>
              <a:rPr lang="en-IE" dirty="0"/>
              <a:t> start, </a:t>
            </a:r>
            <a:r>
              <a:rPr lang="en-IE" dirty="0" err="1"/>
              <a:t>int</a:t>
            </a:r>
            <a:r>
              <a:rPr lang="en-IE" dirty="0"/>
              <a:t> length) throws </a:t>
            </a:r>
            <a:r>
              <a:rPr lang="en-IE" dirty="0" err="1"/>
              <a:t>SAXException</a:t>
            </a:r>
            <a:r>
              <a:rPr lang="en-IE" dirty="0"/>
              <a:t> {</a:t>
            </a:r>
          </a:p>
          <a:p>
            <a:pPr marL="0" indent="0">
              <a:buNone/>
            </a:pPr>
            <a:r>
              <a:rPr lang="en-IE" dirty="0"/>
              <a:t>        if (</a:t>
            </a:r>
            <a:r>
              <a:rPr lang="en-IE" dirty="0" err="1"/>
              <a:t>bFirstName</a:t>
            </a:r>
            <a:r>
              <a:rPr lang="en-IE" dirty="0"/>
              <a:t>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("First Name: "</a:t>
            </a:r>
          </a:p>
          <a:p>
            <a:pPr marL="0" indent="0">
              <a:buNone/>
            </a:pPr>
            <a:r>
              <a:rPr lang="en-IE" dirty="0"/>
              <a:t>                    + new String(</a:t>
            </a:r>
            <a:r>
              <a:rPr lang="en-IE" dirty="0" err="1"/>
              <a:t>ch</a:t>
            </a:r>
            <a:r>
              <a:rPr lang="en-IE" dirty="0"/>
              <a:t>, start, length));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bFirstName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bLastName</a:t>
            </a:r>
            <a:r>
              <a:rPr lang="en-IE" dirty="0"/>
              <a:t>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("Last Name: "</a:t>
            </a:r>
          </a:p>
          <a:p>
            <a:pPr marL="0" indent="0">
              <a:buNone/>
            </a:pPr>
            <a:r>
              <a:rPr lang="en-IE" dirty="0"/>
              <a:t>                    + new String(</a:t>
            </a:r>
            <a:r>
              <a:rPr lang="en-IE" dirty="0" err="1"/>
              <a:t>ch</a:t>
            </a:r>
            <a:r>
              <a:rPr lang="en-IE" dirty="0"/>
              <a:t>, start, length));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bLastName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bNickName</a:t>
            </a:r>
            <a:r>
              <a:rPr lang="en-IE" dirty="0"/>
              <a:t>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("Nick Name: "</a:t>
            </a:r>
          </a:p>
          <a:p>
            <a:pPr marL="0" indent="0">
              <a:buNone/>
            </a:pPr>
            <a:r>
              <a:rPr lang="en-IE" dirty="0"/>
              <a:t>                    + new String(</a:t>
            </a:r>
            <a:r>
              <a:rPr lang="en-IE" dirty="0" err="1"/>
              <a:t>ch</a:t>
            </a:r>
            <a:r>
              <a:rPr lang="en-IE" dirty="0"/>
              <a:t>, start, length));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bNickName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    } else if (</a:t>
            </a:r>
            <a:r>
              <a:rPr lang="en-IE" dirty="0" err="1"/>
              <a:t>bMarks</a:t>
            </a:r>
            <a:r>
              <a:rPr lang="en-IE" dirty="0"/>
              <a:t>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("Marks: "</a:t>
            </a:r>
          </a:p>
          <a:p>
            <a:pPr marL="0" indent="0">
              <a:buNone/>
            </a:pPr>
            <a:r>
              <a:rPr lang="en-IE" dirty="0"/>
              <a:t>                    + new String(</a:t>
            </a:r>
            <a:r>
              <a:rPr lang="en-IE" dirty="0" err="1"/>
              <a:t>ch</a:t>
            </a:r>
            <a:r>
              <a:rPr lang="en-IE" dirty="0"/>
              <a:t>, start, length));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bMarks</a:t>
            </a:r>
            <a:r>
              <a:rPr lang="en-IE" dirty="0"/>
              <a:t> = false;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    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public static void main(String[] </a:t>
            </a:r>
            <a:r>
              <a:rPr lang="en-IE" dirty="0" err="1"/>
              <a:t>args</a:t>
            </a:r>
            <a:r>
              <a:rPr lang="en-IE" dirty="0"/>
              <a:t>) {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    try {</a:t>
            </a:r>
          </a:p>
          <a:p>
            <a:pPr marL="0" indent="0">
              <a:buNone/>
            </a:pPr>
            <a:r>
              <a:rPr lang="en-IE" dirty="0"/>
              <a:t>            File </a:t>
            </a:r>
            <a:r>
              <a:rPr lang="en-IE" dirty="0" err="1"/>
              <a:t>inputFile</a:t>
            </a:r>
            <a:r>
              <a:rPr lang="en-IE" dirty="0"/>
              <a:t> = new File("input.xml");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SAXParserFactory</a:t>
            </a:r>
            <a:r>
              <a:rPr lang="en-IE" dirty="0"/>
              <a:t> factory = </a:t>
            </a:r>
            <a:r>
              <a:rPr lang="en-IE" dirty="0" err="1"/>
              <a:t>SAXParserFactory.newInstance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SAXParser</a:t>
            </a:r>
            <a:r>
              <a:rPr lang="en-IE" dirty="0"/>
              <a:t> </a:t>
            </a:r>
            <a:r>
              <a:rPr lang="en-IE" dirty="0" err="1"/>
              <a:t>saxParser</a:t>
            </a:r>
            <a:r>
              <a:rPr lang="en-IE" dirty="0"/>
              <a:t> = </a:t>
            </a:r>
            <a:r>
              <a:rPr lang="en-IE" dirty="0" err="1"/>
              <a:t>factory.newSAXParser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MyFirstSaxParser</a:t>
            </a:r>
            <a:r>
              <a:rPr lang="en-IE" dirty="0"/>
              <a:t> </a:t>
            </a:r>
            <a:r>
              <a:rPr lang="en-IE" dirty="0" err="1"/>
              <a:t>myFirstSaxParser</a:t>
            </a:r>
            <a:r>
              <a:rPr lang="en-IE" dirty="0"/>
              <a:t> = new </a:t>
            </a:r>
            <a:r>
              <a:rPr lang="en-IE" dirty="0" err="1"/>
              <a:t>MyFirstSaxParser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System.out.println</a:t>
            </a:r>
            <a:r>
              <a:rPr lang="en-IE" dirty="0"/>
              <a:t>("</a:t>
            </a:r>
            <a:r>
              <a:rPr lang="en-IE" dirty="0" err="1"/>
              <a:t>myfirstsaxparser.MyFirstSaxParser.main</a:t>
            </a:r>
            <a:r>
              <a:rPr lang="en-IE" dirty="0"/>
              <a:t>()");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saxParser.parse</a:t>
            </a:r>
            <a:r>
              <a:rPr lang="en-IE" dirty="0"/>
              <a:t>(</a:t>
            </a:r>
            <a:r>
              <a:rPr lang="en-IE" dirty="0" err="1"/>
              <a:t>inputFile</a:t>
            </a:r>
            <a:r>
              <a:rPr lang="en-IE" dirty="0"/>
              <a:t>, </a:t>
            </a:r>
            <a:r>
              <a:rPr lang="en-IE" dirty="0" err="1"/>
              <a:t>myFirstSaxParser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        } catch (Exception e) {</a:t>
            </a:r>
          </a:p>
          <a:p>
            <a:pPr marL="0" indent="0">
              <a:buNone/>
            </a:pPr>
            <a:r>
              <a:rPr lang="en-IE" dirty="0"/>
              <a:t>            </a:t>
            </a:r>
            <a:r>
              <a:rPr lang="en-IE" dirty="0" err="1"/>
              <a:t>e.printStackTrace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    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988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169" y="209139"/>
            <a:ext cx="8911687" cy="128089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Java SAX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168" y="1359400"/>
            <a:ext cx="10437706" cy="4910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SAX (the </a:t>
            </a: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imple </a:t>
            </a: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PI for </a:t>
            </a: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ML) is an event-based parser for xml documents.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Unlike a DOM parser, a SAX parser creates no parse tree. 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SAX is a </a:t>
            </a:r>
            <a:r>
              <a:rPr lang="en-IE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streaming interface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for XML</a:t>
            </a:r>
          </a:p>
          <a:p>
            <a:pPr lvl="1">
              <a:lnSpc>
                <a:spcPct val="150000"/>
              </a:lnSpc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applications using SAX receive event </a:t>
            </a:r>
            <a:r>
              <a:rPr lang="en-IE" sz="2200" u="sng" dirty="0"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 about the XML document being processed </a:t>
            </a:r>
          </a:p>
          <a:p>
            <a:pPr lvl="1">
              <a:lnSpc>
                <a:spcPct val="150000"/>
              </a:lnSpc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an element, an attribute, </a:t>
            </a:r>
            <a:r>
              <a:rPr lang="en-IE" sz="2200" i="1" dirty="0">
                <a:latin typeface="Arial" panose="020B0604020202020204" pitchFamily="34" charset="0"/>
                <a:cs typeface="Arial" panose="020B0604020202020204" pitchFamily="34" charset="0"/>
              </a:rPr>
              <a:t>at a time in sequential order 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starting at the </a:t>
            </a:r>
            <a:r>
              <a:rPr lang="en-IE" sz="2200" i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 of the document, and ending with the </a:t>
            </a:r>
            <a:r>
              <a:rPr lang="en-IE" sz="2200" i="1" dirty="0">
                <a:latin typeface="Arial" panose="020B0604020202020204" pitchFamily="34" charset="0"/>
                <a:cs typeface="Arial" panose="020B0604020202020204" pitchFamily="34" charset="0"/>
              </a:rPr>
              <a:t>closing of the ROOT element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1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When to use SAX?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74" y="1429236"/>
            <a:ext cx="10600266" cy="505442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You should use a SAX parser when: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You can process the XML document in a linear fashion from the top down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The document is not deeply nested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You are processing a very large XML document whose DOM tree would consume too much memory.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The problem to be solved involves only part of the XML document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Data is available as soon as it is seen by the parser, so SAX works well for an XML document that arrives over a stream</a:t>
            </a:r>
          </a:p>
        </p:txBody>
      </p:sp>
    </p:spTree>
    <p:extLst>
      <p:ext uri="{BB962C8B-B14F-4D97-AF65-F5344CB8AC3E}">
        <p14:creationId xmlns:p14="http://schemas.microsoft.com/office/powerpoint/2010/main" val="32681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SAX Parsing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66" y="1719359"/>
            <a:ext cx="8596668" cy="45145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We have no random access to an XML document since it is processed in a forward-only manner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If you need to keep track of data the parser has seen or change the order of items, you must write the code and store the data on your own</a:t>
            </a:r>
          </a:p>
        </p:txBody>
      </p:sp>
    </p:spTree>
    <p:extLst>
      <p:ext uri="{BB962C8B-B14F-4D97-AF65-F5344CB8AC3E}">
        <p14:creationId xmlns:p14="http://schemas.microsoft.com/office/powerpoint/2010/main" val="42163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0" y="57397"/>
            <a:ext cx="8596668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SAX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511" y="1031240"/>
            <a:ext cx="9990666" cy="58267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The SAX defines several Java interfaces. Here are the most common interfaces: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startDocument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2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at the beginning of a document.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endDocument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2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at the end of a document.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startElement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localName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qName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, Attributes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atts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at the beginning of an element.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endElement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localName,String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qName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at the end of an element.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characters(char[]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 start,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 length)</a:t>
            </a:r>
          </a:p>
          <a:p>
            <a:pPr lvl="2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when character data is encountered.</a:t>
            </a:r>
          </a:p>
        </p:txBody>
      </p:sp>
    </p:spTree>
    <p:extLst>
      <p:ext uri="{BB962C8B-B14F-4D97-AF65-F5344CB8AC3E}">
        <p14:creationId xmlns:p14="http://schemas.microsoft.com/office/powerpoint/2010/main" val="23310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3" y="86187"/>
            <a:ext cx="8596668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Further SAX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83" y="843865"/>
            <a:ext cx="9837078" cy="59279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ignorableWhitespace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 char[]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 start,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 length)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when a DTD is present and ignorable whitespace is encountered.</a:t>
            </a:r>
          </a:p>
          <a:p>
            <a:pPr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processingInstruction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(String target, String data)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when a processing instruction is recognized.</a:t>
            </a:r>
          </a:p>
          <a:p>
            <a:pPr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setDocumentLocator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(Locator locator))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Provides a Locator that can be used to identify positions in the document.</a:t>
            </a:r>
          </a:p>
          <a:p>
            <a:pPr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skippedEntity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(String name)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when an unresolved entity is encountered.</a:t>
            </a:r>
          </a:p>
          <a:p>
            <a:pPr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startPrefixMapping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(String prefix, String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when a new namespace mapping is defined.</a:t>
            </a:r>
          </a:p>
          <a:p>
            <a:pPr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endPrefixMapping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(String prefix)</a:t>
            </a:r>
          </a:p>
          <a:p>
            <a:pPr lvl="1">
              <a:lnSpc>
                <a:spcPct val="120000"/>
              </a:lnSpc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Called when a namespace definition ends its scope.</a:t>
            </a:r>
          </a:p>
        </p:txBody>
      </p:sp>
    </p:spTree>
    <p:extLst>
      <p:ext uri="{BB962C8B-B14F-4D97-AF65-F5344CB8AC3E}">
        <p14:creationId xmlns:p14="http://schemas.microsoft.com/office/powerpoint/2010/main" val="25008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440" y="221673"/>
            <a:ext cx="8596668" cy="1320800"/>
          </a:xfrm>
        </p:spPr>
        <p:txBody>
          <a:bodyPr/>
          <a:lstStyle/>
          <a:p>
            <a:r>
              <a:rPr lang="en-IE" dirty="0"/>
              <a:t>SAX Attributes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439" y="1113977"/>
            <a:ext cx="9690879" cy="5358075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This interface specifies methods for processing the </a:t>
            </a: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connected to an element.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getLength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() - 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Returns number of attributes.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getQName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index)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getValue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index)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getValue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qname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)often:</a:t>
            </a:r>
          </a:p>
        </p:txBody>
      </p:sp>
    </p:spTree>
    <p:extLst>
      <p:ext uri="{BB962C8B-B14F-4D97-AF65-F5344CB8AC3E}">
        <p14:creationId xmlns:p14="http://schemas.microsoft.com/office/powerpoint/2010/main" val="34086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555297"/>
            <a:ext cx="3589866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Example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692" y="4554392"/>
            <a:ext cx="3216749" cy="1059459"/>
          </a:xfrm>
        </p:spPr>
        <p:txBody>
          <a:bodyPr>
            <a:normAutofit/>
          </a:bodyPr>
          <a:lstStyle/>
          <a:p>
            <a:r>
              <a:rPr lang="en-IE" sz="2400" dirty="0"/>
              <a:t>Note: ‘</a:t>
            </a:r>
            <a:r>
              <a:rPr lang="en-IE" sz="2400" dirty="0" err="1"/>
              <a:t>rollno</a:t>
            </a:r>
            <a:r>
              <a:rPr lang="en-IE" sz="2400" dirty="0"/>
              <a:t>’ is an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98" y="381371"/>
            <a:ext cx="3206635" cy="6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1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61" y="336468"/>
            <a:ext cx="8596668" cy="79248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Steps to Using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501" y="1128948"/>
            <a:ext cx="8596668" cy="3880773"/>
          </a:xfrm>
        </p:spPr>
        <p:txBody>
          <a:bodyPr>
            <a:normAutofit/>
          </a:bodyPr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Following are the steps used while parsing a document using SAX Parser.</a:t>
            </a:r>
          </a:p>
          <a:p>
            <a:pPr lvl="1"/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Import XML-related packages.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77" y="3069334"/>
            <a:ext cx="4734421" cy="2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56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531</TotalTime>
  <Words>2198</Words>
  <Application>Microsoft Office PowerPoint</Application>
  <PresentationFormat>Widescreen</PresentationFormat>
  <Paragraphs>286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Introduction to  SAX Parser</vt:lpstr>
      <vt:lpstr>Java SAX Parser</vt:lpstr>
      <vt:lpstr>When to use SAX?</vt:lpstr>
      <vt:lpstr>SAX Parsing Disadvantages</vt:lpstr>
      <vt:lpstr>SAX Interfaces</vt:lpstr>
      <vt:lpstr>Further SAX Interfaces</vt:lpstr>
      <vt:lpstr>SAX Attributes Interface</vt:lpstr>
      <vt:lpstr>Example Xml</vt:lpstr>
      <vt:lpstr>Steps to Using SAX</vt:lpstr>
      <vt:lpstr>Steps to Using SAX</vt:lpstr>
      <vt:lpstr>Steps to Using SAX</vt:lpstr>
      <vt:lpstr>Example SAX Parser (startElement)</vt:lpstr>
      <vt:lpstr>Example SAX Parser (characters)</vt:lpstr>
      <vt:lpstr>Example SAX Parser (endElement)</vt:lpstr>
      <vt:lpstr>OUTPUT</vt:lpstr>
      <vt:lpstr>Code ALT+SHIFT+F will Auto indent in Netbeans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L11 User Login</dc:title>
  <dc:creator>Earl Gaylard</dc:creator>
  <cp:lastModifiedBy>Jackie Stewart</cp:lastModifiedBy>
  <cp:revision>78</cp:revision>
  <dcterms:created xsi:type="dcterms:W3CDTF">2016-10-26T10:51:11Z</dcterms:created>
  <dcterms:modified xsi:type="dcterms:W3CDTF">2023-03-04T11:31:11Z</dcterms:modified>
</cp:coreProperties>
</file>