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58" r:id="rId5"/>
    <p:sldId id="259" r:id="rId6"/>
    <p:sldId id="264" r:id="rId7"/>
    <p:sldId id="260" r:id="rId8"/>
    <p:sldId id="265" r:id="rId9"/>
    <p:sldId id="266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4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6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379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5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15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5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95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3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9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4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3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6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1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ckie.stewart@tus.ie" TargetMode="External"/><Relationship Id="rId2" Type="http://schemas.openxmlformats.org/officeDocument/2006/relationships/hyperlink" Target="mailto:jackiestewart@a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977" y="1020291"/>
            <a:ext cx="7766936" cy="1899078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Sax Parsing</a:t>
            </a:r>
            <a:b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100" dirty="0">
                <a:latin typeface="Arial" panose="020B0604020202020204" pitchFamily="34" charset="0"/>
                <a:cs typeface="Arial" panose="020B0604020202020204" pitchFamily="34" charset="0"/>
              </a:rPr>
              <a:t>Display Employees Example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4028" y="3429000"/>
            <a:ext cx="6245053" cy="2198965"/>
          </a:xfrm>
        </p:spPr>
        <p:txBody>
          <a:bodyPr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E" sz="2000" dirty="0" err="1">
                <a:latin typeface="Arial" panose="020B0604020202020204" pitchFamily="34" charset="0"/>
                <a:cs typeface="Arial" panose="020B0604020202020204" pitchFamily="34" charset="0"/>
              </a:rPr>
              <a:t>ecture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 6e</a:t>
            </a:r>
          </a:p>
          <a:p>
            <a:pPr algn="ctr"/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Lecturer: Jackie Stewart</a:t>
            </a:r>
          </a:p>
          <a:p>
            <a:pPr algn="ctr"/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jackiestewart@ait.ie</a:t>
            </a:r>
            <a:endParaRPr lang="en-I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Jackie.stewart@tus.ie</a:t>
            </a:r>
            <a:endParaRPr lang="en-I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387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810" y="279401"/>
            <a:ext cx="8596668" cy="1320800"/>
          </a:xfrm>
        </p:spPr>
        <p:txBody>
          <a:bodyPr/>
          <a:lstStyle/>
          <a:p>
            <a:r>
              <a:rPr lang="en-IE" dirty="0" err="1">
                <a:latin typeface="Arial" panose="020B0604020202020204" pitchFamily="34" charset="0"/>
                <a:cs typeface="Arial" panose="020B0604020202020204" pitchFamily="34" charset="0"/>
              </a:rPr>
              <a:t>charsElement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522" y="1303891"/>
            <a:ext cx="9593101" cy="2093359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character array, start, length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Create new String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Store string as ‘</a:t>
            </a:r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tempVal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10" y="3611752"/>
            <a:ext cx="8815876" cy="1797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45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80" y="165752"/>
            <a:ext cx="8596668" cy="1320800"/>
          </a:xfrm>
        </p:spPr>
        <p:txBody>
          <a:bodyPr/>
          <a:lstStyle/>
          <a:p>
            <a:r>
              <a:rPr lang="en-IE" dirty="0" err="1">
                <a:latin typeface="Arial" panose="020B0604020202020204" pitchFamily="34" charset="0"/>
                <a:cs typeface="Arial" panose="020B0604020202020204" pitchFamily="34" charset="0"/>
              </a:rPr>
              <a:t>endElement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548" y="970414"/>
            <a:ext cx="9593101" cy="2093359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such as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qName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we can look for current closing ‘tag’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If Employee is found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add Employee object to the List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If Name, Id or Age is found, set the value using ‘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tempVal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01" y="3189607"/>
            <a:ext cx="8121397" cy="34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182" y="108876"/>
            <a:ext cx="8596668" cy="132080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Output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61" y="1660830"/>
            <a:ext cx="5760788" cy="3880773"/>
          </a:xfrm>
        </p:spPr>
        <p:txBody>
          <a:bodyPr>
            <a:normAutofit/>
          </a:bodyPr>
          <a:lstStyle/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Loops through ‘employee’ list</a:t>
            </a:r>
          </a:p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Note: printed out in our custom format as we overwrote </a:t>
            </a:r>
            <a:r>
              <a:rPr lang="en-IE" sz="28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method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9" y="1789881"/>
            <a:ext cx="5412265" cy="1811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79" y="4538869"/>
            <a:ext cx="8082041" cy="1433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061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174" y="268169"/>
            <a:ext cx="5887482" cy="881123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Display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874" y="1488613"/>
            <a:ext cx="6068699" cy="3880773"/>
          </a:xfrm>
        </p:spPr>
        <p:txBody>
          <a:bodyPr>
            <a:normAutofit/>
          </a:bodyPr>
          <a:lstStyle/>
          <a:p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Create Java Project in </a:t>
            </a:r>
            <a:r>
              <a:rPr lang="en-IE" sz="24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endParaRPr lang="en-IE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Create 2 classes</a:t>
            </a:r>
          </a:p>
          <a:p>
            <a:pPr lvl="1"/>
            <a:r>
              <a:rPr lang="en-IE" sz="2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Employee.java	- Java Bean object</a:t>
            </a:r>
          </a:p>
          <a:p>
            <a:pPr lvl="1"/>
            <a:r>
              <a:rPr lang="en-IE" sz="2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SaxParserExample</a:t>
            </a:r>
            <a:r>
              <a:rPr lang="en-IE" sz="2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– Main class</a:t>
            </a:r>
          </a:p>
          <a:p>
            <a:pPr lvl="1"/>
            <a:endParaRPr lang="en-GB" sz="22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2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Xml document to be parsed is “employees.xml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697" y="1423224"/>
            <a:ext cx="3718339" cy="44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7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937" y="269748"/>
            <a:ext cx="5385191" cy="804043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Employee.xml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1300" y="1387945"/>
            <a:ext cx="4706429" cy="4569287"/>
          </a:xfrm>
        </p:spPr>
        <p:txBody>
          <a:bodyPr>
            <a:normAutofit/>
          </a:bodyPr>
          <a:lstStyle/>
          <a:p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Personnel root element</a:t>
            </a:r>
          </a:p>
          <a:p>
            <a:pPr lvl="1"/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Containing multiple Employee Elements</a:t>
            </a:r>
          </a:p>
          <a:p>
            <a:pPr lvl="1"/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Employee Element contains name Attribute</a:t>
            </a:r>
          </a:p>
          <a:p>
            <a:pPr lvl="1"/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Employee Element contains child elements:</a:t>
            </a:r>
          </a:p>
          <a:p>
            <a:pPr lvl="2"/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lvl="2"/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pPr lvl="2"/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685" y="1387945"/>
            <a:ext cx="3819525" cy="48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8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190" y="177829"/>
            <a:ext cx="8596668" cy="1030186"/>
          </a:xfrm>
        </p:spPr>
        <p:txBody>
          <a:bodyPr>
            <a:normAutofit fontScale="90000"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Employee – Bean object (used to create an instance of an Employee)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733" y="1538230"/>
            <a:ext cx="5368903" cy="4926011"/>
          </a:xfrm>
        </p:spPr>
        <p:txBody>
          <a:bodyPr>
            <a:noAutofit/>
          </a:bodyPr>
          <a:lstStyle/>
          <a:p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Holds Employee Object Data</a:t>
            </a:r>
          </a:p>
          <a:p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Contains constructor</a:t>
            </a:r>
          </a:p>
          <a:p>
            <a:pPr lvl="1"/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Sets name, age, id, type</a:t>
            </a:r>
          </a:p>
          <a:p>
            <a:pPr lvl="1"/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Getter / setter methods for each (not included in screenshot)</a:t>
            </a:r>
          </a:p>
          <a:p>
            <a:pPr marL="457200" lvl="1" indent="0">
              <a:buNone/>
            </a:pPr>
            <a:endParaRPr lang="en-IE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lvl="1"/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Overrides string base method to print out Employee data in custom format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45" y="1454339"/>
            <a:ext cx="5433598" cy="49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1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059" y="236537"/>
            <a:ext cx="5443091" cy="1320800"/>
          </a:xfrm>
        </p:spPr>
        <p:txBody>
          <a:bodyPr/>
          <a:lstStyle/>
          <a:p>
            <a:r>
              <a:rPr lang="en-IE" dirty="0" err="1">
                <a:latin typeface="Arial" panose="020B0604020202020204" pitchFamily="34" charset="0"/>
                <a:cs typeface="Arial" panose="020B0604020202020204" pitchFamily="34" charset="0"/>
              </a:rPr>
              <a:t>SaxParserExample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113" y="1942475"/>
            <a:ext cx="4249229" cy="3880773"/>
          </a:xfrm>
        </p:spPr>
        <p:txBody>
          <a:bodyPr>
            <a:normAutofit/>
          </a:bodyPr>
          <a:lstStyle/>
          <a:p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Imports required</a:t>
            </a:r>
            <a:r>
              <a:rPr lang="en-IE" sz="2400" strike="sngStrike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59" y="1853080"/>
            <a:ext cx="4903237" cy="33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5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862" y="229938"/>
            <a:ext cx="8911687" cy="944521"/>
          </a:xfrm>
        </p:spPr>
        <p:txBody>
          <a:bodyPr/>
          <a:lstStyle/>
          <a:p>
            <a:r>
              <a:rPr lang="en-IE" dirty="0" err="1">
                <a:latin typeface="Arial" panose="020B0604020202020204" pitchFamily="34" charset="0"/>
                <a:cs typeface="Arial" panose="020B0604020202020204" pitchFamily="34" charset="0"/>
              </a:rPr>
              <a:t>SaxParserExample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175" y="1882704"/>
            <a:ext cx="4249229" cy="3880773"/>
          </a:xfrm>
        </p:spPr>
        <p:txBody>
          <a:bodyPr>
            <a:normAutofit/>
          </a:bodyPr>
          <a:lstStyle/>
          <a:p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en-IE" sz="24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DefaultHandler</a:t>
            </a:r>
            <a:endParaRPr lang="en-IE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Main Method</a:t>
            </a:r>
          </a:p>
          <a:p>
            <a:r>
              <a:rPr lang="en-IE" sz="24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SaxParserExample</a:t>
            </a:r>
            <a:r>
              <a:rPr lang="en-IE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2 separate methods:</a:t>
            </a:r>
          </a:p>
          <a:p>
            <a:pPr lvl="1"/>
            <a:r>
              <a:rPr lang="en-IE" sz="2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parseDocument</a:t>
            </a:r>
            <a:r>
              <a:rPr lang="en-IE" sz="2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IE" sz="2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outputList</a:t>
            </a:r>
            <a:r>
              <a:rPr lang="en-IE" sz="2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618" y="1480068"/>
            <a:ext cx="5162956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093" y="3429000"/>
            <a:ext cx="6947802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749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327" y="263166"/>
            <a:ext cx="5135637" cy="844181"/>
          </a:xfrm>
        </p:spPr>
        <p:txBody>
          <a:bodyPr/>
          <a:lstStyle/>
          <a:p>
            <a:r>
              <a:rPr lang="en-IE" dirty="0" err="1">
                <a:latin typeface="Arial" panose="020B0604020202020204" pitchFamily="34" charset="0"/>
                <a:cs typeface="Arial" panose="020B0604020202020204" pitchFamily="34" charset="0"/>
              </a:rPr>
              <a:t>parseDocument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8" y="1423930"/>
            <a:ext cx="5135637" cy="4825999"/>
          </a:xfrm>
        </p:spPr>
        <p:txBody>
          <a:bodyPr>
            <a:normAutofit/>
          </a:bodyPr>
          <a:lstStyle/>
          <a:p>
            <a:r>
              <a:rPr lang="en-IE" sz="2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IE" sz="2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SAXParserFactory</a:t>
            </a:r>
            <a:r>
              <a:rPr lang="en-IE" sz="2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created from </a:t>
            </a:r>
            <a:r>
              <a:rPr lang="en-IE" sz="2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newInstance</a:t>
            </a:r>
            <a:r>
              <a:rPr lang="en-IE" sz="2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(singleton)</a:t>
            </a:r>
          </a:p>
          <a:p>
            <a:r>
              <a:rPr lang="en-IE" sz="2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SAXParser</a:t>
            </a:r>
            <a:r>
              <a:rPr lang="en-IE" sz="2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created </a:t>
            </a:r>
            <a:r>
              <a:rPr lang="en-IE" sz="2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fromFactory</a:t>
            </a:r>
            <a:endParaRPr lang="en-IE" sz="28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IE" sz="2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sp.parse</a:t>
            </a:r>
            <a:r>
              <a:rPr lang="en-IE" sz="2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method passing in file name. This loads contents into memory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545" y="1346201"/>
            <a:ext cx="6161403" cy="41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03914"/>
            <a:ext cx="8596668" cy="132080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283" y="1299931"/>
            <a:ext cx="9447327" cy="5011736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Overrides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DefaultHandler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methods:</a:t>
            </a:r>
          </a:p>
          <a:p>
            <a:pPr lvl="1"/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startElement</a:t>
            </a: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endElement</a:t>
            </a: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</a:p>
          <a:p>
            <a:pPr lvl="1"/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This means we get a ‘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’ when the parser encounters one of these elements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Example: When parser finds &lt;Name&gt;, it will call the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startElement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98071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38" y="108227"/>
            <a:ext cx="8596668" cy="1320800"/>
          </a:xfrm>
        </p:spPr>
        <p:txBody>
          <a:bodyPr/>
          <a:lstStyle/>
          <a:p>
            <a:r>
              <a:rPr lang="en-IE" dirty="0" err="1">
                <a:latin typeface="Arial" panose="020B0604020202020204" pitchFamily="34" charset="0"/>
                <a:cs typeface="Arial" panose="020B0604020202020204" pitchFamily="34" charset="0"/>
              </a:rPr>
              <a:t>startElement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755" y="1276849"/>
            <a:ext cx="9593101" cy="2330417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such as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qName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we can look for current opening ‘tag’</a:t>
            </a: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If Employee is found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Create new Employee object (to hold the data)</a:t>
            </a:r>
          </a:p>
          <a:p>
            <a:pPr lvl="1"/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Get Type attribute using attributes </a:t>
            </a:r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param</a:t>
            </a:r>
            <a:endParaRPr lang="en-I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67" y="3858895"/>
            <a:ext cx="9202077" cy="2664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1251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252</TotalTime>
  <Words>339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Sax Parsing Display Employees Example 2</vt:lpstr>
      <vt:lpstr>Display Employees</vt:lpstr>
      <vt:lpstr>Employee.xml</vt:lpstr>
      <vt:lpstr>Employee – Bean object (used to create an instance of an Employee)</vt:lpstr>
      <vt:lpstr>SaxParserExample</vt:lpstr>
      <vt:lpstr>SaxParserExample</vt:lpstr>
      <vt:lpstr>parseDocument</vt:lpstr>
      <vt:lpstr>Event Handlers</vt:lpstr>
      <vt:lpstr>startElement</vt:lpstr>
      <vt:lpstr>charsElement</vt:lpstr>
      <vt:lpstr>endElement</vt:lpstr>
      <vt:lpstr>Output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L11 User Login</dc:title>
  <dc:creator>Earl Gaylard</dc:creator>
  <cp:lastModifiedBy>Natalia Palej</cp:lastModifiedBy>
  <cp:revision>46</cp:revision>
  <dcterms:created xsi:type="dcterms:W3CDTF">2016-10-26T10:51:11Z</dcterms:created>
  <dcterms:modified xsi:type="dcterms:W3CDTF">2023-03-06T14:53:32Z</dcterms:modified>
</cp:coreProperties>
</file>