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BD9-4AD0-4D0B-95F4-DFE7A79C1114}" type="datetimeFigureOut">
              <a:rPr lang="en-IE" smtClean="0"/>
              <a:t>20/02/2023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1BCC-5FBA-41E9-A731-2D5B401EF3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9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&lt;?xml version="1.0"?&gt; &lt;class&gt; &lt;student </a:t>
            </a:r>
            <a:r>
              <a:rPr lang="en-IE" dirty="0" err="1"/>
              <a:t>rollno</a:t>
            </a:r>
            <a:r>
              <a:rPr lang="en-IE" dirty="0"/>
              <a:t>="393"&gt;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dinkar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</a:t>
            </a:r>
            <a:r>
              <a:rPr lang="en-IE" dirty="0" err="1"/>
              <a:t>kad</a:t>
            </a:r>
            <a:r>
              <a:rPr lang="en-IE" dirty="0"/>
              <a:t>&lt;/</a:t>
            </a:r>
            <a:r>
              <a:rPr lang="en-IE" dirty="0" err="1"/>
              <a:t>lastname</a:t>
            </a:r>
            <a:r>
              <a:rPr lang="en-IE" dirty="0"/>
              <a:t>&gt; &lt;nickname&gt;</a:t>
            </a:r>
            <a:r>
              <a:rPr lang="en-IE" dirty="0" err="1"/>
              <a:t>dinkar</a:t>
            </a:r>
            <a:r>
              <a:rPr lang="en-IE" dirty="0"/>
              <a:t>&lt;/nickname&gt; &lt;marks&gt;85&lt;/marks&gt; &lt;/student&gt; &lt;student </a:t>
            </a:r>
            <a:r>
              <a:rPr lang="en-IE" dirty="0" err="1"/>
              <a:t>rollno</a:t>
            </a:r>
            <a:r>
              <a:rPr lang="en-IE" dirty="0"/>
              <a:t>="493"&gt;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Vaneet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&gt;Gupta&lt;/</a:t>
            </a:r>
            <a:r>
              <a:rPr lang="en-IE" dirty="0" err="1"/>
              <a:t>lastname</a:t>
            </a:r>
            <a:r>
              <a:rPr lang="en-IE" dirty="0"/>
              <a:t>&gt; &lt;nickname&gt;</a:t>
            </a:r>
            <a:r>
              <a:rPr lang="en-IE" dirty="0" err="1"/>
              <a:t>vinni</a:t>
            </a:r>
            <a:r>
              <a:rPr lang="en-IE" dirty="0"/>
              <a:t>&lt;/nickname&gt; &lt;marks&gt;95&lt;/marks&gt; &lt;/student&gt; &lt;student </a:t>
            </a:r>
            <a:r>
              <a:rPr lang="en-IE" dirty="0" err="1"/>
              <a:t>rollno</a:t>
            </a:r>
            <a:r>
              <a:rPr lang="en-IE" dirty="0"/>
              <a:t>="593"&gt; &lt;</a:t>
            </a:r>
            <a:r>
              <a:rPr lang="en-IE" dirty="0" err="1"/>
              <a:t>firstname</a:t>
            </a:r>
            <a:r>
              <a:rPr lang="en-IE" dirty="0"/>
              <a:t>&gt;</a:t>
            </a:r>
            <a:r>
              <a:rPr lang="en-IE" dirty="0" err="1"/>
              <a:t>jasvir</a:t>
            </a:r>
            <a:r>
              <a:rPr lang="en-IE" dirty="0"/>
              <a:t>&lt;/</a:t>
            </a:r>
            <a:r>
              <a:rPr lang="en-IE" dirty="0" err="1"/>
              <a:t>firstname</a:t>
            </a:r>
            <a:r>
              <a:rPr lang="en-IE" dirty="0"/>
              <a:t>&gt; &lt;</a:t>
            </a:r>
            <a:r>
              <a:rPr lang="en-IE" dirty="0" err="1"/>
              <a:t>lastname</a:t>
            </a:r>
            <a:r>
              <a:rPr lang="en-IE" dirty="0"/>
              <a:t>&gt;</a:t>
            </a:r>
            <a:r>
              <a:rPr lang="en-IE" dirty="0" err="1"/>
              <a:t>singn</a:t>
            </a:r>
            <a:r>
              <a:rPr lang="en-IE" dirty="0"/>
              <a:t>&lt;/</a:t>
            </a:r>
            <a:r>
              <a:rPr lang="en-IE" dirty="0" err="1"/>
              <a:t>lastname</a:t>
            </a:r>
            <a:r>
              <a:rPr lang="en-IE" dirty="0"/>
              <a:t>&gt; &lt;nickname&gt;jazz&lt;/nickname&gt; &lt;marks&gt;90&lt;/marks&gt; &lt;/student&gt; &lt;/class&gt;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952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ALT+SHIFT+F auto indent in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java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io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.File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javax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xml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parsers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.DocumentBuilderFactory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javax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xml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parsers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.DocumentBuilder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org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w3c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dom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.Document;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org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w3c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dom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.NodeList;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org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w3c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dom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.Node;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E" dirty="0">
                <a:effectLst/>
              </a:rPr>
              <a:t> org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w3c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dom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.Element;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DomParserDemo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E" dirty="0">
                <a:effectLst/>
              </a:rPr>
              <a:t> main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(String[]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args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inputFile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File("input.txt");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dbFactory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DocumentBuilderFactory.</a:t>
            </a:r>
            <a:r>
              <a:rPr lang="en-IE" dirty="0" err="1">
                <a:effectLst/>
              </a:rPr>
              <a:t>newInstance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dBuilder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dbFactory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newDocumentBuilder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n-IE" dirty="0">
                <a:effectLst/>
              </a:rPr>
              <a:t> doc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dBuilder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parse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E" dirty="0" err="1">
                <a:effectLst/>
              </a:rPr>
              <a:t>inputFile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doc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getDocumentElement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IE" dirty="0">
                <a:effectLst/>
              </a:rPr>
              <a:t>normalize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("Root element :"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doc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getDocumentElement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IE" dirty="0" err="1">
                <a:effectLst/>
              </a:rPr>
              <a:t>getNodeName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nList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doc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getElementsByTagName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("student");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("----------------------------");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E" dirty="0">
                <a:effectLst/>
              </a:rPr>
              <a:t> temp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E" dirty="0">
                <a:effectLst/>
              </a:rPr>
              <a:t> temp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nList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getLength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E" dirty="0">
                <a:effectLst/>
              </a:rPr>
              <a:t> temp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nNode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nList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item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E" dirty="0">
                <a:effectLst/>
              </a:rPr>
              <a:t>temp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("\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nCurrent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:"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nNode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getNodeName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E" dirty="0" err="1">
                <a:effectLst/>
              </a:rPr>
              <a:t>nNode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getNodeType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</a:t>
            </a:r>
            <a:r>
              <a:rPr lang="en-IE" dirty="0" err="1">
                <a:effectLst/>
              </a:rPr>
              <a:t>ELEMENT_NODE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(Element)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nNode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("Student roll no : 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getAttribute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rollno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("First Name : 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getElementsByTagName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item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getTextContent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("Last Name : 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getElementsByTagName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item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getTextContent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("Nick Name : 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getElementsByTagName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("nickname")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item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getTextContent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</a:t>
            </a:r>
            <a:r>
              <a:rPr lang="en-IE" dirty="0" err="1">
                <a:effectLst/>
              </a:rPr>
              <a:t>println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("Marks : "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eElement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getElementsByTagName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("marks")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>
                <a:effectLst/>
              </a:rPr>
              <a:t>item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getTextContent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(Exception</a:t>
            </a:r>
            <a:r>
              <a:rPr lang="en-IE" dirty="0">
                <a:effectLst/>
              </a:rPr>
              <a:t> 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E" dirty="0" err="1">
                <a:effectLst/>
              </a:rPr>
              <a:t>printStackTrace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E" dirty="0">
                <a:effectLst/>
              </a:rPr>
              <a:t>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1BCC-5FBA-41E9-A731-2D5B401EF3F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91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1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70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9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91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0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2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3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447" y="1782698"/>
            <a:ext cx="3914212" cy="1646302"/>
          </a:xfrm>
        </p:spPr>
        <p:txBody>
          <a:bodyPr>
            <a:normAutofit fontScale="90000"/>
          </a:bodyPr>
          <a:lstStyle/>
          <a:p>
            <a:r>
              <a:rPr lang="en-IE" dirty="0"/>
              <a:t>DOM Parser</a:t>
            </a:r>
          </a:p>
        </p:txBody>
      </p:sp>
    </p:spTree>
    <p:extLst>
      <p:ext uri="{BB962C8B-B14F-4D97-AF65-F5344CB8AC3E}">
        <p14:creationId xmlns:p14="http://schemas.microsoft.com/office/powerpoint/2010/main" val="42038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932" y="428167"/>
            <a:ext cx="8911687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81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Extract the root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32" y="3427847"/>
            <a:ext cx="6681566" cy="4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45" y="325530"/>
            <a:ext cx="8911687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568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Examine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22" y="3428999"/>
            <a:ext cx="4493756" cy="11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219" y="362853"/>
            <a:ext cx="8911687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09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Examine sub-elements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88" y="3428999"/>
            <a:ext cx="5393019" cy="13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230" y="2289044"/>
            <a:ext cx="4628146" cy="1059459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Note: ‘</a:t>
            </a:r>
            <a:r>
              <a:rPr lang="en-IE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rollno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 is an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31" y="300874"/>
            <a:ext cx="3549349" cy="6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289" y="167813"/>
            <a:ext cx="8596668" cy="1320800"/>
          </a:xfrm>
        </p:spPr>
        <p:txBody>
          <a:bodyPr/>
          <a:lstStyle/>
          <a:p>
            <a:r>
              <a:rPr lang="en-IE" dirty="0"/>
              <a:t>Example Dom Parser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78" y="1488613"/>
            <a:ext cx="5550045" cy="3880773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Using previous steps: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DocumentBuilder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Create a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Get root element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Note: get list of all students using:</a:t>
            </a:r>
          </a:p>
          <a:p>
            <a:pPr marL="457200" lvl="1" indent="0">
              <a:buNone/>
            </a:pP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200" dirty="0" err="1">
                <a:latin typeface="Arial" panose="020B0604020202020204" pitchFamily="34" charset="0"/>
                <a:cs typeface="Arial" panose="020B0604020202020204" pitchFamily="34" charset="0"/>
              </a:rPr>
              <a:t>nList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E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doc.getElementsByTagName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en-IE" sz="2400" dirty="0"/>
          </a:p>
          <a:p>
            <a:endParaRPr lang="en-I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78" y="1930400"/>
            <a:ext cx="5848321" cy="3209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8097" y="33773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8097" y="397963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8097" y="36943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5232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2" y="311558"/>
            <a:ext cx="5279642" cy="623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724" y="153821"/>
            <a:ext cx="4728005" cy="1280890"/>
          </a:xfrm>
        </p:spPr>
        <p:txBody>
          <a:bodyPr/>
          <a:lstStyle/>
          <a:p>
            <a:r>
              <a:rPr lang="en-IE" dirty="0"/>
              <a:t>Example Dom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328" y="1904355"/>
            <a:ext cx="4984293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Loop through each Student in list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Prints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rollno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’(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Prints ‘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’ (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getElementsByTagName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15510" y="4583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2691" y="23613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1237" y="13856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26553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305" y="365396"/>
            <a:ext cx="8911687" cy="1280890"/>
          </a:xfrm>
        </p:spPr>
        <p:txBody>
          <a:bodyPr/>
          <a:lstStyle/>
          <a:p>
            <a:r>
              <a:rPr lang="en-IE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276" y="1761586"/>
            <a:ext cx="3652532" cy="43668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Root element :class</a:t>
            </a: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</a:t>
            </a:r>
          </a:p>
          <a:p>
            <a:pPr marL="0" indent="0">
              <a:buNone/>
            </a:pPr>
            <a:endParaRPr lang="en-IE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Current Element :student</a:t>
            </a: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Student roll no : 393</a:t>
            </a: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First Name : </a:t>
            </a:r>
            <a:r>
              <a:rPr lang="en-IE" sz="9600" dirty="0" err="1">
                <a:latin typeface="Arial" panose="020B0604020202020204" pitchFamily="34" charset="0"/>
                <a:cs typeface="Arial" panose="020B0604020202020204" pitchFamily="34" charset="0"/>
              </a:rPr>
              <a:t>dinkar</a:t>
            </a:r>
            <a:endParaRPr lang="en-IE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Last Name : </a:t>
            </a:r>
            <a:r>
              <a:rPr lang="en-IE" sz="9600" dirty="0" err="1">
                <a:latin typeface="Arial" panose="020B0604020202020204" pitchFamily="34" charset="0"/>
                <a:cs typeface="Arial" panose="020B0604020202020204" pitchFamily="34" charset="0"/>
              </a:rPr>
              <a:t>kad</a:t>
            </a:r>
            <a:endParaRPr lang="en-IE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Nick Name : </a:t>
            </a:r>
            <a:r>
              <a:rPr lang="en-IE" sz="9600" dirty="0" err="1">
                <a:latin typeface="Arial" panose="020B0604020202020204" pitchFamily="34" charset="0"/>
                <a:cs typeface="Arial" panose="020B0604020202020204" pitchFamily="34" charset="0"/>
              </a:rPr>
              <a:t>dinkar</a:t>
            </a:r>
            <a:endParaRPr lang="en-IE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9600" dirty="0">
                <a:latin typeface="Arial" panose="020B0604020202020204" pitchFamily="34" charset="0"/>
                <a:cs typeface="Arial" panose="020B0604020202020204" pitchFamily="34" charset="0"/>
              </a:rPr>
              <a:t>Marks : 85</a:t>
            </a:r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1666475"/>
            <a:ext cx="3043328" cy="4557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Current Element :student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Student roll no : 493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First Name :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Vaneet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Last Name : Gupta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Nick Name :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vinni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Marks : 95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64799" y="1736594"/>
            <a:ext cx="304332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Current Element :student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Student roll no : 593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First Name :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jasvir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Last Name :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singn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Nick Name : jazz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Marks : 90</a:t>
            </a:r>
          </a:p>
        </p:txBody>
      </p:sp>
    </p:spTree>
    <p:extLst>
      <p:ext uri="{BB962C8B-B14F-4D97-AF65-F5344CB8AC3E}">
        <p14:creationId xmlns:p14="http://schemas.microsoft.com/office/powerpoint/2010/main" val="8123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958" y="428168"/>
            <a:ext cx="8911687" cy="1280890"/>
          </a:xfrm>
        </p:spPr>
        <p:txBody>
          <a:bodyPr/>
          <a:lstStyle/>
          <a:p>
            <a:r>
              <a:rPr lang="en-IE" dirty="0"/>
              <a:t>Java DOM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700" y="1565153"/>
            <a:ext cx="8596668" cy="4774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Document Object Model is an official recommendation of the World Wide Web Consortium (W3C).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It defines an interface that enables programs to access and update the style, structure, and contents of XML documents.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XML parsers that support the DOM implement that interface.</a:t>
            </a:r>
          </a:p>
        </p:txBody>
      </p:sp>
    </p:spTree>
    <p:extLst>
      <p:ext uri="{BB962C8B-B14F-4D97-AF65-F5344CB8AC3E}">
        <p14:creationId xmlns:p14="http://schemas.microsoft.com/office/powerpoint/2010/main" val="320918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55" y="470981"/>
            <a:ext cx="8911687" cy="1280890"/>
          </a:xfrm>
        </p:spPr>
        <p:txBody>
          <a:bodyPr/>
          <a:lstStyle/>
          <a:p>
            <a:r>
              <a:rPr lang="en-IE" dirty="0"/>
              <a:t>When to use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61" y="1612235"/>
            <a:ext cx="8596668" cy="4774784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should use a DOM parser when: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know a lot about the structure of a document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move parts of the document around (you might want to sort certain elements, for example)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use the information in the document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32681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DOM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73396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When you parse an XML document with a DOM parser, you get back a tree structure that contains all of the elements of your document.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DOM provides a variety of functions you can use to examine the contents and structure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3061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892" y="154189"/>
            <a:ext cx="4632157" cy="1280890"/>
          </a:xfrm>
        </p:spPr>
        <p:txBody>
          <a:bodyPr/>
          <a:lstStyle/>
          <a:p>
            <a:r>
              <a:rPr lang="en-IE" dirty="0"/>
              <a:t>DOM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283" y="869279"/>
            <a:ext cx="10914875" cy="5565330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The DOM defines several Java interfaces. Here are the most common interfaces: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Node - The base datatype of the DOM.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Element - The vast majority of the objects you'll deal with are Elements.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Represents an attribute of an element.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Text The actual content of an Element or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Document Represents the entire XML document. A Document object is often referred to as a DOM tree.</a:t>
            </a:r>
          </a:p>
        </p:txBody>
      </p:sp>
    </p:spTree>
    <p:extLst>
      <p:ext uri="{BB962C8B-B14F-4D97-AF65-F5344CB8AC3E}">
        <p14:creationId xmlns:p14="http://schemas.microsoft.com/office/powerpoint/2010/main" val="233104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072" y="250885"/>
            <a:ext cx="8911687" cy="1280890"/>
          </a:xfrm>
        </p:spPr>
        <p:txBody>
          <a:bodyPr/>
          <a:lstStyle/>
          <a:p>
            <a:r>
              <a:rPr lang="en-IE" dirty="0"/>
              <a:t>Common DOM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37" y="1046513"/>
            <a:ext cx="9615830" cy="5560601"/>
          </a:xfrm>
        </p:spPr>
        <p:txBody>
          <a:bodyPr>
            <a:no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When you are working with the DOM, there are several methods you'll use often: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Document.getDocumentElement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Returns the root element of the document.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Node.getFirstChild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Returns the first child of a given Node.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Node.getLastChild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Returns the last child of a given Node.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Node.getNextSibling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These methods return the next sibling of a given Node.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Node.getPreviousSibling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() - These methods return the previous sibling of a given Node.</a:t>
            </a:r>
          </a:p>
          <a:p>
            <a:pPr lvl="1"/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Node.getAttribute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attrName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) - For a given Node, returns the attribute with the requested name.</a:t>
            </a:r>
          </a:p>
        </p:txBody>
      </p:sp>
    </p:spTree>
    <p:extLst>
      <p:ext uri="{BB962C8B-B14F-4D97-AF65-F5344CB8AC3E}">
        <p14:creationId xmlns:p14="http://schemas.microsoft.com/office/powerpoint/2010/main" val="34086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635" y="372183"/>
            <a:ext cx="8911687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75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Import XML-related packages.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29" y="3428999"/>
            <a:ext cx="3620921" cy="10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636" y="429533"/>
            <a:ext cx="5375418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094" y="171042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DocumentBuilder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96" y="3650809"/>
            <a:ext cx="7500665" cy="10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084" y="456649"/>
            <a:ext cx="8911687" cy="1280890"/>
          </a:xfrm>
        </p:spPr>
        <p:txBody>
          <a:bodyPr/>
          <a:lstStyle/>
          <a:p>
            <a:r>
              <a:rPr lang="en-IE" dirty="0"/>
              <a:t>Steps to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229" y="1466193"/>
            <a:ext cx="8596668" cy="3880773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Following are the steps used while parsing a document using DOM Parser.</a:t>
            </a:r>
          </a:p>
          <a:p>
            <a:pPr lvl="1"/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Create a Document from a file or stream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04" y="3289774"/>
            <a:ext cx="8482382" cy="18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49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1109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DOM Parser</vt:lpstr>
      <vt:lpstr>Java DOM Parser</vt:lpstr>
      <vt:lpstr>When to use DOM?</vt:lpstr>
      <vt:lpstr>DOM Parsing</vt:lpstr>
      <vt:lpstr>DOM Interfaces</vt:lpstr>
      <vt:lpstr>Common DOM methods</vt:lpstr>
      <vt:lpstr>Steps to Using DOM</vt:lpstr>
      <vt:lpstr>Steps to Using DOM</vt:lpstr>
      <vt:lpstr>Steps to Using DOM</vt:lpstr>
      <vt:lpstr>Steps to Using DOM</vt:lpstr>
      <vt:lpstr>Steps to Using DOM</vt:lpstr>
      <vt:lpstr>Steps to Using DOM</vt:lpstr>
      <vt:lpstr>Example Xml</vt:lpstr>
      <vt:lpstr>Example Dom Parser (contd.)</vt:lpstr>
      <vt:lpstr>Example Dom Parser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 User Login</dc:title>
  <dc:creator>Earl Gaylard</dc:creator>
  <cp:lastModifiedBy>Jackie Stewart</cp:lastModifiedBy>
  <cp:revision>55</cp:revision>
  <dcterms:created xsi:type="dcterms:W3CDTF">2016-10-26T10:51:11Z</dcterms:created>
  <dcterms:modified xsi:type="dcterms:W3CDTF">2023-02-20T10:55:36Z</dcterms:modified>
</cp:coreProperties>
</file>