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6" r:id="rId9"/>
    <p:sldId id="267" r:id="rId10"/>
    <p:sldId id="269" r:id="rId11"/>
    <p:sldId id="268" r:id="rId12"/>
    <p:sldId id="270" r:id="rId13"/>
    <p:sldId id="262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1826-B4E9-42A4-BB8D-5F862E8BEF78}" type="datetimeFigureOut">
              <a:rPr lang="en-IE" smtClean="0"/>
              <a:t>15/01/2020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01E1B-558F-429E-847B-F87E39A7C4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98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BFA-2E48-42F2-B61A-52258A2411D1}" type="datetime1">
              <a:rPr lang="en-IE" smtClean="0"/>
              <a:t>15/01/2020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9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0DD-5E14-476E-9075-01191BE332BE}" type="datetime1">
              <a:rPr lang="en-IE" smtClean="0"/>
              <a:t>15/01/2020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732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8BF0-1431-40F0-907B-6DA0E9D52573}" type="datetime1">
              <a:rPr lang="en-IE" smtClean="0"/>
              <a:t>15/01/2020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660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CEF0-596C-48CD-AD04-C14EB8FE9D47}" type="datetime1">
              <a:rPr lang="en-IE" smtClean="0"/>
              <a:t>15/01/2020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310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EC69-BA2A-42B8-9C33-58C167F3DA8E}" type="datetime1">
              <a:rPr lang="en-IE" smtClean="0"/>
              <a:t>15/01/2020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90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7BAC-B6CC-4228-B718-58B22BB28A54}" type="datetime1">
              <a:rPr lang="en-IE" smtClean="0"/>
              <a:t>15/01/2020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30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9ADF-3830-4C0B-B267-4B2CF04ADA97}" type="datetime1">
              <a:rPr lang="en-IE" smtClean="0"/>
              <a:t>15/01/2020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6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F22E-2548-4C6F-AA74-46643127CD0E}" type="datetime1">
              <a:rPr lang="en-IE" smtClean="0"/>
              <a:t>15/01/2020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62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5F7B-E388-4FA8-A521-1CA4F416DE78}" type="datetime1">
              <a:rPr lang="en-IE" smtClean="0"/>
              <a:t>15/01/2020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DE61-0907-4409-A694-5AF7FB62AE36}" type="datetime1">
              <a:rPr lang="en-IE" smtClean="0"/>
              <a:t>15/01/2020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670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A16-1E37-41EA-A972-3EC70A6A0334}" type="datetime1">
              <a:rPr lang="en-IE" smtClean="0"/>
              <a:t>15/01/2020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303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A7BB44DD-19E1-4C99-ACE0-20A0CCA78E63}" type="datetime1">
              <a:rPr lang="en-IE" smtClean="0"/>
              <a:t>15/01/2020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16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 Development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Forms in HTML5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</a:t>
            </a:fld>
            <a:endParaRPr lang="en-IE"/>
          </a:p>
        </p:txBody>
      </p:sp>
      <p:pic>
        <p:nvPicPr>
          <p:cNvPr id="6146" name="Picture 2" descr="http://www.w3.org/html/logo/downloads/HTML5_Logo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4522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10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2" y="147638"/>
            <a:ext cx="6497538" cy="6707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546" y="3789040"/>
            <a:ext cx="2827749" cy="611899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Date-Time</a:t>
            </a:r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41538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1538"/>
          </a:xfrm>
        </p:spPr>
        <p:txBody>
          <a:bodyPr/>
          <a:lstStyle/>
          <a:p>
            <a:r>
              <a:rPr lang="en-IE" dirty="0" smtClean="0"/>
              <a:t>Date - Time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11</a:t>
            </a:fld>
            <a:endParaRPr lang="en-I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3" y="1050379"/>
            <a:ext cx="34575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06499"/>
            <a:ext cx="2664296" cy="207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37" y="2303522"/>
            <a:ext cx="2592287" cy="206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33" y="4365104"/>
            <a:ext cx="3672408" cy="2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89437" y="987422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 smtClean="0">
                <a:solidFill>
                  <a:srgbClr val="FF0000"/>
                </a:solidFill>
              </a:rPr>
              <a:t>Local</a:t>
            </a:r>
            <a:endParaRPr lang="en-IE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7484" y="6224091"/>
            <a:ext cx="109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 smtClean="0">
                <a:solidFill>
                  <a:srgbClr val="FF0000"/>
                </a:solidFill>
              </a:rPr>
              <a:t>Week</a:t>
            </a:r>
            <a:endParaRPr lang="en-IE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3361643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 smtClean="0">
                <a:solidFill>
                  <a:srgbClr val="FF0000"/>
                </a:solidFill>
              </a:rPr>
              <a:t>Month</a:t>
            </a:r>
            <a:endParaRPr lang="en-I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12</a:t>
            </a:fld>
            <a:endParaRPr lang="en-I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39" y="692696"/>
            <a:ext cx="426455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3" y="-5937"/>
            <a:ext cx="4609703" cy="68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Autocomplete &amp; id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Fills out fields based on previously entered data</a:t>
            </a:r>
          </a:p>
          <a:p>
            <a:r>
              <a:rPr lang="en-IE" dirty="0" smtClean="0"/>
              <a:t>Security/privacy issues</a:t>
            </a:r>
          </a:p>
          <a:p>
            <a:r>
              <a:rPr lang="en-IE" dirty="0" smtClean="0"/>
              <a:t>To disable use</a:t>
            </a:r>
          </a:p>
          <a:p>
            <a:endParaRPr lang="en-IE" dirty="0"/>
          </a:p>
          <a:p>
            <a:pPr marL="0" indent="0" algn="ctr">
              <a:buNone/>
            </a:pPr>
            <a:r>
              <a:rPr lang="en-IE" dirty="0"/>
              <a:t>autocomplete="</a:t>
            </a:r>
            <a:r>
              <a:rPr lang="en-IE" dirty="0" smtClean="0"/>
              <a:t>off“</a:t>
            </a:r>
          </a:p>
          <a:p>
            <a:endParaRPr lang="en-IE" dirty="0"/>
          </a:p>
          <a:p>
            <a:r>
              <a:rPr lang="en-IE" dirty="0"/>
              <a:t>This id attribute will be discussed when we start CSS3</a:t>
            </a:r>
          </a:p>
          <a:p>
            <a:pPr marL="0" indent="0" algn="ctr">
              <a:buNone/>
            </a:pP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11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/>
          <a:lstStyle/>
          <a:p>
            <a:r>
              <a:rPr lang="en-IE" dirty="0" smtClean="0"/>
              <a:t>Using the HTML5 template provided on Moodle, create and validate the HTML5 form on the next slide</a:t>
            </a:r>
          </a:p>
          <a:p>
            <a:r>
              <a:rPr lang="en-IE" dirty="0" smtClean="0"/>
              <a:t>Include the autocomplete and title attributes for the different fields</a:t>
            </a:r>
          </a:p>
          <a:p>
            <a:r>
              <a:rPr lang="en-IE" dirty="0" smtClean="0"/>
              <a:t>Include the date type input field</a:t>
            </a:r>
          </a:p>
          <a:p>
            <a:r>
              <a:rPr lang="en-IE" dirty="0" smtClean="0"/>
              <a:t>All fields are required</a:t>
            </a:r>
          </a:p>
          <a:p>
            <a:r>
              <a:rPr lang="en-IE" dirty="0" smtClean="0"/>
              <a:t>Once you have validated your form add the HTML5 tag using the following code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14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5570266"/>
            <a:ext cx="7067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15</a:t>
            </a:fld>
            <a:endParaRPr lang="en-I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0025"/>
            <a:ext cx="5753100" cy="6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67" y="830163"/>
            <a:ext cx="32004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6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HTML5 Template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2</a:t>
            </a:fld>
            <a:endParaRPr lang="en-IE"/>
          </a:p>
        </p:txBody>
      </p:sp>
      <p:pic>
        <p:nvPicPr>
          <p:cNvPr id="7" name="Picture 2" descr="http://www.w3.org/html/logo/downloads/HTML5_Logo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667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0" y="2636912"/>
            <a:ext cx="8315502" cy="29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Field Patterns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98515"/>
              </p:ext>
            </p:extLst>
          </p:nvPr>
        </p:nvGraphicFramePr>
        <p:xfrm>
          <a:off x="884238" y="2493963"/>
          <a:ext cx="7373937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7373362" imgH="3015192" progId="Word.Document.8">
                  <p:embed/>
                </p:oleObj>
              </mc:Choice>
              <mc:Fallback>
                <p:oleObj name="Document" r:id="rId3" imgW="7373362" imgH="30151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493963"/>
                        <a:ext cx="7373937" cy="301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3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Phone Number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4</a:t>
            </a:fld>
            <a:endParaRPr lang="en-IE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3482845" cy="39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95" y="1628799"/>
            <a:ext cx="3482845" cy="39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2" y="5654042"/>
            <a:ext cx="63150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Phone Number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5</a:t>
            </a:fld>
            <a:endParaRPr lang="en-IE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9" y="1628799"/>
            <a:ext cx="3482845" cy="39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57" y="1523206"/>
            <a:ext cx="34575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2" y="5654042"/>
            <a:ext cx="63150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Email Addresses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6</a:t>
            </a:fld>
            <a:endParaRPr lang="en-I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7222"/>
            <a:ext cx="34575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09" y="1667222"/>
            <a:ext cx="34575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596" y="5895975"/>
            <a:ext cx="4924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E" dirty="0" smtClean="0"/>
              <a:t>Web Pages (URL)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7</a:t>
            </a:fld>
            <a:endParaRPr lang="en-I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240360" cy="415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240361" cy="41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2" y="5782316"/>
            <a:ext cx="6619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18" y="1668748"/>
            <a:ext cx="5121721" cy="28586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E" dirty="0" smtClean="0"/>
              <a:t>Ranges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8</a:t>
            </a:fld>
            <a:endParaRPr lang="en-I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0419"/>
            <a:ext cx="34575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873284" y="1988840"/>
            <a:ext cx="1094114" cy="22345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27784" y="3482745"/>
            <a:ext cx="1339614" cy="13144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9</a:t>
            </a:fld>
            <a:endParaRPr lang="en-I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5" y="690339"/>
            <a:ext cx="34575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54757"/>
            <a:ext cx="37528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5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Z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TZ" id="{AC901450-1436-4E27-8288-E07C3389920B}" vid="{CF90F5F0-8716-4787-8B64-A7B9309627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FITZ</Template>
  <TotalTime>1058</TotalTime>
  <Words>128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Comic Sans MS</vt:lpstr>
      <vt:lpstr>FITZ</vt:lpstr>
      <vt:lpstr>Document</vt:lpstr>
      <vt:lpstr>Web Development 1</vt:lpstr>
      <vt:lpstr>HTML5 Template</vt:lpstr>
      <vt:lpstr>Field Patterns</vt:lpstr>
      <vt:lpstr>Phone Number</vt:lpstr>
      <vt:lpstr>Phone Number</vt:lpstr>
      <vt:lpstr>Email Addresses</vt:lpstr>
      <vt:lpstr>Web Pages (URL)</vt:lpstr>
      <vt:lpstr>Ranges</vt:lpstr>
      <vt:lpstr>PowerPoint Presentation</vt:lpstr>
      <vt:lpstr>Date-Time</vt:lpstr>
      <vt:lpstr>Date - Time</vt:lpstr>
      <vt:lpstr>PowerPoint Presentation</vt:lpstr>
      <vt:lpstr>Autocomplete &amp; id 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</dc:title>
  <dc:creator>kfitzgerald</dc:creator>
  <cp:lastModifiedBy>Karol Fitzgerald</cp:lastModifiedBy>
  <cp:revision>45</cp:revision>
  <dcterms:created xsi:type="dcterms:W3CDTF">2013-09-10T20:12:48Z</dcterms:created>
  <dcterms:modified xsi:type="dcterms:W3CDTF">2020-01-15T10:59:41Z</dcterms:modified>
</cp:coreProperties>
</file>