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8"/>
  </p:notesMasterIdLst>
  <p:sldIdLst>
    <p:sldId id="257" r:id="rId2"/>
    <p:sldId id="258" r:id="rId3"/>
    <p:sldId id="267" r:id="rId4"/>
    <p:sldId id="261" r:id="rId5"/>
    <p:sldId id="263" r:id="rId6"/>
    <p:sldId id="264" r:id="rId7"/>
    <p:sldId id="265" r:id="rId8"/>
    <p:sldId id="266" r:id="rId9"/>
    <p:sldId id="268" r:id="rId10"/>
    <p:sldId id="269" r:id="rId11"/>
    <p:sldId id="288" r:id="rId12"/>
    <p:sldId id="289" r:id="rId13"/>
    <p:sldId id="270" r:id="rId14"/>
    <p:sldId id="271" r:id="rId15"/>
    <p:sldId id="272" r:id="rId16"/>
    <p:sldId id="274" r:id="rId17"/>
    <p:sldId id="273" r:id="rId18"/>
    <p:sldId id="276" r:id="rId19"/>
    <p:sldId id="279" r:id="rId20"/>
    <p:sldId id="281" r:id="rId21"/>
    <p:sldId id="282" r:id="rId22"/>
    <p:sldId id="283" r:id="rId23"/>
    <p:sldId id="284" r:id="rId24"/>
    <p:sldId id="285" r:id="rId25"/>
    <p:sldId id="286" r:id="rId26"/>
    <p:sldId id="287"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937" autoAdjust="0"/>
    <p:restoredTop sz="94660"/>
  </p:normalViewPr>
  <p:slideViewPr>
    <p:cSldViewPr snapToGrid="0">
      <p:cViewPr varScale="1">
        <p:scale>
          <a:sx n="73" d="100"/>
          <a:sy n="73" d="100"/>
        </p:scale>
        <p:origin x="1032"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image" Target="../media/image7.e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image" Target="../media/image9.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C7F656-D85A-4EC2-9C91-B6ADFD0352D5}" type="datetimeFigureOut">
              <a:rPr lang="en-IE" smtClean="0"/>
              <a:t>16/01/2022</a:t>
            </a:fld>
            <a:endParaRPr lang="en-IE"/>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B01EE0-E502-4C42-B6CE-813EEF2ABDBC}" type="slidenum">
              <a:rPr lang="en-IE" smtClean="0"/>
              <a:t>‹#›</a:t>
            </a:fld>
            <a:endParaRPr lang="en-IE"/>
          </a:p>
        </p:txBody>
      </p:sp>
    </p:spTree>
    <p:extLst>
      <p:ext uri="{BB962C8B-B14F-4D97-AF65-F5344CB8AC3E}">
        <p14:creationId xmlns:p14="http://schemas.microsoft.com/office/powerpoint/2010/main" val="8542148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5726CFC-A53B-4EA3-ABD7-19DA9505DA78}" type="slidenum">
              <a:rPr lang="en-US"/>
              <a:pPr/>
              <a:t>3</a:t>
            </a:fld>
            <a:endParaRPr lang="en-US"/>
          </a:p>
        </p:txBody>
      </p:sp>
      <p:sp>
        <p:nvSpPr>
          <p:cNvPr id="162818" name="Rectangle 2"/>
          <p:cNvSpPr>
            <a:spLocks noGrp="1" noRot="1" noChangeAspect="1" noChangeArrowheads="1" noTextEdit="1"/>
          </p:cNvSpPr>
          <p:nvPr>
            <p:ph type="sldImg"/>
          </p:nvPr>
        </p:nvSpPr>
        <p:spPr>
          <a:xfrm>
            <a:off x="1371600" y="1143000"/>
            <a:ext cx="4114800" cy="3086100"/>
          </a:xfrm>
          <a:ln/>
        </p:spPr>
      </p:sp>
      <p:sp>
        <p:nvSpPr>
          <p:cNvPr id="16281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3795067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9A0E5A6-6654-475B-B1C7-D60A0EB62A0D}" type="slidenum">
              <a:rPr lang="en-US"/>
              <a:pPr/>
              <a:t>4</a:t>
            </a:fld>
            <a:endParaRPr lang="en-US"/>
          </a:p>
        </p:txBody>
      </p:sp>
      <p:sp>
        <p:nvSpPr>
          <p:cNvPr id="168962" name="Rectangle 2"/>
          <p:cNvSpPr>
            <a:spLocks noGrp="1" noRot="1" noChangeAspect="1" noChangeArrowheads="1" noTextEdit="1"/>
          </p:cNvSpPr>
          <p:nvPr>
            <p:ph type="sldImg"/>
          </p:nvPr>
        </p:nvSpPr>
        <p:spPr>
          <a:xfrm>
            <a:off x="1371600" y="1143000"/>
            <a:ext cx="4114800" cy="3086100"/>
          </a:xfrm>
          <a:ln/>
        </p:spPr>
      </p:sp>
      <p:sp>
        <p:nvSpPr>
          <p:cNvPr id="16896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529932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16E290B-946A-4C6A-AE35-BBB36CD7626B}" type="slidenum">
              <a:rPr lang="en-US"/>
              <a:pPr/>
              <a:t>5</a:t>
            </a:fld>
            <a:endParaRPr lang="en-US"/>
          </a:p>
        </p:txBody>
      </p:sp>
      <p:sp>
        <p:nvSpPr>
          <p:cNvPr id="189442" name="Rectangle 2"/>
          <p:cNvSpPr>
            <a:spLocks noGrp="1" noRot="1" noChangeAspect="1" noChangeArrowheads="1" noTextEdit="1"/>
          </p:cNvSpPr>
          <p:nvPr>
            <p:ph type="sldImg"/>
          </p:nvPr>
        </p:nvSpPr>
        <p:spPr>
          <a:xfrm>
            <a:off x="1371600" y="1143000"/>
            <a:ext cx="4114800" cy="3086100"/>
          </a:xfrm>
          <a:ln/>
        </p:spPr>
      </p:sp>
      <p:sp>
        <p:nvSpPr>
          <p:cNvPr id="1894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4817671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24F6471-0229-44D8-8176-1F25ECD1392A}" type="slidenum">
              <a:rPr lang="en-US"/>
              <a:pPr/>
              <a:t>7</a:t>
            </a:fld>
            <a:endParaRPr lang="en-US"/>
          </a:p>
        </p:txBody>
      </p:sp>
      <p:sp>
        <p:nvSpPr>
          <p:cNvPr id="190466" name="Rectangle 2"/>
          <p:cNvSpPr>
            <a:spLocks noGrp="1" noRot="1" noChangeAspect="1" noChangeArrowheads="1" noTextEdit="1"/>
          </p:cNvSpPr>
          <p:nvPr>
            <p:ph type="sldImg"/>
          </p:nvPr>
        </p:nvSpPr>
        <p:spPr>
          <a:xfrm>
            <a:off x="1371600" y="1143000"/>
            <a:ext cx="4114800" cy="3086100"/>
          </a:xfrm>
          <a:ln/>
        </p:spPr>
      </p:sp>
      <p:sp>
        <p:nvSpPr>
          <p:cNvPr id="19046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0672491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35DF446-F8E5-4CF8-A43D-80308512521B}" type="slidenum">
              <a:rPr lang="en-US"/>
              <a:pPr/>
              <a:t>13</a:t>
            </a:fld>
            <a:endParaRPr lang="en-US"/>
          </a:p>
        </p:txBody>
      </p:sp>
      <p:sp>
        <p:nvSpPr>
          <p:cNvPr id="198658" name="Rectangle 2"/>
          <p:cNvSpPr>
            <a:spLocks noGrp="1" noRot="1" noChangeAspect="1" noChangeArrowheads="1" noTextEdit="1"/>
          </p:cNvSpPr>
          <p:nvPr>
            <p:ph type="sldImg"/>
          </p:nvPr>
        </p:nvSpPr>
        <p:spPr>
          <a:ln/>
        </p:spPr>
      </p:sp>
      <p:sp>
        <p:nvSpPr>
          <p:cNvPr id="19865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2105281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865BA33-E192-4FF6-9A24-0BD3AFE36A60}" type="slidenum">
              <a:rPr lang="en-US"/>
              <a:pPr/>
              <a:t>14</a:t>
            </a:fld>
            <a:endParaRPr lang="en-US"/>
          </a:p>
        </p:txBody>
      </p:sp>
      <p:sp>
        <p:nvSpPr>
          <p:cNvPr id="199682" name="Rectangle 2"/>
          <p:cNvSpPr>
            <a:spLocks noGrp="1" noRot="1" noChangeAspect="1" noChangeArrowheads="1" noTextEdit="1"/>
          </p:cNvSpPr>
          <p:nvPr>
            <p:ph type="sldImg"/>
          </p:nvPr>
        </p:nvSpPr>
        <p:spPr>
          <a:ln/>
        </p:spPr>
      </p:sp>
      <p:sp>
        <p:nvSpPr>
          <p:cNvPr id="19968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8722427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5D2C03C-E2B0-401C-83B6-D0669446977E}" type="slidenum">
              <a:rPr lang="en-US"/>
              <a:pPr/>
              <a:t>17</a:t>
            </a:fld>
            <a:endParaRPr lang="en-US"/>
          </a:p>
        </p:txBody>
      </p:sp>
      <p:sp>
        <p:nvSpPr>
          <p:cNvPr id="201730" name="Rectangle 2"/>
          <p:cNvSpPr>
            <a:spLocks noGrp="1" noRot="1" noChangeAspect="1" noChangeArrowheads="1" noTextEdit="1"/>
          </p:cNvSpPr>
          <p:nvPr>
            <p:ph type="sldImg"/>
          </p:nvPr>
        </p:nvSpPr>
        <p:spPr>
          <a:ln/>
        </p:spPr>
      </p:sp>
      <p:sp>
        <p:nvSpPr>
          <p:cNvPr id="20173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2070161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94E27B1-7736-45F5-A1DC-F76CFB591E15}" type="slidenum">
              <a:rPr lang="en-US"/>
              <a:pPr/>
              <a:t>18</a:t>
            </a:fld>
            <a:endParaRPr lang="en-US"/>
          </a:p>
        </p:txBody>
      </p:sp>
      <p:sp>
        <p:nvSpPr>
          <p:cNvPr id="181250" name="Rectangle 2"/>
          <p:cNvSpPr>
            <a:spLocks noGrp="1" noRot="1" noChangeAspect="1" noChangeArrowheads="1" noTextEdit="1"/>
          </p:cNvSpPr>
          <p:nvPr>
            <p:ph type="sldImg"/>
          </p:nvPr>
        </p:nvSpPr>
        <p:spPr>
          <a:ln/>
        </p:spPr>
      </p:sp>
      <p:sp>
        <p:nvSpPr>
          <p:cNvPr id="18125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313669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a:p>
        </p:txBody>
      </p:sp>
      <p:sp>
        <p:nvSpPr>
          <p:cNvPr id="4" name="Slide Number Placeholder 3"/>
          <p:cNvSpPr>
            <a:spLocks noGrp="1"/>
          </p:cNvSpPr>
          <p:nvPr>
            <p:ph type="sldNum" sz="quarter" idx="10"/>
          </p:nvPr>
        </p:nvSpPr>
        <p:spPr/>
        <p:txBody>
          <a:bodyPr/>
          <a:lstStyle/>
          <a:p>
            <a:fld id="{B5A5B506-8936-4408-AC85-D2AA41247CBD}" type="slidenum">
              <a:rPr lang="en-IE" smtClean="0"/>
              <a:t>26</a:t>
            </a:fld>
            <a:endParaRPr lang="en-IE"/>
          </a:p>
        </p:txBody>
      </p:sp>
    </p:spTree>
    <p:extLst>
      <p:ext uri="{BB962C8B-B14F-4D97-AF65-F5344CB8AC3E}">
        <p14:creationId xmlns:p14="http://schemas.microsoft.com/office/powerpoint/2010/main" val="9068171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en-IE"/>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IE"/>
          </a:p>
        </p:txBody>
      </p:sp>
      <p:sp>
        <p:nvSpPr>
          <p:cNvPr id="4" name="Date Placeholder 3"/>
          <p:cNvSpPr>
            <a:spLocks noGrp="1"/>
          </p:cNvSpPr>
          <p:nvPr>
            <p:ph type="dt" sz="half" idx="10"/>
          </p:nvPr>
        </p:nvSpPr>
        <p:spPr/>
        <p:txBody>
          <a:bodyPr/>
          <a:lstStyle/>
          <a:p>
            <a:fld id="{DD407294-A8E9-4FCF-8CCA-40F7F29BB0D4}" type="datetimeFigureOut">
              <a:rPr lang="en-IE" smtClean="0"/>
              <a:t>16/01/2022</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F60D6B04-924F-4400-89C4-2C4B22004EDF}" type="slidenum">
              <a:rPr lang="en-IE" smtClean="0"/>
              <a:t>‹#›</a:t>
            </a:fld>
            <a:endParaRPr lang="en-IE"/>
          </a:p>
        </p:txBody>
      </p:sp>
    </p:spTree>
    <p:extLst>
      <p:ext uri="{BB962C8B-B14F-4D97-AF65-F5344CB8AC3E}">
        <p14:creationId xmlns:p14="http://schemas.microsoft.com/office/powerpoint/2010/main" val="10991985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E"/>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p:cNvSpPr>
            <a:spLocks noGrp="1"/>
          </p:cNvSpPr>
          <p:nvPr>
            <p:ph type="dt" sz="half" idx="10"/>
          </p:nvPr>
        </p:nvSpPr>
        <p:spPr/>
        <p:txBody>
          <a:bodyPr/>
          <a:lstStyle/>
          <a:p>
            <a:fld id="{DD407294-A8E9-4FCF-8CCA-40F7F29BB0D4}" type="datetimeFigureOut">
              <a:rPr lang="en-IE" smtClean="0"/>
              <a:t>16/01/2022</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F60D6B04-924F-4400-89C4-2C4B22004EDF}" type="slidenum">
              <a:rPr lang="en-IE" smtClean="0"/>
              <a:t>‹#›</a:t>
            </a:fld>
            <a:endParaRPr lang="en-IE"/>
          </a:p>
        </p:txBody>
      </p:sp>
    </p:spTree>
    <p:extLst>
      <p:ext uri="{BB962C8B-B14F-4D97-AF65-F5344CB8AC3E}">
        <p14:creationId xmlns:p14="http://schemas.microsoft.com/office/powerpoint/2010/main" val="35685038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IE"/>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p:cNvSpPr>
            <a:spLocks noGrp="1"/>
          </p:cNvSpPr>
          <p:nvPr>
            <p:ph type="dt" sz="half" idx="10"/>
          </p:nvPr>
        </p:nvSpPr>
        <p:spPr/>
        <p:txBody>
          <a:bodyPr/>
          <a:lstStyle/>
          <a:p>
            <a:fld id="{DD407294-A8E9-4FCF-8CCA-40F7F29BB0D4}" type="datetimeFigureOut">
              <a:rPr lang="en-IE" smtClean="0"/>
              <a:t>16/01/2022</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F60D6B04-924F-4400-89C4-2C4B22004EDF}" type="slidenum">
              <a:rPr lang="en-IE" smtClean="0"/>
              <a:t>‹#›</a:t>
            </a:fld>
            <a:endParaRPr lang="en-IE"/>
          </a:p>
        </p:txBody>
      </p:sp>
    </p:spTree>
    <p:extLst>
      <p:ext uri="{BB962C8B-B14F-4D97-AF65-F5344CB8AC3E}">
        <p14:creationId xmlns:p14="http://schemas.microsoft.com/office/powerpoint/2010/main" val="16319918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E"/>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p:cNvSpPr>
            <a:spLocks noGrp="1"/>
          </p:cNvSpPr>
          <p:nvPr>
            <p:ph type="dt" sz="half" idx="10"/>
          </p:nvPr>
        </p:nvSpPr>
        <p:spPr/>
        <p:txBody>
          <a:bodyPr/>
          <a:lstStyle/>
          <a:p>
            <a:fld id="{DD407294-A8E9-4FCF-8CCA-40F7F29BB0D4}" type="datetimeFigureOut">
              <a:rPr lang="en-IE" smtClean="0"/>
              <a:t>16/01/2022</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F60D6B04-924F-4400-89C4-2C4B22004EDF}" type="slidenum">
              <a:rPr lang="en-IE" smtClean="0"/>
              <a:t>‹#›</a:t>
            </a:fld>
            <a:endParaRPr lang="en-IE"/>
          </a:p>
        </p:txBody>
      </p:sp>
    </p:spTree>
    <p:extLst>
      <p:ext uri="{BB962C8B-B14F-4D97-AF65-F5344CB8AC3E}">
        <p14:creationId xmlns:p14="http://schemas.microsoft.com/office/powerpoint/2010/main" val="40292236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a:t>Click to edit Master title style</a:t>
            </a:r>
            <a:endParaRPr lang="en-IE"/>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D407294-A8E9-4FCF-8CCA-40F7F29BB0D4}" type="datetimeFigureOut">
              <a:rPr lang="en-IE" smtClean="0"/>
              <a:t>16/01/2022</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F60D6B04-924F-4400-89C4-2C4B22004EDF}" type="slidenum">
              <a:rPr lang="en-IE" smtClean="0"/>
              <a:t>‹#›</a:t>
            </a:fld>
            <a:endParaRPr lang="en-IE"/>
          </a:p>
        </p:txBody>
      </p:sp>
    </p:spTree>
    <p:extLst>
      <p:ext uri="{BB962C8B-B14F-4D97-AF65-F5344CB8AC3E}">
        <p14:creationId xmlns:p14="http://schemas.microsoft.com/office/powerpoint/2010/main" val="22847811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E"/>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5" name="Date Placeholder 4"/>
          <p:cNvSpPr>
            <a:spLocks noGrp="1"/>
          </p:cNvSpPr>
          <p:nvPr>
            <p:ph type="dt" sz="half" idx="10"/>
          </p:nvPr>
        </p:nvSpPr>
        <p:spPr/>
        <p:txBody>
          <a:bodyPr/>
          <a:lstStyle/>
          <a:p>
            <a:fld id="{DD407294-A8E9-4FCF-8CCA-40F7F29BB0D4}" type="datetimeFigureOut">
              <a:rPr lang="en-IE" smtClean="0"/>
              <a:t>16/01/2022</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F60D6B04-924F-4400-89C4-2C4B22004EDF}" type="slidenum">
              <a:rPr lang="en-IE" smtClean="0"/>
              <a:t>‹#›</a:t>
            </a:fld>
            <a:endParaRPr lang="en-IE"/>
          </a:p>
        </p:txBody>
      </p:sp>
    </p:spTree>
    <p:extLst>
      <p:ext uri="{BB962C8B-B14F-4D97-AF65-F5344CB8AC3E}">
        <p14:creationId xmlns:p14="http://schemas.microsoft.com/office/powerpoint/2010/main" val="34156791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IE"/>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7" name="Date Placeholder 6"/>
          <p:cNvSpPr>
            <a:spLocks noGrp="1"/>
          </p:cNvSpPr>
          <p:nvPr>
            <p:ph type="dt" sz="half" idx="10"/>
          </p:nvPr>
        </p:nvSpPr>
        <p:spPr/>
        <p:txBody>
          <a:bodyPr/>
          <a:lstStyle/>
          <a:p>
            <a:fld id="{DD407294-A8E9-4FCF-8CCA-40F7F29BB0D4}" type="datetimeFigureOut">
              <a:rPr lang="en-IE" smtClean="0"/>
              <a:t>16/01/2022</a:t>
            </a:fld>
            <a:endParaRPr lang="en-IE"/>
          </a:p>
        </p:txBody>
      </p:sp>
      <p:sp>
        <p:nvSpPr>
          <p:cNvPr id="8" name="Footer Placeholder 7"/>
          <p:cNvSpPr>
            <a:spLocks noGrp="1"/>
          </p:cNvSpPr>
          <p:nvPr>
            <p:ph type="ftr" sz="quarter" idx="11"/>
          </p:nvPr>
        </p:nvSpPr>
        <p:spPr/>
        <p:txBody>
          <a:bodyPr/>
          <a:lstStyle/>
          <a:p>
            <a:endParaRPr lang="en-IE"/>
          </a:p>
        </p:txBody>
      </p:sp>
      <p:sp>
        <p:nvSpPr>
          <p:cNvPr id="9" name="Slide Number Placeholder 8"/>
          <p:cNvSpPr>
            <a:spLocks noGrp="1"/>
          </p:cNvSpPr>
          <p:nvPr>
            <p:ph type="sldNum" sz="quarter" idx="12"/>
          </p:nvPr>
        </p:nvSpPr>
        <p:spPr/>
        <p:txBody>
          <a:bodyPr/>
          <a:lstStyle/>
          <a:p>
            <a:fld id="{F60D6B04-924F-4400-89C4-2C4B22004EDF}" type="slidenum">
              <a:rPr lang="en-IE" smtClean="0"/>
              <a:t>‹#›</a:t>
            </a:fld>
            <a:endParaRPr lang="en-IE"/>
          </a:p>
        </p:txBody>
      </p:sp>
    </p:spTree>
    <p:extLst>
      <p:ext uri="{BB962C8B-B14F-4D97-AF65-F5344CB8AC3E}">
        <p14:creationId xmlns:p14="http://schemas.microsoft.com/office/powerpoint/2010/main" val="27692599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E"/>
          </a:p>
        </p:txBody>
      </p:sp>
      <p:sp>
        <p:nvSpPr>
          <p:cNvPr id="3" name="Date Placeholder 2"/>
          <p:cNvSpPr>
            <a:spLocks noGrp="1"/>
          </p:cNvSpPr>
          <p:nvPr>
            <p:ph type="dt" sz="half" idx="10"/>
          </p:nvPr>
        </p:nvSpPr>
        <p:spPr/>
        <p:txBody>
          <a:bodyPr/>
          <a:lstStyle/>
          <a:p>
            <a:fld id="{DD407294-A8E9-4FCF-8CCA-40F7F29BB0D4}" type="datetimeFigureOut">
              <a:rPr lang="en-IE" smtClean="0"/>
              <a:t>16/01/2022</a:t>
            </a:fld>
            <a:endParaRPr lang="en-IE"/>
          </a:p>
        </p:txBody>
      </p:sp>
      <p:sp>
        <p:nvSpPr>
          <p:cNvPr id="4" name="Footer Placeholder 3"/>
          <p:cNvSpPr>
            <a:spLocks noGrp="1"/>
          </p:cNvSpPr>
          <p:nvPr>
            <p:ph type="ftr" sz="quarter" idx="11"/>
          </p:nvPr>
        </p:nvSpPr>
        <p:spPr/>
        <p:txBody>
          <a:bodyPr/>
          <a:lstStyle/>
          <a:p>
            <a:endParaRPr lang="en-IE"/>
          </a:p>
        </p:txBody>
      </p:sp>
      <p:sp>
        <p:nvSpPr>
          <p:cNvPr id="5" name="Slide Number Placeholder 4"/>
          <p:cNvSpPr>
            <a:spLocks noGrp="1"/>
          </p:cNvSpPr>
          <p:nvPr>
            <p:ph type="sldNum" sz="quarter" idx="12"/>
          </p:nvPr>
        </p:nvSpPr>
        <p:spPr/>
        <p:txBody>
          <a:bodyPr/>
          <a:lstStyle/>
          <a:p>
            <a:fld id="{F60D6B04-924F-4400-89C4-2C4B22004EDF}" type="slidenum">
              <a:rPr lang="en-IE" smtClean="0"/>
              <a:t>‹#›</a:t>
            </a:fld>
            <a:endParaRPr lang="en-IE"/>
          </a:p>
        </p:txBody>
      </p:sp>
    </p:spTree>
    <p:extLst>
      <p:ext uri="{BB962C8B-B14F-4D97-AF65-F5344CB8AC3E}">
        <p14:creationId xmlns:p14="http://schemas.microsoft.com/office/powerpoint/2010/main" val="18794512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407294-A8E9-4FCF-8CCA-40F7F29BB0D4}" type="datetimeFigureOut">
              <a:rPr lang="en-IE" smtClean="0"/>
              <a:t>16/01/2022</a:t>
            </a:fld>
            <a:endParaRPr lang="en-IE"/>
          </a:p>
        </p:txBody>
      </p:sp>
      <p:sp>
        <p:nvSpPr>
          <p:cNvPr id="3" name="Footer Placeholder 2"/>
          <p:cNvSpPr>
            <a:spLocks noGrp="1"/>
          </p:cNvSpPr>
          <p:nvPr>
            <p:ph type="ftr" sz="quarter" idx="11"/>
          </p:nvPr>
        </p:nvSpPr>
        <p:spPr/>
        <p:txBody>
          <a:bodyPr/>
          <a:lstStyle/>
          <a:p>
            <a:endParaRPr lang="en-IE"/>
          </a:p>
        </p:txBody>
      </p:sp>
      <p:sp>
        <p:nvSpPr>
          <p:cNvPr id="4" name="Slide Number Placeholder 3"/>
          <p:cNvSpPr>
            <a:spLocks noGrp="1"/>
          </p:cNvSpPr>
          <p:nvPr>
            <p:ph type="sldNum" sz="quarter" idx="12"/>
          </p:nvPr>
        </p:nvSpPr>
        <p:spPr/>
        <p:txBody>
          <a:bodyPr/>
          <a:lstStyle/>
          <a:p>
            <a:fld id="{F60D6B04-924F-4400-89C4-2C4B22004EDF}" type="slidenum">
              <a:rPr lang="en-IE" smtClean="0"/>
              <a:t>‹#›</a:t>
            </a:fld>
            <a:endParaRPr lang="en-IE"/>
          </a:p>
        </p:txBody>
      </p:sp>
    </p:spTree>
    <p:extLst>
      <p:ext uri="{BB962C8B-B14F-4D97-AF65-F5344CB8AC3E}">
        <p14:creationId xmlns:p14="http://schemas.microsoft.com/office/powerpoint/2010/main" val="25090751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E"/>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DD407294-A8E9-4FCF-8CCA-40F7F29BB0D4}" type="datetimeFigureOut">
              <a:rPr lang="en-IE" smtClean="0"/>
              <a:t>16/01/2022</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F60D6B04-924F-4400-89C4-2C4B22004EDF}" type="slidenum">
              <a:rPr lang="en-IE" smtClean="0"/>
              <a:t>‹#›</a:t>
            </a:fld>
            <a:endParaRPr lang="en-IE"/>
          </a:p>
        </p:txBody>
      </p:sp>
    </p:spTree>
    <p:extLst>
      <p:ext uri="{BB962C8B-B14F-4D97-AF65-F5344CB8AC3E}">
        <p14:creationId xmlns:p14="http://schemas.microsoft.com/office/powerpoint/2010/main" val="17651344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E"/>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IE"/>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DD407294-A8E9-4FCF-8CCA-40F7F29BB0D4}" type="datetimeFigureOut">
              <a:rPr lang="en-IE" smtClean="0"/>
              <a:t>16/01/2022</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F60D6B04-924F-4400-89C4-2C4B22004EDF}" type="slidenum">
              <a:rPr lang="en-IE" smtClean="0"/>
              <a:t>‹#›</a:t>
            </a:fld>
            <a:endParaRPr lang="en-IE"/>
          </a:p>
        </p:txBody>
      </p:sp>
    </p:spTree>
    <p:extLst>
      <p:ext uri="{BB962C8B-B14F-4D97-AF65-F5344CB8AC3E}">
        <p14:creationId xmlns:p14="http://schemas.microsoft.com/office/powerpoint/2010/main" val="31990702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C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IE"/>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latin typeface="Comic Sans MS" panose="030F0702030302020204" pitchFamily="66" charset="0"/>
              </a:defRPr>
            </a:lvl1pPr>
          </a:lstStyle>
          <a:p>
            <a:fld id="{DD407294-A8E9-4FCF-8CCA-40F7F29BB0D4}" type="datetimeFigureOut">
              <a:rPr lang="en-IE" smtClean="0"/>
              <a:t>16/01/2022</a:t>
            </a:fld>
            <a:endParaRPr lang="en-IE"/>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latin typeface="Comic Sans MS" panose="030F0702030302020204" pitchFamily="66" charset="0"/>
              </a:defRPr>
            </a:lvl1pPr>
          </a:lstStyle>
          <a:p>
            <a:endParaRPr lang="en-IE"/>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latin typeface="Comic Sans MS" panose="030F0702030302020204" pitchFamily="66" charset="0"/>
              </a:defRPr>
            </a:lvl1pPr>
          </a:lstStyle>
          <a:p>
            <a:fld id="{F60D6B04-924F-4400-89C4-2C4B22004EDF}" type="slidenum">
              <a:rPr lang="en-IE" smtClean="0"/>
              <a:t>‹#›</a:t>
            </a:fld>
            <a:endParaRPr lang="en-IE"/>
          </a:p>
        </p:txBody>
      </p:sp>
    </p:spTree>
    <p:extLst>
      <p:ext uri="{BB962C8B-B14F-4D97-AF65-F5344CB8AC3E}">
        <p14:creationId xmlns:p14="http://schemas.microsoft.com/office/powerpoint/2010/main" val="237065480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4000" kern="1200">
          <a:solidFill>
            <a:schemeClr val="tx1"/>
          </a:solidFill>
          <a:latin typeface="Comic Sans MS" panose="030F0702030302020204" pitchFamily="66" charset="0"/>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Comic Sans MS" panose="030F0702030302020204" pitchFamily="66"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Comic Sans MS" panose="030F0702030302020204" pitchFamily="66"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Comic Sans MS" panose="030F0702030302020204" pitchFamily="66"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Comic Sans MS" panose="030F0702030302020204" pitchFamily="66"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Comic Sans MS" panose="030F0702030302020204" pitchFamily="66"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6.xml"/><Relationship Id="rId7" Type="http://schemas.openxmlformats.org/officeDocument/2006/relationships/image" Target="../media/image8.emf"/><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oleObject" Target="../embeddings/oleObject5.bin"/><Relationship Id="rId5" Type="http://schemas.openxmlformats.org/officeDocument/2006/relationships/image" Target="../media/image7.emf"/><Relationship Id="rId4" Type="http://schemas.openxmlformats.org/officeDocument/2006/relationships/oleObject" Target="../embeddings/oleObject4.bin"/></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10.emf"/><Relationship Id="rId5" Type="http://schemas.openxmlformats.org/officeDocument/2006/relationships/oleObject" Target="../embeddings/oleObject7.bin"/><Relationship Id="rId4" Type="http://schemas.openxmlformats.org/officeDocument/2006/relationships/image" Target="../media/image9.emf"/></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s://www.w3schools.com/jsref/default.asp" TargetMode="External"/><Relationship Id="rId2" Type="http://schemas.openxmlformats.org/officeDocument/2006/relationships/hyperlink" Target="https://www.w3schools.com/js/default.asp" TargetMode="External"/><Relationship Id="rId1" Type="http://schemas.openxmlformats.org/officeDocument/2006/relationships/slideLayout" Target="../slideLayouts/slideLayout2.xml"/><Relationship Id="rId4" Type="http://schemas.openxmlformats.org/officeDocument/2006/relationships/hyperlink" Target="https://www.murach.com/shop/murach-s-javascript-2nd-edition-detail"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2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6.xml"/><Relationship Id="rId1" Type="http://schemas.openxmlformats.org/officeDocument/2006/relationships/vmlDrawing" Target="../drawings/vmlDrawing1.vml"/><Relationship Id="rId5" Type="http://schemas.openxmlformats.org/officeDocument/2006/relationships/image" Target="../media/image1.emf"/><Relationship Id="rId4" Type="http://schemas.openxmlformats.org/officeDocument/2006/relationships/oleObject" Target="../embeddings/oleObject1.bin"/></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6.xml"/><Relationship Id="rId1" Type="http://schemas.openxmlformats.org/officeDocument/2006/relationships/vmlDrawing" Target="../drawings/vmlDrawing2.vml"/><Relationship Id="rId5" Type="http://schemas.openxmlformats.org/officeDocument/2006/relationships/image" Target="../media/image2.emf"/><Relationship Id="rId4" Type="http://schemas.openxmlformats.org/officeDocument/2006/relationships/oleObject" Target="../embeddings/oleObject2.bin"/></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6.xml"/><Relationship Id="rId1" Type="http://schemas.openxmlformats.org/officeDocument/2006/relationships/vmlDrawing" Target="../drawings/vmlDrawing3.vml"/><Relationship Id="rId5" Type="http://schemas.openxmlformats.org/officeDocument/2006/relationships/image" Target="../media/image3.emf"/><Relationship Id="rId4" Type="http://schemas.openxmlformats.org/officeDocument/2006/relationships/oleObject" Target="../embeddings/oleObject3.bin"/></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E" dirty="0" smtClean="0"/>
              <a:t>Web App </a:t>
            </a:r>
            <a:r>
              <a:rPr lang="en-IE" dirty="0"/>
              <a:t>Development </a:t>
            </a:r>
            <a:r>
              <a:rPr lang="en-IE" dirty="0" smtClean="0"/>
              <a:t>1.2</a:t>
            </a:r>
            <a:endParaRPr lang="en-IE" dirty="0"/>
          </a:p>
        </p:txBody>
      </p:sp>
      <p:sp>
        <p:nvSpPr>
          <p:cNvPr id="3" name="Subtitle 2"/>
          <p:cNvSpPr>
            <a:spLocks noGrp="1"/>
          </p:cNvSpPr>
          <p:nvPr>
            <p:ph type="subTitle" idx="1"/>
          </p:nvPr>
        </p:nvSpPr>
        <p:spPr/>
        <p:txBody>
          <a:bodyPr/>
          <a:lstStyle/>
          <a:p>
            <a:r>
              <a:rPr lang="en-IE" dirty="0"/>
              <a:t>JavaScript 1</a:t>
            </a:r>
          </a:p>
        </p:txBody>
      </p:sp>
    </p:spTree>
    <p:extLst>
      <p:ext uri="{BB962C8B-B14F-4D97-AF65-F5344CB8AC3E}">
        <p14:creationId xmlns:p14="http://schemas.microsoft.com/office/powerpoint/2010/main" val="18098796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JavaScript Introduction</a:t>
            </a:r>
          </a:p>
        </p:txBody>
      </p:sp>
      <p:sp>
        <p:nvSpPr>
          <p:cNvPr id="3" name="Content Placeholder 2"/>
          <p:cNvSpPr>
            <a:spLocks noGrp="1"/>
          </p:cNvSpPr>
          <p:nvPr>
            <p:ph idx="1"/>
          </p:nvPr>
        </p:nvSpPr>
        <p:spPr/>
        <p:txBody>
          <a:bodyPr>
            <a:normAutofit/>
          </a:bodyPr>
          <a:lstStyle/>
          <a:p>
            <a:r>
              <a:rPr lang="en-IE" dirty="0"/>
              <a:t>JavaScript was developed by Brandon </a:t>
            </a:r>
            <a:r>
              <a:rPr lang="en-IE" dirty="0" err="1"/>
              <a:t>Eich</a:t>
            </a:r>
            <a:r>
              <a:rPr lang="en-IE" dirty="0"/>
              <a:t> (Netscape) in 1995 and became successful because of its simplicity and power</a:t>
            </a:r>
          </a:p>
          <a:p>
            <a:r>
              <a:rPr lang="en-IE" dirty="0"/>
              <a:t>Inspired by Java, Scheme and Self programming languages</a:t>
            </a:r>
          </a:p>
          <a:p>
            <a:r>
              <a:rPr lang="en-IE" b="1" dirty="0"/>
              <a:t>It is universal and runs in any browser</a:t>
            </a:r>
          </a:p>
          <a:p>
            <a:r>
              <a:rPr lang="en-IE" dirty="0"/>
              <a:t>Two types of JavaScript exist: client side and server side.</a:t>
            </a:r>
          </a:p>
          <a:p>
            <a:pPr lvl="1"/>
            <a:r>
              <a:rPr lang="en-IE" dirty="0"/>
              <a:t>client side JavaScript is the code that is sent to the browser along with the HTML code of a Web page and is executed on the client by the browser</a:t>
            </a:r>
          </a:p>
          <a:p>
            <a:pPr lvl="1"/>
            <a:r>
              <a:rPr lang="en-IE" dirty="0"/>
              <a:t>server side JavaScript stays on the server and can be executed only by the server; Web browsers cannot execute it</a:t>
            </a:r>
          </a:p>
          <a:p>
            <a:pPr lvl="1"/>
            <a:r>
              <a:rPr lang="en-IE" dirty="0"/>
              <a:t>we are only interested in client side JavaScript</a:t>
            </a:r>
          </a:p>
        </p:txBody>
      </p:sp>
      <p:sp>
        <p:nvSpPr>
          <p:cNvPr id="4" name="Slide Number Placeholder 3"/>
          <p:cNvSpPr>
            <a:spLocks noGrp="1"/>
          </p:cNvSpPr>
          <p:nvPr>
            <p:ph type="sldNum" sz="quarter" idx="12"/>
          </p:nvPr>
        </p:nvSpPr>
        <p:spPr/>
        <p:txBody>
          <a:bodyPr/>
          <a:lstStyle/>
          <a:p>
            <a:fld id="{88BE2290-67D2-47D6-8BCC-8C6D7D95B7A2}" type="slidenum">
              <a:rPr lang="en-IE" smtClean="0"/>
              <a:t>10</a:t>
            </a:fld>
            <a:endParaRPr lang="en-IE"/>
          </a:p>
        </p:txBody>
      </p:sp>
    </p:spTree>
    <p:extLst>
      <p:ext uri="{BB962C8B-B14F-4D97-AF65-F5344CB8AC3E}">
        <p14:creationId xmlns:p14="http://schemas.microsoft.com/office/powerpoint/2010/main" val="3036816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E8B9A-B624-4629-B724-80A0966546BA}"/>
              </a:ext>
            </a:extLst>
          </p:cNvPr>
          <p:cNvSpPr>
            <a:spLocks noGrp="1"/>
          </p:cNvSpPr>
          <p:nvPr>
            <p:ph type="title"/>
          </p:nvPr>
        </p:nvSpPr>
        <p:spPr/>
        <p:txBody>
          <a:bodyPr/>
          <a:lstStyle/>
          <a:p>
            <a:r>
              <a:rPr lang="en-IE" dirty="0"/>
              <a:t>Browser Components</a:t>
            </a:r>
          </a:p>
        </p:txBody>
      </p:sp>
      <p:pic>
        <p:nvPicPr>
          <p:cNvPr id="5" name="Content Placeholder 4" descr="Diagram&#10;&#10;Description automatically generated">
            <a:extLst>
              <a:ext uri="{FF2B5EF4-FFF2-40B4-BE49-F238E27FC236}">
                <a16:creationId xmlns:a16="http://schemas.microsoft.com/office/drawing/2014/main" id="{00DE58A2-5A5B-4C72-A9EE-80AEDF2D2C9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90750" y="2386806"/>
            <a:ext cx="4762500" cy="3228975"/>
          </a:xfrm>
        </p:spPr>
      </p:pic>
    </p:spTree>
    <p:extLst>
      <p:ext uri="{BB962C8B-B14F-4D97-AF65-F5344CB8AC3E}">
        <p14:creationId xmlns:p14="http://schemas.microsoft.com/office/powerpoint/2010/main" val="21033385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4E8E28-62E6-424A-9D9D-6A1FA1352C7B}"/>
              </a:ext>
            </a:extLst>
          </p:cNvPr>
          <p:cNvSpPr>
            <a:spLocks noGrp="1"/>
          </p:cNvSpPr>
          <p:nvPr>
            <p:ph type="title"/>
          </p:nvPr>
        </p:nvSpPr>
        <p:spPr/>
        <p:txBody>
          <a:bodyPr/>
          <a:lstStyle/>
          <a:p>
            <a:r>
              <a:rPr lang="en-IE" dirty="0"/>
              <a:t>Browser – Loading a web </a:t>
            </a:r>
            <a:r>
              <a:rPr lang="en-IE" dirty="0" smtClean="0"/>
              <a:t>page</a:t>
            </a:r>
            <a:endParaRPr lang="en-IE" dirty="0"/>
          </a:p>
        </p:txBody>
      </p:sp>
      <p:pic>
        <p:nvPicPr>
          <p:cNvPr id="5" name="Content Placeholder 4" descr="Diagram&#10;&#10;Description automatically generated">
            <a:extLst>
              <a:ext uri="{FF2B5EF4-FFF2-40B4-BE49-F238E27FC236}">
                <a16:creationId xmlns:a16="http://schemas.microsoft.com/office/drawing/2014/main" id="{E05DD766-B9B7-45FF-9673-F061474863E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8650" y="2174967"/>
            <a:ext cx="7886700" cy="3652654"/>
          </a:xfrm>
        </p:spPr>
      </p:pic>
    </p:spTree>
    <p:extLst>
      <p:ext uri="{BB962C8B-B14F-4D97-AF65-F5344CB8AC3E}">
        <p14:creationId xmlns:p14="http://schemas.microsoft.com/office/powerpoint/2010/main" val="463956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1115616" y="44624"/>
            <a:ext cx="7498080" cy="1143000"/>
          </a:xfrm>
        </p:spPr>
        <p:txBody>
          <a:bodyPr/>
          <a:lstStyle/>
          <a:p>
            <a:r>
              <a:rPr lang="en-IE" sz="4800" dirty="0"/>
              <a:t>Document Object Model</a:t>
            </a:r>
          </a:p>
        </p:txBody>
      </p:sp>
      <p:sp>
        <p:nvSpPr>
          <p:cNvPr id="7" name="Slide Number Placeholder 6"/>
          <p:cNvSpPr>
            <a:spLocks noGrp="1"/>
          </p:cNvSpPr>
          <p:nvPr>
            <p:ph type="sldNum" sz="quarter" idx="12"/>
          </p:nvPr>
        </p:nvSpPr>
        <p:spPr/>
        <p:txBody>
          <a:bodyPr/>
          <a:lstStyle/>
          <a:p>
            <a:fld id="{88BE2290-67D2-47D6-8BCC-8C6D7D95B7A2}" type="slidenum">
              <a:rPr lang="en-IE" smtClean="0"/>
              <a:t>13</a:t>
            </a:fld>
            <a:endParaRPr lang="en-IE"/>
          </a:p>
        </p:txBody>
      </p:sp>
      <p:pic>
        <p:nvPicPr>
          <p:cNvPr id="2" name="Picture 1"/>
          <p:cNvPicPr>
            <a:picLocks noChangeAspect="1"/>
          </p:cNvPicPr>
          <p:nvPr/>
        </p:nvPicPr>
        <p:blipFill>
          <a:blip r:embed="rId3"/>
          <a:stretch>
            <a:fillRect/>
          </a:stretch>
        </p:blipFill>
        <p:spPr>
          <a:xfrm>
            <a:off x="292100" y="1534600"/>
            <a:ext cx="8559800" cy="4398400"/>
          </a:xfrm>
          <a:prstGeom prst="rect">
            <a:avLst/>
          </a:prstGeom>
        </p:spPr>
      </p:pic>
    </p:spTree>
    <p:extLst>
      <p:ext uri="{BB962C8B-B14F-4D97-AF65-F5344CB8AC3E}">
        <p14:creationId xmlns:p14="http://schemas.microsoft.com/office/powerpoint/2010/main" val="38592888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5346" name="Object 2"/>
          <p:cNvGraphicFramePr>
            <a:graphicFrameLocks noChangeAspect="1"/>
          </p:cNvGraphicFramePr>
          <p:nvPr/>
        </p:nvGraphicFramePr>
        <p:xfrm>
          <a:off x="1143000" y="990600"/>
          <a:ext cx="7321550" cy="434975"/>
        </p:xfrm>
        <a:graphic>
          <a:graphicData uri="http://schemas.openxmlformats.org/presentationml/2006/ole">
            <mc:AlternateContent xmlns:mc="http://schemas.openxmlformats.org/markup-compatibility/2006">
              <mc:Choice xmlns:v="urn:schemas-microsoft-com:vml" Requires="v">
                <p:oleObj spid="_x0000_s4112" name="Document" r:id="rId4" imgW="7321366" imgH="435069" progId="Word.Document.8">
                  <p:embed/>
                </p:oleObj>
              </mc:Choice>
              <mc:Fallback>
                <p:oleObj name="Document" r:id="rId4" imgW="7321366" imgH="435069" progId="Word.Documen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43000" y="990600"/>
                        <a:ext cx="7321550" cy="4349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85348" name="Rectangle 4"/>
          <p:cNvSpPr>
            <a:spLocks noChangeArrowheads="1"/>
          </p:cNvSpPr>
          <p:nvPr/>
        </p:nvSpPr>
        <p:spPr bwMode="auto">
          <a:xfrm>
            <a:off x="0" y="1624013"/>
            <a:ext cx="9144000" cy="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IE"/>
          </a:p>
        </p:txBody>
      </p:sp>
      <p:graphicFrame>
        <p:nvGraphicFramePr>
          <p:cNvPr id="185347" name="Object 3"/>
          <p:cNvGraphicFramePr>
            <a:graphicFrameLocks noChangeAspect="1"/>
          </p:cNvGraphicFramePr>
          <p:nvPr/>
        </p:nvGraphicFramePr>
        <p:xfrm>
          <a:off x="1066800" y="1600200"/>
          <a:ext cx="6838950" cy="3609975"/>
        </p:xfrm>
        <a:graphic>
          <a:graphicData uri="http://schemas.openxmlformats.org/presentationml/2006/ole">
            <mc:AlternateContent xmlns:mc="http://schemas.openxmlformats.org/markup-compatibility/2006">
              <mc:Choice xmlns:v="urn:schemas-microsoft-com:vml" Requires="v">
                <p:oleObj spid="_x0000_s4113" name="Visio" r:id="rId6" imgW="3875227" imgH="2046427" progId="Visio.Drawing.11">
                  <p:embed/>
                </p:oleObj>
              </mc:Choice>
              <mc:Fallback>
                <p:oleObj name="Visio" r:id="rId6" imgW="3875227" imgH="2046427" progId="Visio.Drawing.11">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66800" y="1600200"/>
                        <a:ext cx="6838950" cy="3609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Slide Number Placeholder 2"/>
          <p:cNvSpPr>
            <a:spLocks noGrp="1"/>
          </p:cNvSpPr>
          <p:nvPr>
            <p:ph type="sldNum" sz="quarter" idx="12"/>
          </p:nvPr>
        </p:nvSpPr>
        <p:spPr/>
        <p:txBody>
          <a:bodyPr/>
          <a:lstStyle/>
          <a:p>
            <a:fld id="{88BE2290-67D2-47D6-8BCC-8C6D7D95B7A2}" type="slidenum">
              <a:rPr lang="en-IE" smtClean="0"/>
              <a:t>14</a:t>
            </a:fld>
            <a:endParaRPr lang="en-IE"/>
          </a:p>
        </p:txBody>
      </p:sp>
    </p:spTree>
    <p:extLst>
      <p:ext uri="{BB962C8B-B14F-4D97-AF65-F5344CB8AC3E}">
        <p14:creationId xmlns:p14="http://schemas.microsoft.com/office/powerpoint/2010/main" val="27253489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116632"/>
            <a:ext cx="8229600" cy="952128"/>
          </a:xfrm>
        </p:spPr>
        <p:txBody>
          <a:bodyPr>
            <a:normAutofit fontScale="90000"/>
          </a:bodyPr>
          <a:lstStyle/>
          <a:p>
            <a:r>
              <a:rPr lang="en-IE" sz="4800" dirty="0"/>
              <a:t>An Introduction to the DOM</a:t>
            </a:r>
          </a:p>
        </p:txBody>
      </p:sp>
      <p:sp>
        <p:nvSpPr>
          <p:cNvPr id="4" name="Content Placeholder 3"/>
          <p:cNvSpPr>
            <a:spLocks noGrp="1"/>
          </p:cNvSpPr>
          <p:nvPr>
            <p:ph idx="1"/>
          </p:nvPr>
        </p:nvSpPr>
        <p:spPr>
          <a:xfrm>
            <a:off x="1187624" y="1196752"/>
            <a:ext cx="7560840" cy="5184576"/>
          </a:xfrm>
        </p:spPr>
        <p:txBody>
          <a:bodyPr>
            <a:normAutofit/>
          </a:bodyPr>
          <a:lstStyle/>
          <a:p>
            <a:r>
              <a:rPr lang="en-IE" dirty="0"/>
              <a:t>The document object model (DOM) is a collection of nodes in the web browser’s memory that represent the current webpage. The nodes are organised in a hierarchy.</a:t>
            </a:r>
          </a:p>
          <a:p>
            <a:r>
              <a:rPr lang="en-IE" dirty="0"/>
              <a:t>The DOM is built when the page is loaded in the browser</a:t>
            </a:r>
          </a:p>
          <a:p>
            <a:r>
              <a:rPr lang="en-IE" dirty="0"/>
              <a:t>JavaScript can modify the web page in the browser by modifying the DOM</a:t>
            </a:r>
          </a:p>
          <a:p>
            <a:r>
              <a:rPr lang="en-IE" dirty="0"/>
              <a:t>When the DOM is changed, the browser immediately displays the change on the webpage</a:t>
            </a:r>
          </a:p>
          <a:p>
            <a:r>
              <a:rPr lang="en-IE" dirty="0"/>
              <a:t>JavaScript applications usually manipulate the DOM based on user actions</a:t>
            </a:r>
          </a:p>
          <a:p>
            <a:pPr marL="82296" indent="0">
              <a:buNone/>
            </a:pPr>
            <a:endParaRPr lang="en-IE" dirty="0"/>
          </a:p>
        </p:txBody>
      </p:sp>
      <p:sp>
        <p:nvSpPr>
          <p:cNvPr id="2" name="Slide Number Placeholder 1"/>
          <p:cNvSpPr>
            <a:spLocks noGrp="1"/>
          </p:cNvSpPr>
          <p:nvPr>
            <p:ph type="sldNum" sz="quarter" idx="12"/>
          </p:nvPr>
        </p:nvSpPr>
        <p:spPr/>
        <p:txBody>
          <a:bodyPr/>
          <a:lstStyle/>
          <a:p>
            <a:fld id="{88BE2290-67D2-47D6-8BCC-8C6D7D95B7A2}" type="slidenum">
              <a:rPr lang="en-IE" smtClean="0"/>
              <a:t>15</a:t>
            </a:fld>
            <a:endParaRPr lang="en-IE"/>
          </a:p>
        </p:txBody>
      </p:sp>
      <p:sp>
        <p:nvSpPr>
          <p:cNvPr id="5" name="Explosion 2 4"/>
          <p:cNvSpPr/>
          <p:nvPr/>
        </p:nvSpPr>
        <p:spPr>
          <a:xfrm>
            <a:off x="1672389" y="5005137"/>
            <a:ext cx="5474369" cy="1852863"/>
          </a:xfrm>
          <a:prstGeom prst="irregularSeal2">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b="1" dirty="0">
                <a:latin typeface="Comic Sans MS" panose="030F0702030302020204" pitchFamily="66" charset="0"/>
              </a:rPr>
              <a:t>Demo (Demo </a:t>
            </a:r>
            <a:r>
              <a:rPr lang="en-IE" b="1" dirty="0" err="1">
                <a:latin typeface="Comic Sans MS" panose="030F0702030302020204" pitchFamily="66" charset="0"/>
              </a:rPr>
              <a:t>Calc</a:t>
            </a:r>
            <a:r>
              <a:rPr lang="en-IE" b="1" dirty="0">
                <a:latin typeface="Comic Sans MS" panose="030F0702030302020204" pitchFamily="66" charset="0"/>
              </a:rPr>
              <a:t>) Available on Moodle</a:t>
            </a:r>
          </a:p>
        </p:txBody>
      </p:sp>
    </p:spTree>
    <p:extLst>
      <p:ext uri="{BB962C8B-B14F-4D97-AF65-F5344CB8AC3E}">
        <p14:creationId xmlns:p14="http://schemas.microsoft.com/office/powerpoint/2010/main" val="245451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How Web Pages interact with DOM events</a:t>
            </a:r>
          </a:p>
        </p:txBody>
      </p:sp>
      <p:graphicFrame>
        <p:nvGraphicFramePr>
          <p:cNvPr id="4" name="Content Placeholder 3"/>
          <p:cNvGraphicFramePr>
            <a:graphicFrameLocks noGrp="1" noChangeAspect="1"/>
          </p:cNvGraphicFramePr>
          <p:nvPr>
            <p:ph idx="1"/>
            <p:extLst>
              <p:ext uri="{D42A27DB-BD31-4B8C-83A1-F6EECF244321}">
                <p14:modId xmlns:p14="http://schemas.microsoft.com/office/powerpoint/2010/main" val="1239865895"/>
              </p:ext>
            </p:extLst>
          </p:nvPr>
        </p:nvGraphicFramePr>
        <p:xfrm>
          <a:off x="466725" y="1592263"/>
          <a:ext cx="3816350" cy="2743200"/>
        </p:xfrm>
        <a:graphic>
          <a:graphicData uri="http://schemas.openxmlformats.org/presentationml/2006/ole">
            <mc:AlternateContent xmlns:mc="http://schemas.openxmlformats.org/markup-compatibility/2006">
              <mc:Choice xmlns:v="urn:schemas-microsoft-com:vml" Requires="v">
                <p:oleObj spid="_x0000_s5136" name="Visio" r:id="rId3" imgW="2200367" imgH="1581009" progId="Visio.Drawing.11">
                  <p:embed/>
                </p:oleObj>
              </mc:Choice>
              <mc:Fallback>
                <p:oleObj name="Visio" r:id="rId3" imgW="2200367" imgH="1581009" progId="Visio.Drawing.11">
                  <p:embed/>
                  <p:pic>
                    <p:nvPicPr>
                      <p:cNvPr id="0" name=""/>
                      <p:cNvPicPr>
                        <a:picLocks noChangeAspect="1" noChangeArrowheads="1"/>
                      </p:cNvPicPr>
                      <p:nvPr/>
                    </p:nvPicPr>
                    <p:blipFill>
                      <a:blip r:embed="rId4"/>
                      <a:srcRect r="-1418" b="-4518"/>
                      <a:stretch>
                        <a:fillRect/>
                      </a:stretch>
                    </p:blipFill>
                    <p:spPr bwMode="auto">
                      <a:xfrm>
                        <a:off x="466725" y="1592263"/>
                        <a:ext cx="3816350" cy="2743200"/>
                      </a:xfrm>
                      <a:prstGeom prst="rect">
                        <a:avLst/>
                      </a:prstGeom>
                      <a:noFill/>
                    </p:spPr>
                  </p:pic>
                </p:oleObj>
              </mc:Fallback>
            </mc:AlternateContent>
          </a:graphicData>
        </a:graphic>
      </p:graphicFrame>
      <p:graphicFrame>
        <p:nvGraphicFramePr>
          <p:cNvPr id="5" name="Object 3"/>
          <p:cNvGraphicFramePr>
            <a:graphicFrameLocks noChangeAspect="1"/>
          </p:cNvGraphicFramePr>
          <p:nvPr>
            <p:extLst>
              <p:ext uri="{D42A27DB-BD31-4B8C-83A1-F6EECF244321}">
                <p14:modId xmlns:p14="http://schemas.microsoft.com/office/powerpoint/2010/main" val="2087590693"/>
              </p:ext>
            </p:extLst>
          </p:nvPr>
        </p:nvGraphicFramePr>
        <p:xfrm>
          <a:off x="1447800" y="4592052"/>
          <a:ext cx="6248400" cy="2047875"/>
        </p:xfrm>
        <a:graphic>
          <a:graphicData uri="http://schemas.openxmlformats.org/presentationml/2006/ole">
            <mc:AlternateContent xmlns:mc="http://schemas.openxmlformats.org/markup-compatibility/2006">
              <mc:Choice xmlns:v="urn:schemas-microsoft-com:vml" Requires="v">
                <p:oleObj spid="_x0000_s5137" name="Visio" r:id="rId5" imgW="3637178" imgH="1195730" progId="Visio.Drawing.11">
                  <p:embed/>
                </p:oleObj>
              </mc:Choice>
              <mc:Fallback>
                <p:oleObj name="Visio" r:id="rId5" imgW="3637178" imgH="1195730" progId="Visio.Drawing.11">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47800" y="4592052"/>
                        <a:ext cx="6248400" cy="2047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3701185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57200" y="-27384"/>
            <a:ext cx="8229600" cy="835496"/>
          </a:xfrm>
        </p:spPr>
        <p:txBody>
          <a:bodyPr/>
          <a:lstStyle/>
          <a:p>
            <a:r>
              <a:rPr lang="en-IE" dirty="0"/>
              <a:t>Introduction to JavaScript</a:t>
            </a:r>
          </a:p>
        </p:txBody>
      </p:sp>
      <p:sp>
        <p:nvSpPr>
          <p:cNvPr id="6" name="Slide Number Placeholder 5"/>
          <p:cNvSpPr>
            <a:spLocks noGrp="1"/>
          </p:cNvSpPr>
          <p:nvPr>
            <p:ph type="sldNum" sz="quarter" idx="12"/>
          </p:nvPr>
        </p:nvSpPr>
        <p:spPr/>
        <p:txBody>
          <a:bodyPr/>
          <a:lstStyle/>
          <a:p>
            <a:fld id="{88BE2290-67D2-47D6-8BCC-8C6D7D95B7A2}" type="slidenum">
              <a:rPr lang="en-IE" smtClean="0"/>
              <a:t>17</a:t>
            </a:fld>
            <a:endParaRPr lang="en-IE"/>
          </a:p>
        </p:txBody>
      </p:sp>
      <p:pic>
        <p:nvPicPr>
          <p:cNvPr id="4115" name="Picture 1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5225959"/>
            <a:ext cx="3139106" cy="163204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 name="Picture 1"/>
          <p:cNvPicPr>
            <a:picLocks noChangeAspect="1"/>
          </p:cNvPicPr>
          <p:nvPr/>
        </p:nvPicPr>
        <p:blipFill>
          <a:blip r:embed="rId4"/>
          <a:stretch>
            <a:fillRect/>
          </a:stretch>
        </p:blipFill>
        <p:spPr>
          <a:xfrm>
            <a:off x="3286047" y="5248978"/>
            <a:ext cx="3024961" cy="1609022"/>
          </a:xfrm>
          <a:prstGeom prst="rect">
            <a:avLst/>
          </a:prstGeom>
        </p:spPr>
      </p:pic>
      <p:pic>
        <p:nvPicPr>
          <p:cNvPr id="3" name="Picture 2"/>
          <p:cNvPicPr>
            <a:picLocks noChangeAspect="1"/>
          </p:cNvPicPr>
          <p:nvPr/>
        </p:nvPicPr>
        <p:blipFill>
          <a:blip r:embed="rId5"/>
          <a:stretch>
            <a:fillRect/>
          </a:stretch>
        </p:blipFill>
        <p:spPr>
          <a:xfrm>
            <a:off x="1940043" y="723324"/>
            <a:ext cx="5263913" cy="4010601"/>
          </a:xfrm>
          <a:prstGeom prst="rect">
            <a:avLst/>
          </a:prstGeom>
        </p:spPr>
      </p:pic>
      <p:pic>
        <p:nvPicPr>
          <p:cNvPr id="4" name="Picture 3"/>
          <p:cNvPicPr>
            <a:picLocks noChangeAspect="1"/>
          </p:cNvPicPr>
          <p:nvPr/>
        </p:nvPicPr>
        <p:blipFill>
          <a:blip r:embed="rId6"/>
          <a:stretch>
            <a:fillRect/>
          </a:stretch>
        </p:blipFill>
        <p:spPr>
          <a:xfrm>
            <a:off x="4098222" y="4058194"/>
            <a:ext cx="4815568" cy="1995295"/>
          </a:xfrm>
          <a:prstGeom prst="rect">
            <a:avLst/>
          </a:prstGeom>
        </p:spPr>
      </p:pic>
    </p:spTree>
    <p:extLst>
      <p:ext uri="{BB962C8B-B14F-4D97-AF65-F5344CB8AC3E}">
        <p14:creationId xmlns:p14="http://schemas.microsoft.com/office/powerpoint/2010/main" val="40662211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sz="4000" dirty="0"/>
              <a:t>Basic JavaScript</a:t>
            </a:r>
          </a:p>
        </p:txBody>
      </p:sp>
      <p:sp>
        <p:nvSpPr>
          <p:cNvPr id="3" name="Content Placeholder 2"/>
          <p:cNvSpPr>
            <a:spLocks noGrp="1"/>
          </p:cNvSpPr>
          <p:nvPr>
            <p:ph idx="1"/>
          </p:nvPr>
        </p:nvSpPr>
        <p:spPr/>
        <p:txBody>
          <a:bodyPr>
            <a:normAutofit/>
          </a:bodyPr>
          <a:lstStyle/>
          <a:p>
            <a:r>
              <a:rPr lang="en-IE" sz="2400" dirty="0"/>
              <a:t>JavaScript is case-sensitive.</a:t>
            </a:r>
          </a:p>
          <a:p>
            <a:r>
              <a:rPr lang="en-IE" sz="2400" dirty="0"/>
              <a:t>JavaScript statements end with a semicolon. </a:t>
            </a:r>
          </a:p>
          <a:p>
            <a:r>
              <a:rPr lang="en-IE" sz="2400" dirty="0"/>
              <a:t>JavaScript ignores extra whitespace in statements.</a:t>
            </a:r>
          </a:p>
          <a:p>
            <a:r>
              <a:rPr lang="en-IE" sz="2400" dirty="0"/>
              <a:t>Single-line comments begin with two forward slashes.</a:t>
            </a:r>
          </a:p>
          <a:p>
            <a:r>
              <a:rPr lang="en-IE" sz="2400" dirty="0"/>
              <a:t>Multi-line comments begin with /* and end with */.</a:t>
            </a:r>
          </a:p>
        </p:txBody>
      </p:sp>
      <p:sp>
        <p:nvSpPr>
          <p:cNvPr id="5" name="Slide Number Placeholder 3"/>
          <p:cNvSpPr>
            <a:spLocks noGrp="1"/>
          </p:cNvSpPr>
          <p:nvPr>
            <p:ph type="sldNum" sz="quarter" idx="12"/>
          </p:nvPr>
        </p:nvSpPr>
        <p:spPr/>
        <p:txBody>
          <a:bodyPr/>
          <a:lstStyle/>
          <a:p>
            <a:endParaRPr lang="en-US"/>
          </a:p>
          <a:p>
            <a:pPr algn="r"/>
            <a:r>
              <a:rPr lang="en-US" sz="1000"/>
              <a:t>Slide </a:t>
            </a:r>
            <a:fld id="{7A480263-BF8F-4FDC-81EB-3DC4EA1CC7BB}" type="slidenum">
              <a:rPr lang="en-US" sz="1000"/>
              <a:pPr algn="r"/>
              <a:t>18</a:t>
            </a:fld>
            <a:endParaRPr lang="en-US" sz="1000"/>
          </a:p>
        </p:txBody>
      </p:sp>
    </p:spTree>
    <p:extLst>
      <p:ext uri="{BB962C8B-B14F-4D97-AF65-F5344CB8AC3E}">
        <p14:creationId xmlns:p14="http://schemas.microsoft.com/office/powerpoint/2010/main" val="26627006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E" dirty="0"/>
              <a:t>Inputs and Outputs</a:t>
            </a:r>
          </a:p>
        </p:txBody>
      </p:sp>
      <p:sp>
        <p:nvSpPr>
          <p:cNvPr id="4" name="Text Placeholder 3"/>
          <p:cNvSpPr>
            <a:spLocks noGrp="1"/>
          </p:cNvSpPr>
          <p:nvPr>
            <p:ph type="body" idx="1"/>
          </p:nvPr>
        </p:nvSpPr>
        <p:spPr/>
        <p:txBody>
          <a:bodyPr/>
          <a:lstStyle/>
          <a:p>
            <a:r>
              <a:rPr lang="en-IE" dirty="0"/>
              <a:t>Establishing a line of communication</a:t>
            </a:r>
          </a:p>
        </p:txBody>
      </p:sp>
    </p:spTree>
    <p:extLst>
      <p:ext uri="{BB962C8B-B14F-4D97-AF65-F5344CB8AC3E}">
        <p14:creationId xmlns:p14="http://schemas.microsoft.com/office/powerpoint/2010/main" val="28976261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Semester 2 – JavaScript</a:t>
            </a:r>
          </a:p>
        </p:txBody>
      </p:sp>
      <p:sp>
        <p:nvSpPr>
          <p:cNvPr id="3" name="Content Placeholder 2"/>
          <p:cNvSpPr>
            <a:spLocks noGrp="1"/>
          </p:cNvSpPr>
          <p:nvPr>
            <p:ph idx="1"/>
          </p:nvPr>
        </p:nvSpPr>
        <p:spPr/>
        <p:txBody>
          <a:bodyPr>
            <a:normAutofit/>
          </a:bodyPr>
          <a:lstStyle/>
          <a:p>
            <a:r>
              <a:rPr lang="en-IE" sz="2800" dirty="0"/>
              <a:t>JavaScript</a:t>
            </a:r>
          </a:p>
          <a:p>
            <a:r>
              <a:rPr lang="en-IE" sz="2800" dirty="0"/>
              <a:t>DOM Scripting</a:t>
            </a:r>
          </a:p>
          <a:p>
            <a:r>
              <a:rPr lang="en-IE" sz="2800" dirty="0"/>
              <a:t>References:</a:t>
            </a:r>
          </a:p>
          <a:p>
            <a:pPr lvl="1"/>
            <a:r>
              <a:rPr lang="en-IE" sz="2400" dirty="0"/>
              <a:t>W3 Schools website tutorial</a:t>
            </a:r>
          </a:p>
          <a:p>
            <a:pPr lvl="2"/>
            <a:r>
              <a:rPr lang="en-IE" sz="2100" dirty="0">
                <a:hlinkClick r:id="rId2"/>
              </a:rPr>
              <a:t>https://www.w3schools.com/js/default.asp</a:t>
            </a:r>
            <a:endParaRPr lang="en-IE" sz="2100" dirty="0"/>
          </a:p>
          <a:p>
            <a:pPr lvl="1"/>
            <a:r>
              <a:rPr lang="en-IE" sz="2400" dirty="0"/>
              <a:t>W3 Reference</a:t>
            </a:r>
          </a:p>
          <a:p>
            <a:pPr lvl="2"/>
            <a:r>
              <a:rPr lang="en-IE" sz="2100" dirty="0">
                <a:hlinkClick r:id="rId3"/>
              </a:rPr>
              <a:t>https://www.w3schools.com/jsref/default.asp</a:t>
            </a:r>
            <a:endParaRPr lang="en-IE" sz="2100" dirty="0"/>
          </a:p>
          <a:p>
            <a:pPr lvl="1"/>
            <a:r>
              <a:rPr lang="en-IE" sz="2400" dirty="0" err="1"/>
              <a:t>Murach’s</a:t>
            </a:r>
            <a:r>
              <a:rPr lang="en-IE" sz="2400" dirty="0"/>
              <a:t> </a:t>
            </a:r>
            <a:r>
              <a:rPr lang="en-IE" sz="2400" dirty="0" err="1"/>
              <a:t>Javascript</a:t>
            </a:r>
            <a:r>
              <a:rPr lang="en-IE" sz="2400" dirty="0"/>
              <a:t> and DOM scripting</a:t>
            </a:r>
          </a:p>
          <a:p>
            <a:pPr lvl="2"/>
            <a:r>
              <a:rPr lang="en-IE" sz="2100" dirty="0">
                <a:hlinkClick r:id="rId4"/>
              </a:rPr>
              <a:t>https://www.murach.com/shop/murach-s-javascript-2nd-edition-detail</a:t>
            </a:r>
            <a:endParaRPr lang="en-IE" sz="2100" dirty="0"/>
          </a:p>
          <a:p>
            <a:pPr marL="301752" lvl="1" indent="0">
              <a:buNone/>
            </a:pPr>
            <a:endParaRPr lang="en-IE" sz="2400" dirty="0"/>
          </a:p>
          <a:p>
            <a:pPr lvl="1"/>
            <a:endParaRPr lang="en-IE" sz="2400" dirty="0"/>
          </a:p>
        </p:txBody>
      </p:sp>
      <p:sp>
        <p:nvSpPr>
          <p:cNvPr id="5" name="Slide Number Placeholder 4"/>
          <p:cNvSpPr>
            <a:spLocks noGrp="1"/>
          </p:cNvSpPr>
          <p:nvPr>
            <p:ph type="sldNum" sz="quarter" idx="12"/>
          </p:nvPr>
        </p:nvSpPr>
        <p:spPr/>
        <p:txBody>
          <a:bodyPr/>
          <a:lstStyle/>
          <a:p>
            <a:fld id="{88BE2290-67D2-47D6-8BCC-8C6D7D95B7A2}" type="slidenum">
              <a:rPr lang="en-IE" smtClean="0"/>
              <a:t>2</a:t>
            </a:fld>
            <a:endParaRPr lang="en-IE"/>
          </a:p>
        </p:txBody>
      </p:sp>
    </p:spTree>
    <p:extLst>
      <p:ext uri="{BB962C8B-B14F-4D97-AF65-F5344CB8AC3E}">
        <p14:creationId xmlns:p14="http://schemas.microsoft.com/office/powerpoint/2010/main" val="42735847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effectLst/>
              </a:rPr>
              <a:t>Window alert() Method</a:t>
            </a:r>
          </a:p>
        </p:txBody>
      </p:sp>
      <p:sp>
        <p:nvSpPr>
          <p:cNvPr id="3" name="Content Placeholder 2"/>
          <p:cNvSpPr>
            <a:spLocks noGrp="1"/>
          </p:cNvSpPr>
          <p:nvPr>
            <p:ph idx="1"/>
          </p:nvPr>
        </p:nvSpPr>
        <p:spPr/>
        <p:txBody>
          <a:bodyPr/>
          <a:lstStyle/>
          <a:p>
            <a:r>
              <a:rPr lang="en-IE" dirty="0"/>
              <a:t>The alert() method displays an alert box with a specified message and an OK button.</a:t>
            </a:r>
          </a:p>
          <a:p>
            <a:endParaRPr lang="en-IE" dirty="0"/>
          </a:p>
          <a:p>
            <a:r>
              <a:rPr lang="en-IE" dirty="0"/>
              <a:t>An alert box is often used if you want to make sure information comes through to the user.</a:t>
            </a:r>
          </a:p>
          <a:p>
            <a:endParaRPr lang="en-IE" dirty="0"/>
          </a:p>
          <a:p>
            <a:r>
              <a:rPr lang="en-IE" dirty="0"/>
              <a:t>Note: The alert box takes the focus away from the current window, and forces the browser to read the message. Do not overuse this method, as it prevents the user from accessing other parts of the page until the box is closed.</a:t>
            </a:r>
          </a:p>
        </p:txBody>
      </p:sp>
      <p:sp>
        <p:nvSpPr>
          <p:cNvPr id="4" name="Slide Number Placeholder 3"/>
          <p:cNvSpPr>
            <a:spLocks noGrp="1"/>
          </p:cNvSpPr>
          <p:nvPr>
            <p:ph type="sldNum" sz="quarter" idx="12"/>
          </p:nvPr>
        </p:nvSpPr>
        <p:spPr/>
        <p:txBody>
          <a:bodyPr/>
          <a:lstStyle/>
          <a:p>
            <a:fld id="{A1825655-CF4C-4FE1-8C8F-AB58FA4E1AB7}" type="slidenum">
              <a:rPr lang="en-IE" smtClean="0"/>
              <a:t>20</a:t>
            </a:fld>
            <a:endParaRPr lang="en-IE"/>
          </a:p>
        </p:txBody>
      </p:sp>
    </p:spTree>
    <p:extLst>
      <p:ext uri="{BB962C8B-B14F-4D97-AF65-F5344CB8AC3E}">
        <p14:creationId xmlns:p14="http://schemas.microsoft.com/office/powerpoint/2010/main" val="4784932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effectLst/>
              </a:rPr>
              <a:t>Window alert() Method</a:t>
            </a:r>
            <a:endParaRPr lang="en-IE" dirty="0"/>
          </a:p>
        </p:txBody>
      </p:sp>
      <p:sp>
        <p:nvSpPr>
          <p:cNvPr id="3" name="Slide Number Placeholder 2"/>
          <p:cNvSpPr>
            <a:spLocks noGrp="1"/>
          </p:cNvSpPr>
          <p:nvPr>
            <p:ph type="sldNum" sz="quarter" idx="12"/>
          </p:nvPr>
        </p:nvSpPr>
        <p:spPr/>
        <p:txBody>
          <a:bodyPr/>
          <a:lstStyle/>
          <a:p>
            <a:fld id="{A1825655-CF4C-4FE1-8C8F-AB58FA4E1AB7}" type="slidenum">
              <a:rPr lang="en-IE" smtClean="0"/>
              <a:t>21</a:t>
            </a:fld>
            <a:endParaRPr lang="en-IE"/>
          </a:p>
        </p:txBody>
      </p:sp>
      <p:sp>
        <p:nvSpPr>
          <p:cNvPr id="8" name="TextBox 7"/>
          <p:cNvSpPr txBox="1"/>
          <p:nvPr/>
        </p:nvSpPr>
        <p:spPr>
          <a:xfrm>
            <a:off x="2038197" y="1413431"/>
            <a:ext cx="5067606" cy="369332"/>
          </a:xfrm>
          <a:prstGeom prst="rect">
            <a:avLst/>
          </a:prstGeom>
          <a:noFill/>
        </p:spPr>
        <p:txBody>
          <a:bodyPr wrap="none" rtlCol="0">
            <a:spAutoFit/>
          </a:bodyPr>
          <a:lstStyle/>
          <a:p>
            <a:r>
              <a:rPr lang="en-GB" dirty="0">
                <a:solidFill>
                  <a:srgbClr val="FF0000"/>
                </a:solidFill>
              </a:rPr>
              <a:t>Recreate the following page and save it as AlertEx1.</a:t>
            </a:r>
          </a:p>
        </p:txBody>
      </p:sp>
      <p:pic>
        <p:nvPicPr>
          <p:cNvPr id="5" name="Picture 4"/>
          <p:cNvPicPr>
            <a:picLocks noChangeAspect="1"/>
          </p:cNvPicPr>
          <p:nvPr/>
        </p:nvPicPr>
        <p:blipFill>
          <a:blip r:embed="rId2"/>
          <a:stretch>
            <a:fillRect/>
          </a:stretch>
        </p:blipFill>
        <p:spPr>
          <a:xfrm>
            <a:off x="306433" y="1731294"/>
            <a:ext cx="8069796" cy="3281126"/>
          </a:xfrm>
          <a:prstGeom prst="rect">
            <a:avLst/>
          </a:prstGeom>
        </p:spPr>
      </p:pic>
      <p:pic>
        <p:nvPicPr>
          <p:cNvPr id="6" name="Picture 5"/>
          <p:cNvPicPr>
            <a:picLocks noChangeAspect="1"/>
          </p:cNvPicPr>
          <p:nvPr/>
        </p:nvPicPr>
        <p:blipFill>
          <a:blip r:embed="rId3"/>
          <a:stretch>
            <a:fillRect/>
          </a:stretch>
        </p:blipFill>
        <p:spPr>
          <a:xfrm>
            <a:off x="2334708" y="4607857"/>
            <a:ext cx="5898586" cy="2170475"/>
          </a:xfrm>
          <a:prstGeom prst="rect">
            <a:avLst/>
          </a:prstGeom>
        </p:spPr>
      </p:pic>
    </p:spTree>
    <p:extLst>
      <p:ext uri="{BB962C8B-B14F-4D97-AF65-F5344CB8AC3E}">
        <p14:creationId xmlns:p14="http://schemas.microsoft.com/office/powerpoint/2010/main" val="21138524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sz="4800" dirty="0">
                <a:effectLst/>
              </a:rPr>
              <a:t>Window prompt() Method</a:t>
            </a:r>
            <a:endParaRPr lang="en-IE" sz="4800" dirty="0"/>
          </a:p>
        </p:txBody>
      </p:sp>
      <p:sp>
        <p:nvSpPr>
          <p:cNvPr id="3" name="Content Placeholder 2"/>
          <p:cNvSpPr>
            <a:spLocks noGrp="1"/>
          </p:cNvSpPr>
          <p:nvPr>
            <p:ph idx="1"/>
          </p:nvPr>
        </p:nvSpPr>
        <p:spPr/>
        <p:txBody>
          <a:bodyPr>
            <a:normAutofit fontScale="92500"/>
          </a:bodyPr>
          <a:lstStyle/>
          <a:p>
            <a:r>
              <a:rPr lang="en-IE" dirty="0"/>
              <a:t>The prompt() method displays a dialog box that prompts the visitor for input.</a:t>
            </a:r>
          </a:p>
          <a:p>
            <a:endParaRPr lang="en-IE" dirty="0"/>
          </a:p>
          <a:p>
            <a:r>
              <a:rPr lang="en-IE" dirty="0"/>
              <a:t>A prompt box is often used if you want the user to input a value before entering a page.</a:t>
            </a:r>
          </a:p>
          <a:p>
            <a:endParaRPr lang="en-IE" dirty="0"/>
          </a:p>
          <a:p>
            <a:r>
              <a:rPr lang="en-IE" dirty="0"/>
              <a:t>Note: When a prompt box pops up, the user will have to click either "OK" or "Cancel" to proceed after entering an input value. Do not overuse this method, as it prevent the user from accessing other parts of the page until the box is closed.</a:t>
            </a:r>
          </a:p>
          <a:p>
            <a:endParaRPr lang="en-IE" dirty="0"/>
          </a:p>
          <a:p>
            <a:r>
              <a:rPr lang="en-IE" dirty="0"/>
              <a:t>The prompt() method returns the input value if the user clicks "OK". If the user clicks "cancel" the method returns null.</a:t>
            </a:r>
          </a:p>
        </p:txBody>
      </p:sp>
      <p:sp>
        <p:nvSpPr>
          <p:cNvPr id="4" name="Slide Number Placeholder 3"/>
          <p:cNvSpPr>
            <a:spLocks noGrp="1"/>
          </p:cNvSpPr>
          <p:nvPr>
            <p:ph type="sldNum" sz="quarter" idx="12"/>
          </p:nvPr>
        </p:nvSpPr>
        <p:spPr/>
        <p:txBody>
          <a:bodyPr/>
          <a:lstStyle/>
          <a:p>
            <a:fld id="{A1825655-CF4C-4FE1-8C8F-AB58FA4E1AB7}" type="slidenum">
              <a:rPr lang="en-IE" smtClean="0"/>
              <a:t>22</a:t>
            </a:fld>
            <a:endParaRPr lang="en-IE"/>
          </a:p>
        </p:txBody>
      </p:sp>
    </p:spTree>
    <p:extLst>
      <p:ext uri="{BB962C8B-B14F-4D97-AF65-F5344CB8AC3E}">
        <p14:creationId xmlns:p14="http://schemas.microsoft.com/office/powerpoint/2010/main" val="38707493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a:stretch>
            <a:fillRect/>
          </a:stretch>
        </p:blipFill>
        <p:spPr>
          <a:xfrm>
            <a:off x="428624" y="1560785"/>
            <a:ext cx="8086725" cy="3296348"/>
          </a:xfrm>
          <a:prstGeom prst="rect">
            <a:avLst/>
          </a:prstGeom>
        </p:spPr>
      </p:pic>
      <p:sp>
        <p:nvSpPr>
          <p:cNvPr id="2" name="Title 1"/>
          <p:cNvSpPr>
            <a:spLocks noGrp="1"/>
          </p:cNvSpPr>
          <p:nvPr>
            <p:ph type="title"/>
          </p:nvPr>
        </p:nvSpPr>
        <p:spPr/>
        <p:txBody>
          <a:bodyPr/>
          <a:lstStyle/>
          <a:p>
            <a:r>
              <a:rPr lang="en-IE" sz="4800" dirty="0">
                <a:effectLst/>
              </a:rPr>
              <a:t>Window prompt() Method</a:t>
            </a:r>
            <a:endParaRPr lang="en-IE" sz="4800" dirty="0"/>
          </a:p>
        </p:txBody>
      </p:sp>
      <p:sp>
        <p:nvSpPr>
          <p:cNvPr id="3" name="Slide Number Placeholder 2"/>
          <p:cNvSpPr>
            <a:spLocks noGrp="1"/>
          </p:cNvSpPr>
          <p:nvPr>
            <p:ph type="sldNum" sz="quarter" idx="12"/>
          </p:nvPr>
        </p:nvSpPr>
        <p:spPr/>
        <p:txBody>
          <a:bodyPr/>
          <a:lstStyle/>
          <a:p>
            <a:fld id="{A1825655-CF4C-4FE1-8C8F-AB58FA4E1AB7}" type="slidenum">
              <a:rPr lang="en-IE" smtClean="0"/>
              <a:t>23</a:t>
            </a:fld>
            <a:endParaRPr lang="en-IE"/>
          </a:p>
        </p:txBody>
      </p:sp>
      <p:pic>
        <p:nvPicPr>
          <p:cNvPr id="5" name="Picture 4"/>
          <p:cNvPicPr>
            <a:picLocks noChangeAspect="1"/>
          </p:cNvPicPr>
          <p:nvPr/>
        </p:nvPicPr>
        <p:blipFill>
          <a:blip r:embed="rId3"/>
          <a:stretch>
            <a:fillRect/>
          </a:stretch>
        </p:blipFill>
        <p:spPr>
          <a:xfrm>
            <a:off x="62248" y="4951638"/>
            <a:ext cx="3054631" cy="1519015"/>
          </a:xfrm>
          <a:prstGeom prst="rect">
            <a:avLst/>
          </a:prstGeom>
        </p:spPr>
      </p:pic>
      <p:pic>
        <p:nvPicPr>
          <p:cNvPr id="6" name="Picture 5"/>
          <p:cNvPicPr>
            <a:picLocks noChangeAspect="1"/>
          </p:cNvPicPr>
          <p:nvPr/>
        </p:nvPicPr>
        <p:blipFill>
          <a:blip r:embed="rId4"/>
          <a:stretch>
            <a:fillRect/>
          </a:stretch>
        </p:blipFill>
        <p:spPr>
          <a:xfrm>
            <a:off x="3217870" y="4960082"/>
            <a:ext cx="2988765" cy="1519015"/>
          </a:xfrm>
          <a:prstGeom prst="rect">
            <a:avLst/>
          </a:prstGeom>
        </p:spPr>
      </p:pic>
      <p:pic>
        <p:nvPicPr>
          <p:cNvPr id="7" name="Picture 6"/>
          <p:cNvPicPr>
            <a:picLocks noChangeAspect="1"/>
          </p:cNvPicPr>
          <p:nvPr/>
        </p:nvPicPr>
        <p:blipFill>
          <a:blip r:embed="rId5"/>
          <a:stretch>
            <a:fillRect/>
          </a:stretch>
        </p:blipFill>
        <p:spPr>
          <a:xfrm>
            <a:off x="6307626" y="4982740"/>
            <a:ext cx="2777579" cy="1373611"/>
          </a:xfrm>
          <a:prstGeom prst="rect">
            <a:avLst/>
          </a:prstGeom>
        </p:spPr>
      </p:pic>
      <p:sp>
        <p:nvSpPr>
          <p:cNvPr id="10" name="TextBox 9"/>
          <p:cNvSpPr txBox="1"/>
          <p:nvPr/>
        </p:nvSpPr>
        <p:spPr>
          <a:xfrm>
            <a:off x="3647769" y="1645984"/>
            <a:ext cx="5248809" cy="369332"/>
          </a:xfrm>
          <a:prstGeom prst="rect">
            <a:avLst/>
          </a:prstGeom>
          <a:noFill/>
        </p:spPr>
        <p:txBody>
          <a:bodyPr wrap="none" rtlCol="0">
            <a:spAutoFit/>
          </a:bodyPr>
          <a:lstStyle/>
          <a:p>
            <a:r>
              <a:rPr lang="en-GB" dirty="0">
                <a:solidFill>
                  <a:srgbClr val="FF0000"/>
                </a:solidFill>
              </a:rPr>
              <a:t>Recreate the following page and save it as PromptEx1.</a:t>
            </a:r>
          </a:p>
        </p:txBody>
      </p:sp>
    </p:spTree>
    <p:extLst>
      <p:ext uri="{BB962C8B-B14F-4D97-AF65-F5344CB8AC3E}">
        <p14:creationId xmlns:p14="http://schemas.microsoft.com/office/powerpoint/2010/main" val="7632393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err="1"/>
              <a:t>document.write</a:t>
            </a:r>
            <a:r>
              <a:rPr lang="en-IE" dirty="0"/>
              <a:t>()</a:t>
            </a:r>
            <a:br>
              <a:rPr lang="en-IE" dirty="0"/>
            </a:br>
            <a:r>
              <a:rPr lang="en-IE" dirty="0" err="1"/>
              <a:t>document.writeln</a:t>
            </a:r>
            <a:r>
              <a:rPr lang="en-IE" dirty="0"/>
              <a:t>()</a:t>
            </a:r>
          </a:p>
        </p:txBody>
      </p:sp>
      <p:sp>
        <p:nvSpPr>
          <p:cNvPr id="3" name="Slide Number Placeholder 2"/>
          <p:cNvSpPr>
            <a:spLocks noGrp="1"/>
          </p:cNvSpPr>
          <p:nvPr>
            <p:ph type="sldNum" sz="quarter" idx="12"/>
          </p:nvPr>
        </p:nvSpPr>
        <p:spPr/>
        <p:txBody>
          <a:bodyPr/>
          <a:lstStyle/>
          <a:p>
            <a:fld id="{A1825655-CF4C-4FE1-8C8F-AB58FA4E1AB7}" type="slidenum">
              <a:rPr lang="en-IE" smtClean="0"/>
              <a:t>24</a:t>
            </a:fld>
            <a:endParaRPr lang="en-IE"/>
          </a:p>
        </p:txBody>
      </p:sp>
      <p:sp>
        <p:nvSpPr>
          <p:cNvPr id="8" name="Explosion 2 7"/>
          <p:cNvSpPr/>
          <p:nvPr/>
        </p:nvSpPr>
        <p:spPr>
          <a:xfrm>
            <a:off x="4858023" y="-101894"/>
            <a:ext cx="2990850" cy="1291031"/>
          </a:xfrm>
          <a:prstGeom prst="irregularSeal2">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dirty="0">
                <a:latin typeface="Comic Sans MS" panose="030F0702030302020204" pitchFamily="66" charset="0"/>
              </a:rPr>
              <a:t>We are updating the DOM</a:t>
            </a:r>
          </a:p>
        </p:txBody>
      </p:sp>
      <p:pic>
        <p:nvPicPr>
          <p:cNvPr id="5" name="Picture 4"/>
          <p:cNvPicPr>
            <a:picLocks noChangeAspect="1"/>
          </p:cNvPicPr>
          <p:nvPr/>
        </p:nvPicPr>
        <p:blipFill>
          <a:blip r:embed="rId2"/>
          <a:stretch>
            <a:fillRect/>
          </a:stretch>
        </p:blipFill>
        <p:spPr>
          <a:xfrm>
            <a:off x="344940" y="1690689"/>
            <a:ext cx="8545017" cy="3569288"/>
          </a:xfrm>
          <a:prstGeom prst="rect">
            <a:avLst/>
          </a:prstGeom>
        </p:spPr>
      </p:pic>
      <p:pic>
        <p:nvPicPr>
          <p:cNvPr id="9" name="Picture 8"/>
          <p:cNvPicPr>
            <a:picLocks noChangeAspect="1"/>
          </p:cNvPicPr>
          <p:nvPr/>
        </p:nvPicPr>
        <p:blipFill>
          <a:blip r:embed="rId3"/>
          <a:stretch>
            <a:fillRect/>
          </a:stretch>
        </p:blipFill>
        <p:spPr>
          <a:xfrm>
            <a:off x="4920204" y="1647194"/>
            <a:ext cx="3878856" cy="1541379"/>
          </a:xfrm>
          <a:prstGeom prst="rect">
            <a:avLst/>
          </a:prstGeom>
        </p:spPr>
      </p:pic>
      <p:pic>
        <p:nvPicPr>
          <p:cNvPr id="10" name="Picture 9"/>
          <p:cNvPicPr>
            <a:picLocks noChangeAspect="1"/>
          </p:cNvPicPr>
          <p:nvPr/>
        </p:nvPicPr>
        <p:blipFill>
          <a:blip r:embed="rId4"/>
          <a:stretch>
            <a:fillRect/>
          </a:stretch>
        </p:blipFill>
        <p:spPr>
          <a:xfrm>
            <a:off x="5576411" y="4622044"/>
            <a:ext cx="3440567" cy="1323295"/>
          </a:xfrm>
          <a:prstGeom prst="rect">
            <a:avLst/>
          </a:prstGeom>
        </p:spPr>
      </p:pic>
      <p:pic>
        <p:nvPicPr>
          <p:cNvPr id="11" name="Picture 10"/>
          <p:cNvPicPr>
            <a:picLocks noChangeAspect="1"/>
          </p:cNvPicPr>
          <p:nvPr/>
        </p:nvPicPr>
        <p:blipFill>
          <a:blip r:embed="rId5"/>
          <a:stretch>
            <a:fillRect/>
          </a:stretch>
        </p:blipFill>
        <p:spPr>
          <a:xfrm>
            <a:off x="628650" y="5400675"/>
            <a:ext cx="4781550" cy="1457325"/>
          </a:xfrm>
          <a:prstGeom prst="rect">
            <a:avLst/>
          </a:prstGeom>
        </p:spPr>
      </p:pic>
      <p:cxnSp>
        <p:nvCxnSpPr>
          <p:cNvPr id="13" name="Elbow Connector 12"/>
          <p:cNvCxnSpPr>
            <a:stCxn id="10" idx="2"/>
            <a:endCxn id="11" idx="3"/>
          </p:cNvCxnSpPr>
          <p:nvPr/>
        </p:nvCxnSpPr>
        <p:spPr>
          <a:xfrm rot="5400000">
            <a:off x="6261449" y="5094091"/>
            <a:ext cx="183999" cy="1886495"/>
          </a:xfrm>
          <a:prstGeom prst="bentConnector2">
            <a:avLst/>
          </a:prstGeom>
          <a:ln w="57150">
            <a:solidFill>
              <a:srgbClr val="FF0000"/>
            </a:solidFill>
            <a:tailEnd type="triangle"/>
          </a:ln>
        </p:spPr>
        <p:style>
          <a:lnRef idx="1">
            <a:schemeClr val="accent2"/>
          </a:lnRef>
          <a:fillRef idx="0">
            <a:schemeClr val="accent2"/>
          </a:fillRef>
          <a:effectRef idx="0">
            <a:schemeClr val="accent2"/>
          </a:effectRef>
          <a:fontRef idx="minor">
            <a:schemeClr val="tx1"/>
          </a:fontRef>
        </p:style>
      </p:cxnSp>
      <p:sp>
        <p:nvSpPr>
          <p:cNvPr id="14" name="Rectangle 13"/>
          <p:cNvSpPr/>
          <p:nvPr/>
        </p:nvSpPr>
        <p:spPr>
          <a:xfrm>
            <a:off x="6238875" y="3189585"/>
            <a:ext cx="2495550" cy="923330"/>
          </a:xfrm>
          <a:prstGeom prst="rect">
            <a:avLst/>
          </a:prstGeom>
          <a:ln>
            <a:solidFill>
              <a:srgbClr val="FF0000"/>
            </a:solidFill>
          </a:ln>
        </p:spPr>
        <p:txBody>
          <a:bodyPr wrap="square">
            <a:spAutoFit/>
          </a:bodyPr>
          <a:lstStyle/>
          <a:p>
            <a:r>
              <a:rPr lang="en-GB" dirty="0">
                <a:solidFill>
                  <a:srgbClr val="FF0000"/>
                </a:solidFill>
              </a:rPr>
              <a:t>Recreate the following page and save it as </a:t>
            </a:r>
            <a:r>
              <a:rPr lang="en-GB" dirty="0" smtClean="0">
                <a:solidFill>
                  <a:srgbClr val="FF0000"/>
                </a:solidFill>
              </a:rPr>
              <a:t>AlertDOM.html</a:t>
            </a:r>
            <a:endParaRPr lang="en-GB" dirty="0">
              <a:solidFill>
                <a:srgbClr val="FF0000"/>
              </a:solidFill>
            </a:endParaRPr>
          </a:p>
        </p:txBody>
      </p:sp>
    </p:spTree>
    <p:extLst>
      <p:ext uri="{BB962C8B-B14F-4D97-AF65-F5344CB8AC3E}">
        <p14:creationId xmlns:p14="http://schemas.microsoft.com/office/powerpoint/2010/main" val="18566499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sz="2800" dirty="0" err="1"/>
              <a:t>document.getElementById</a:t>
            </a:r>
            <a:r>
              <a:rPr lang="en-IE" sz="2800" dirty="0"/>
              <a:t>(“ID”).</a:t>
            </a:r>
            <a:r>
              <a:rPr lang="en-IE" sz="2800" dirty="0" err="1"/>
              <a:t>innerHTML</a:t>
            </a:r>
            <a:endParaRPr lang="en-IE" sz="2800" dirty="0"/>
          </a:p>
        </p:txBody>
      </p:sp>
      <p:sp>
        <p:nvSpPr>
          <p:cNvPr id="3" name="Content Placeholder 2"/>
          <p:cNvSpPr>
            <a:spLocks noGrp="1"/>
          </p:cNvSpPr>
          <p:nvPr>
            <p:ph idx="1"/>
          </p:nvPr>
        </p:nvSpPr>
        <p:spPr/>
        <p:txBody>
          <a:bodyPr/>
          <a:lstStyle/>
          <a:p>
            <a:r>
              <a:rPr lang="en-IE" dirty="0"/>
              <a:t>To access an HTML element, JavaScript can use the </a:t>
            </a:r>
            <a:r>
              <a:rPr lang="en-IE" b="1" dirty="0" err="1"/>
              <a:t>document.getElementById</a:t>
            </a:r>
            <a:r>
              <a:rPr lang="en-IE" b="1" dirty="0"/>
              <a:t>(id)</a:t>
            </a:r>
            <a:r>
              <a:rPr lang="en-IE" dirty="0"/>
              <a:t> method.</a:t>
            </a:r>
          </a:p>
          <a:p>
            <a:r>
              <a:rPr lang="en-IE" dirty="0"/>
              <a:t>The </a:t>
            </a:r>
            <a:r>
              <a:rPr lang="en-IE" b="1" dirty="0"/>
              <a:t>ID</a:t>
            </a:r>
            <a:r>
              <a:rPr lang="en-IE" dirty="0"/>
              <a:t> attribute defines the HTML element. The </a:t>
            </a:r>
            <a:r>
              <a:rPr lang="en-IE" b="1" dirty="0" err="1"/>
              <a:t>innerHTML</a:t>
            </a:r>
            <a:r>
              <a:rPr lang="en-IE" dirty="0"/>
              <a:t> property defines the HTML content:</a:t>
            </a:r>
          </a:p>
          <a:p>
            <a:endParaRPr lang="en-IE" dirty="0"/>
          </a:p>
        </p:txBody>
      </p:sp>
      <p:sp>
        <p:nvSpPr>
          <p:cNvPr id="5" name="Slide Number Placeholder 4"/>
          <p:cNvSpPr>
            <a:spLocks noGrp="1"/>
          </p:cNvSpPr>
          <p:nvPr>
            <p:ph type="sldNum" sz="quarter" idx="12"/>
          </p:nvPr>
        </p:nvSpPr>
        <p:spPr/>
        <p:txBody>
          <a:bodyPr/>
          <a:lstStyle/>
          <a:p>
            <a:fld id="{A1825655-CF4C-4FE1-8C8F-AB58FA4E1AB7}" type="slidenum">
              <a:rPr lang="en-IE" smtClean="0"/>
              <a:t>25</a:t>
            </a:fld>
            <a:endParaRPr lang="en-IE"/>
          </a:p>
        </p:txBody>
      </p:sp>
      <p:pic>
        <p:nvPicPr>
          <p:cNvPr id="6" name="Picture 5"/>
          <p:cNvPicPr>
            <a:picLocks noChangeAspect="1"/>
          </p:cNvPicPr>
          <p:nvPr/>
        </p:nvPicPr>
        <p:blipFill>
          <a:blip r:embed="rId2"/>
          <a:stretch>
            <a:fillRect/>
          </a:stretch>
        </p:blipFill>
        <p:spPr>
          <a:xfrm>
            <a:off x="628650" y="3416299"/>
            <a:ext cx="7419975" cy="2895600"/>
          </a:xfrm>
          <a:prstGeom prst="rect">
            <a:avLst/>
          </a:prstGeom>
        </p:spPr>
      </p:pic>
      <p:sp>
        <p:nvSpPr>
          <p:cNvPr id="7" name="Rectangle 6"/>
          <p:cNvSpPr/>
          <p:nvPr/>
        </p:nvSpPr>
        <p:spPr>
          <a:xfrm>
            <a:off x="5629275" y="5183848"/>
            <a:ext cx="2495550" cy="923330"/>
          </a:xfrm>
          <a:prstGeom prst="rect">
            <a:avLst/>
          </a:prstGeom>
          <a:ln>
            <a:solidFill>
              <a:srgbClr val="FF0000"/>
            </a:solidFill>
          </a:ln>
        </p:spPr>
        <p:txBody>
          <a:bodyPr wrap="square">
            <a:spAutoFit/>
          </a:bodyPr>
          <a:lstStyle/>
          <a:p>
            <a:r>
              <a:rPr lang="en-GB" dirty="0">
                <a:solidFill>
                  <a:srgbClr val="FF0000"/>
                </a:solidFill>
              </a:rPr>
              <a:t>Recreate the following page and save it as </a:t>
            </a:r>
            <a:r>
              <a:rPr lang="en-GB" dirty="0" smtClean="0">
                <a:solidFill>
                  <a:srgbClr val="FF0000"/>
                </a:solidFill>
              </a:rPr>
              <a:t>DOM_ID.html</a:t>
            </a:r>
            <a:endParaRPr lang="en-GB" dirty="0">
              <a:solidFill>
                <a:srgbClr val="FF0000"/>
              </a:solidFill>
            </a:endParaRPr>
          </a:p>
        </p:txBody>
      </p:sp>
    </p:spTree>
    <p:extLst>
      <p:ext uri="{BB962C8B-B14F-4D97-AF65-F5344CB8AC3E}">
        <p14:creationId xmlns:p14="http://schemas.microsoft.com/office/powerpoint/2010/main" val="2490271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1825655-CF4C-4FE1-8C8F-AB58FA4E1AB7}" type="slidenum">
              <a:rPr lang="en-IE" smtClean="0"/>
              <a:t>26</a:t>
            </a:fld>
            <a:endParaRPr lang="en-IE"/>
          </a:p>
        </p:txBody>
      </p:sp>
      <p:pic>
        <p:nvPicPr>
          <p:cNvPr id="3" name="Picture 2"/>
          <p:cNvPicPr>
            <a:picLocks noChangeAspect="1"/>
          </p:cNvPicPr>
          <p:nvPr/>
        </p:nvPicPr>
        <p:blipFill>
          <a:blip r:embed="rId3"/>
          <a:stretch>
            <a:fillRect/>
          </a:stretch>
        </p:blipFill>
        <p:spPr>
          <a:xfrm>
            <a:off x="85725" y="93789"/>
            <a:ext cx="8867775" cy="1815972"/>
          </a:xfrm>
          <a:prstGeom prst="rect">
            <a:avLst/>
          </a:prstGeom>
        </p:spPr>
      </p:pic>
      <p:pic>
        <p:nvPicPr>
          <p:cNvPr id="8" name="Picture 7"/>
          <p:cNvPicPr>
            <a:picLocks noChangeAspect="1"/>
          </p:cNvPicPr>
          <p:nvPr/>
        </p:nvPicPr>
        <p:blipFill>
          <a:blip r:embed="rId4"/>
          <a:stretch>
            <a:fillRect/>
          </a:stretch>
        </p:blipFill>
        <p:spPr>
          <a:xfrm>
            <a:off x="2371724" y="2195921"/>
            <a:ext cx="4295775" cy="1343025"/>
          </a:xfrm>
          <a:prstGeom prst="rect">
            <a:avLst/>
          </a:prstGeom>
        </p:spPr>
      </p:pic>
      <p:pic>
        <p:nvPicPr>
          <p:cNvPr id="9" name="Picture 8"/>
          <p:cNvPicPr>
            <a:picLocks noChangeAspect="1"/>
          </p:cNvPicPr>
          <p:nvPr/>
        </p:nvPicPr>
        <p:blipFill>
          <a:blip r:embed="rId5"/>
          <a:stretch>
            <a:fillRect/>
          </a:stretch>
        </p:blipFill>
        <p:spPr>
          <a:xfrm>
            <a:off x="5294292" y="4017578"/>
            <a:ext cx="3849708" cy="1687123"/>
          </a:xfrm>
          <a:prstGeom prst="rect">
            <a:avLst/>
          </a:prstGeom>
        </p:spPr>
      </p:pic>
      <p:pic>
        <p:nvPicPr>
          <p:cNvPr id="10" name="Picture 9"/>
          <p:cNvPicPr>
            <a:picLocks noChangeAspect="1"/>
          </p:cNvPicPr>
          <p:nvPr/>
        </p:nvPicPr>
        <p:blipFill>
          <a:blip r:embed="rId6"/>
          <a:stretch>
            <a:fillRect/>
          </a:stretch>
        </p:blipFill>
        <p:spPr>
          <a:xfrm>
            <a:off x="271461" y="4210050"/>
            <a:ext cx="4343400" cy="1790700"/>
          </a:xfrm>
          <a:prstGeom prst="rect">
            <a:avLst/>
          </a:prstGeom>
        </p:spPr>
      </p:pic>
    </p:spTree>
    <p:extLst>
      <p:ext uri="{BB962C8B-B14F-4D97-AF65-F5344CB8AC3E}">
        <p14:creationId xmlns:p14="http://schemas.microsoft.com/office/powerpoint/2010/main" val="14381545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6" name="Rectangle 4"/>
          <p:cNvSpPr>
            <a:spLocks noChangeArrowheads="1"/>
          </p:cNvSpPr>
          <p:nvPr/>
        </p:nvSpPr>
        <p:spPr bwMode="auto">
          <a:xfrm>
            <a:off x="1143001" y="2650309"/>
            <a:ext cx="184731" cy="30008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IE" sz="1350"/>
          </a:p>
        </p:txBody>
      </p:sp>
      <p:graphicFrame>
        <p:nvGraphicFramePr>
          <p:cNvPr id="161795" name="Object 3"/>
          <p:cNvGraphicFramePr>
            <a:graphicFrameLocks noChangeAspect="1"/>
          </p:cNvGraphicFramePr>
          <p:nvPr>
            <p:extLst>
              <p:ext uri="{D42A27DB-BD31-4B8C-83A1-F6EECF244321}">
                <p14:modId xmlns:p14="http://schemas.microsoft.com/office/powerpoint/2010/main" val="1834454060"/>
              </p:ext>
            </p:extLst>
          </p:nvPr>
        </p:nvGraphicFramePr>
        <p:xfrm>
          <a:off x="127000" y="2086810"/>
          <a:ext cx="8790279" cy="2006601"/>
        </p:xfrm>
        <a:graphic>
          <a:graphicData uri="http://schemas.openxmlformats.org/presentationml/2006/ole">
            <mc:AlternateContent xmlns:mc="http://schemas.openxmlformats.org/markup-compatibility/2006">
              <mc:Choice xmlns:v="urn:schemas-microsoft-com:vml" Requires="v">
                <p:oleObj spid="_x0000_s1033" name="Visio" r:id="rId4" imgW="4600668" imgH="2771868" progId="Visio.Drawing.11">
                  <p:embed/>
                </p:oleObj>
              </mc:Choice>
              <mc:Fallback>
                <p:oleObj name="Visio" r:id="rId4" imgW="4600668" imgH="2771868" progId="Visio.Drawing.1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b="62451"/>
                      <a:stretch>
                        <a:fillRect/>
                      </a:stretch>
                    </p:blipFill>
                    <p:spPr bwMode="auto">
                      <a:xfrm>
                        <a:off x="127000" y="2086810"/>
                        <a:ext cx="8790279" cy="2006601"/>
                      </a:xfrm>
                      <a:prstGeom prst="rect">
                        <a:avLst/>
                      </a:prstGeom>
                      <a:noFill/>
                    </p:spPr>
                  </p:pic>
                </p:oleObj>
              </mc:Fallback>
            </mc:AlternateContent>
          </a:graphicData>
        </a:graphic>
      </p:graphicFrame>
      <p:sp>
        <p:nvSpPr>
          <p:cNvPr id="3" name="Title 2"/>
          <p:cNvSpPr>
            <a:spLocks noGrp="1"/>
          </p:cNvSpPr>
          <p:nvPr>
            <p:ph type="title"/>
          </p:nvPr>
        </p:nvSpPr>
        <p:spPr/>
        <p:txBody>
          <a:bodyPr/>
          <a:lstStyle/>
          <a:p>
            <a:r>
              <a:rPr lang="en-IE" dirty="0"/>
              <a:t>How a web server processes a static web page</a:t>
            </a:r>
          </a:p>
        </p:txBody>
      </p:sp>
      <p:sp>
        <p:nvSpPr>
          <p:cNvPr id="2" name="Slide Number Placeholder 1"/>
          <p:cNvSpPr>
            <a:spLocks noGrp="1"/>
          </p:cNvSpPr>
          <p:nvPr>
            <p:ph type="sldNum" sz="quarter" idx="12"/>
          </p:nvPr>
        </p:nvSpPr>
        <p:spPr/>
        <p:txBody>
          <a:bodyPr/>
          <a:lstStyle/>
          <a:p>
            <a:fld id="{88BE2290-67D2-47D6-8BCC-8C6D7D95B7A2}" type="slidenum">
              <a:rPr lang="en-IE" smtClean="0"/>
              <a:t>3</a:t>
            </a:fld>
            <a:endParaRPr lang="en-IE"/>
          </a:p>
        </p:txBody>
      </p:sp>
      <p:sp>
        <p:nvSpPr>
          <p:cNvPr id="4" name="Rounded Rectangle 3"/>
          <p:cNvSpPr/>
          <p:nvPr/>
        </p:nvSpPr>
        <p:spPr>
          <a:xfrm>
            <a:off x="628650" y="4812632"/>
            <a:ext cx="7625013" cy="1431757"/>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E" dirty="0">
                <a:solidFill>
                  <a:srgbClr val="FF0000"/>
                </a:solidFill>
                <a:latin typeface="Comic Sans MS" panose="030F0702030302020204" pitchFamily="66" charset="0"/>
              </a:rPr>
              <a:t>Two protocols that web applications depend upon</a:t>
            </a:r>
          </a:p>
          <a:p>
            <a:pPr marL="285750" indent="-285750">
              <a:buFont typeface="Arial" panose="020B0604020202020204" pitchFamily="34" charset="0"/>
              <a:buChar char="•"/>
            </a:pPr>
            <a:r>
              <a:rPr lang="en-IE" dirty="0">
                <a:solidFill>
                  <a:srgbClr val="FF0000"/>
                </a:solidFill>
                <a:latin typeface="Comic Sans MS" panose="030F0702030302020204" pitchFamily="66" charset="0"/>
              </a:rPr>
              <a:t>Hypertext Transfer Protocol (HTTP)</a:t>
            </a:r>
          </a:p>
          <a:p>
            <a:pPr marL="285750" indent="-285750">
              <a:buFont typeface="Arial" panose="020B0604020202020204" pitchFamily="34" charset="0"/>
              <a:buChar char="•"/>
            </a:pPr>
            <a:r>
              <a:rPr lang="en-IE" dirty="0">
                <a:solidFill>
                  <a:srgbClr val="FF0000"/>
                </a:solidFill>
                <a:latin typeface="Comic Sans MS" panose="030F0702030302020204" pitchFamily="66" charset="0"/>
              </a:rPr>
              <a:t>Transmission Control Protocol/Internet Protocol ( TCP/IP).</a:t>
            </a:r>
          </a:p>
        </p:txBody>
      </p:sp>
    </p:spTree>
    <p:extLst>
      <p:ext uri="{BB962C8B-B14F-4D97-AF65-F5344CB8AC3E}">
        <p14:creationId xmlns:p14="http://schemas.microsoft.com/office/powerpoint/2010/main" val="41722664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2" name="Rectangle 4"/>
          <p:cNvSpPr>
            <a:spLocks noChangeArrowheads="1"/>
          </p:cNvSpPr>
          <p:nvPr/>
        </p:nvSpPr>
        <p:spPr bwMode="auto">
          <a:xfrm>
            <a:off x="1143001" y="2307409"/>
            <a:ext cx="184731" cy="30008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IE" sz="1350"/>
          </a:p>
        </p:txBody>
      </p:sp>
      <p:graphicFrame>
        <p:nvGraphicFramePr>
          <p:cNvPr id="165891" name="Object 3"/>
          <p:cNvGraphicFramePr>
            <a:graphicFrameLocks noChangeAspect="1"/>
          </p:cNvGraphicFramePr>
          <p:nvPr>
            <p:extLst>
              <p:ext uri="{D42A27DB-BD31-4B8C-83A1-F6EECF244321}">
                <p14:modId xmlns:p14="http://schemas.microsoft.com/office/powerpoint/2010/main" val="716892052"/>
              </p:ext>
            </p:extLst>
          </p:nvPr>
        </p:nvGraphicFramePr>
        <p:xfrm>
          <a:off x="108664" y="2041813"/>
          <a:ext cx="8797444" cy="3083640"/>
        </p:xfrm>
        <a:graphic>
          <a:graphicData uri="http://schemas.openxmlformats.org/presentationml/2006/ole">
            <mc:AlternateContent xmlns:mc="http://schemas.openxmlformats.org/markup-compatibility/2006">
              <mc:Choice xmlns:v="urn:schemas-microsoft-com:vml" Requires="v">
                <p:oleObj spid="_x0000_s2057" name="Visio" r:id="rId4" imgW="5882945" imgH="2026920" progId="Visio.Drawing.11">
                  <p:embed/>
                </p:oleObj>
              </mc:Choice>
              <mc:Fallback>
                <p:oleObj name="Visio" r:id="rId4" imgW="5882945" imgH="2026920" progId="Visio.Drawing.1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b="-2275"/>
                      <a:stretch>
                        <a:fillRect/>
                      </a:stretch>
                    </p:blipFill>
                    <p:spPr bwMode="auto">
                      <a:xfrm>
                        <a:off x="108664" y="2041813"/>
                        <a:ext cx="8797444" cy="3083640"/>
                      </a:xfrm>
                      <a:prstGeom prst="rect">
                        <a:avLst/>
                      </a:prstGeom>
                      <a:noFill/>
                    </p:spPr>
                  </p:pic>
                </p:oleObj>
              </mc:Fallback>
            </mc:AlternateContent>
          </a:graphicData>
        </a:graphic>
      </p:graphicFrame>
      <p:sp>
        <p:nvSpPr>
          <p:cNvPr id="2" name="Slide Number Placeholder 1"/>
          <p:cNvSpPr>
            <a:spLocks noGrp="1"/>
          </p:cNvSpPr>
          <p:nvPr>
            <p:ph type="sldNum" sz="quarter" idx="12"/>
          </p:nvPr>
        </p:nvSpPr>
        <p:spPr/>
        <p:txBody>
          <a:bodyPr/>
          <a:lstStyle/>
          <a:p>
            <a:fld id="{88BE2290-67D2-47D6-8BCC-8C6D7D95B7A2}" type="slidenum">
              <a:rPr lang="en-IE" smtClean="0"/>
              <a:t>4</a:t>
            </a:fld>
            <a:endParaRPr lang="en-IE"/>
          </a:p>
        </p:txBody>
      </p:sp>
      <p:sp>
        <p:nvSpPr>
          <p:cNvPr id="7" name="Title 2"/>
          <p:cNvSpPr txBox="1">
            <a:spLocks/>
          </p:cNvSpPr>
          <p:nvPr/>
        </p:nvSpPr>
        <p:spPr>
          <a:xfrm>
            <a:off x="781050" y="517526"/>
            <a:ext cx="7886700" cy="1325563"/>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3300" kern="1200">
                <a:solidFill>
                  <a:schemeClr val="tx1"/>
                </a:solidFill>
                <a:latin typeface="Comic Sans MS" panose="030F0702030302020204" pitchFamily="66" charset="0"/>
                <a:ea typeface="+mj-ea"/>
                <a:cs typeface="+mj-cs"/>
              </a:defRPr>
            </a:lvl1pPr>
          </a:lstStyle>
          <a:p>
            <a:r>
              <a:rPr lang="en-IE" sz="4000" dirty="0"/>
              <a:t>How a web server processes a dynamic web page</a:t>
            </a:r>
          </a:p>
        </p:txBody>
      </p:sp>
      <p:sp>
        <p:nvSpPr>
          <p:cNvPr id="4" name="Rectangle 3"/>
          <p:cNvSpPr/>
          <p:nvPr/>
        </p:nvSpPr>
        <p:spPr>
          <a:xfrm>
            <a:off x="661737" y="3971291"/>
            <a:ext cx="4572000" cy="2308324"/>
          </a:xfrm>
          <a:prstGeom prst="rect">
            <a:avLst/>
          </a:prstGeom>
          <a:ln>
            <a:solidFill>
              <a:srgbClr val="FF0000"/>
            </a:solidFill>
          </a:ln>
        </p:spPr>
        <p:txBody>
          <a:bodyPr>
            <a:spAutoFit/>
          </a:bodyPr>
          <a:lstStyle/>
          <a:p>
            <a:r>
              <a:rPr lang="en-IE" dirty="0">
                <a:solidFill>
                  <a:srgbClr val="FF0000"/>
                </a:solidFill>
                <a:latin typeface="Comic Sans MS" panose="030F0702030302020204" pitchFamily="66" charset="0"/>
              </a:rPr>
              <a:t>Server-side scripting languages</a:t>
            </a:r>
          </a:p>
          <a:p>
            <a:pPr marL="285750" indent="-285750">
              <a:buFont typeface="Arial" panose="020B0604020202020204" pitchFamily="34" charset="0"/>
              <a:buChar char="•"/>
            </a:pPr>
            <a:r>
              <a:rPr lang="en-IE" dirty="0">
                <a:solidFill>
                  <a:srgbClr val="FF0000"/>
                </a:solidFill>
                <a:latin typeface="Comic Sans MS" panose="030F0702030302020204" pitchFamily="66" charset="0"/>
              </a:rPr>
              <a:t>ASP.NET</a:t>
            </a:r>
          </a:p>
          <a:p>
            <a:pPr marL="285750" indent="-285750">
              <a:buFont typeface="Arial" panose="020B0604020202020204" pitchFamily="34" charset="0"/>
              <a:buChar char="•"/>
            </a:pPr>
            <a:r>
              <a:rPr lang="en-IE" dirty="0">
                <a:solidFill>
                  <a:srgbClr val="FF0000"/>
                </a:solidFill>
                <a:latin typeface="Comic Sans MS" panose="030F0702030302020204" pitchFamily="66" charset="0"/>
              </a:rPr>
              <a:t>JSP</a:t>
            </a:r>
          </a:p>
          <a:p>
            <a:pPr marL="285750" indent="-285750">
              <a:buFont typeface="Arial" panose="020B0604020202020204" pitchFamily="34" charset="0"/>
              <a:buChar char="•"/>
            </a:pPr>
            <a:r>
              <a:rPr lang="en-IE" dirty="0">
                <a:solidFill>
                  <a:srgbClr val="FF0000"/>
                </a:solidFill>
                <a:latin typeface="Comic Sans MS" panose="030F0702030302020204" pitchFamily="66" charset="0"/>
              </a:rPr>
              <a:t>PHP</a:t>
            </a:r>
          </a:p>
          <a:p>
            <a:pPr marL="285750" indent="-285750">
              <a:buFont typeface="Arial" panose="020B0604020202020204" pitchFamily="34" charset="0"/>
              <a:buChar char="•"/>
            </a:pPr>
            <a:r>
              <a:rPr lang="en-IE" dirty="0">
                <a:solidFill>
                  <a:srgbClr val="FF0000"/>
                </a:solidFill>
                <a:latin typeface="Comic Sans MS" panose="030F0702030302020204" pitchFamily="66" charset="0"/>
              </a:rPr>
              <a:t>ColdFusion</a:t>
            </a:r>
          </a:p>
          <a:p>
            <a:pPr marL="285750" indent="-285750">
              <a:buFont typeface="Arial" panose="020B0604020202020204" pitchFamily="34" charset="0"/>
              <a:buChar char="•"/>
            </a:pPr>
            <a:r>
              <a:rPr lang="en-IE" dirty="0">
                <a:solidFill>
                  <a:srgbClr val="FF0000"/>
                </a:solidFill>
                <a:latin typeface="Comic Sans MS" panose="030F0702030302020204" pitchFamily="66" charset="0"/>
              </a:rPr>
              <a:t>Ruby</a:t>
            </a:r>
          </a:p>
          <a:p>
            <a:pPr marL="285750" indent="-285750">
              <a:buFont typeface="Arial" panose="020B0604020202020204" pitchFamily="34" charset="0"/>
              <a:buChar char="•"/>
            </a:pPr>
            <a:r>
              <a:rPr lang="en-IE" dirty="0">
                <a:solidFill>
                  <a:srgbClr val="FF0000"/>
                </a:solidFill>
                <a:latin typeface="Comic Sans MS" panose="030F0702030302020204" pitchFamily="66" charset="0"/>
              </a:rPr>
              <a:t>Perl</a:t>
            </a:r>
          </a:p>
          <a:p>
            <a:pPr marL="285750" indent="-285750">
              <a:buFont typeface="Arial" panose="020B0604020202020204" pitchFamily="34" charset="0"/>
              <a:buChar char="•"/>
            </a:pPr>
            <a:r>
              <a:rPr lang="en-IE" dirty="0">
                <a:solidFill>
                  <a:srgbClr val="FF0000"/>
                </a:solidFill>
                <a:latin typeface="Comic Sans MS" panose="030F0702030302020204" pitchFamily="66" charset="0"/>
              </a:rPr>
              <a:t>Python</a:t>
            </a:r>
          </a:p>
        </p:txBody>
      </p:sp>
    </p:spTree>
    <p:extLst>
      <p:ext uri="{BB962C8B-B14F-4D97-AF65-F5344CB8AC3E}">
        <p14:creationId xmlns:p14="http://schemas.microsoft.com/office/powerpoint/2010/main" val="33574135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8" name="Rectangle 4"/>
          <p:cNvSpPr>
            <a:spLocks noChangeArrowheads="1"/>
          </p:cNvSpPr>
          <p:nvPr/>
        </p:nvSpPr>
        <p:spPr bwMode="auto">
          <a:xfrm>
            <a:off x="1143001" y="2314553"/>
            <a:ext cx="184731" cy="30008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IE" sz="1350"/>
          </a:p>
        </p:txBody>
      </p:sp>
      <p:graphicFrame>
        <p:nvGraphicFramePr>
          <p:cNvPr id="175107" name="Object 3"/>
          <p:cNvGraphicFramePr>
            <a:graphicFrameLocks noChangeAspect="1"/>
          </p:cNvGraphicFramePr>
          <p:nvPr>
            <p:extLst>
              <p:ext uri="{D42A27DB-BD31-4B8C-83A1-F6EECF244321}">
                <p14:modId xmlns:p14="http://schemas.microsoft.com/office/powerpoint/2010/main" val="2508114495"/>
              </p:ext>
            </p:extLst>
          </p:nvPr>
        </p:nvGraphicFramePr>
        <p:xfrm>
          <a:off x="157064" y="2027573"/>
          <a:ext cx="8846163" cy="3097879"/>
        </p:xfrm>
        <a:graphic>
          <a:graphicData uri="http://schemas.openxmlformats.org/presentationml/2006/ole">
            <mc:AlternateContent xmlns:mc="http://schemas.openxmlformats.org/markup-compatibility/2006">
              <mc:Choice xmlns:v="urn:schemas-microsoft-com:vml" Requires="v">
                <p:oleObj spid="_x0000_s3081" name="Visio" r:id="rId4" imgW="5882945" imgH="2026920" progId="Visio.Drawing.11">
                  <p:embed/>
                </p:oleObj>
              </mc:Choice>
              <mc:Fallback>
                <p:oleObj name="Visio" r:id="rId4" imgW="5882945" imgH="2026920" progId="Visio.Drawing.1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b="-2275"/>
                      <a:stretch>
                        <a:fillRect/>
                      </a:stretch>
                    </p:blipFill>
                    <p:spPr bwMode="auto">
                      <a:xfrm>
                        <a:off x="157064" y="2027573"/>
                        <a:ext cx="8846163" cy="3097879"/>
                      </a:xfrm>
                      <a:prstGeom prst="rect">
                        <a:avLst/>
                      </a:prstGeom>
                      <a:noFill/>
                    </p:spPr>
                  </p:pic>
                </p:oleObj>
              </mc:Fallback>
            </mc:AlternateContent>
          </a:graphicData>
        </a:graphic>
      </p:graphicFrame>
      <p:sp>
        <p:nvSpPr>
          <p:cNvPr id="3" name="Title 2"/>
          <p:cNvSpPr>
            <a:spLocks noGrp="1"/>
          </p:cNvSpPr>
          <p:nvPr>
            <p:ph type="title"/>
          </p:nvPr>
        </p:nvSpPr>
        <p:spPr/>
        <p:txBody>
          <a:bodyPr/>
          <a:lstStyle/>
          <a:p>
            <a:r>
              <a:rPr lang="en-IE" dirty="0"/>
              <a:t>How JavaScript fits into this architecture</a:t>
            </a:r>
          </a:p>
        </p:txBody>
      </p:sp>
      <p:sp>
        <p:nvSpPr>
          <p:cNvPr id="2" name="Slide Number Placeholder 1"/>
          <p:cNvSpPr>
            <a:spLocks noGrp="1"/>
          </p:cNvSpPr>
          <p:nvPr>
            <p:ph type="sldNum" sz="quarter" idx="12"/>
          </p:nvPr>
        </p:nvSpPr>
        <p:spPr/>
        <p:txBody>
          <a:bodyPr/>
          <a:lstStyle/>
          <a:p>
            <a:fld id="{88BE2290-67D2-47D6-8BCC-8C6D7D95B7A2}" type="slidenum">
              <a:rPr lang="en-IE" smtClean="0"/>
              <a:t>5</a:t>
            </a:fld>
            <a:endParaRPr lang="en-IE"/>
          </a:p>
        </p:txBody>
      </p:sp>
    </p:spTree>
    <p:extLst>
      <p:ext uri="{BB962C8B-B14F-4D97-AF65-F5344CB8AC3E}">
        <p14:creationId xmlns:p14="http://schemas.microsoft.com/office/powerpoint/2010/main" val="26254501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IE" sz="3600" dirty="0"/>
              <a:t>Static v Dynamic Web Pages</a:t>
            </a:r>
          </a:p>
        </p:txBody>
      </p:sp>
      <p:sp>
        <p:nvSpPr>
          <p:cNvPr id="4" name="Content Placeholder 3"/>
          <p:cNvSpPr>
            <a:spLocks noGrp="1"/>
          </p:cNvSpPr>
          <p:nvPr>
            <p:ph idx="1"/>
          </p:nvPr>
        </p:nvSpPr>
        <p:spPr/>
        <p:txBody>
          <a:bodyPr>
            <a:normAutofit/>
          </a:bodyPr>
          <a:lstStyle/>
          <a:p>
            <a:r>
              <a:rPr lang="en-IE" dirty="0"/>
              <a:t>HTML by itself is limited in what it offers Web surfers in terms of interactivity : a Web surfer can click on a link or fill in a form</a:t>
            </a:r>
          </a:p>
          <a:p>
            <a:r>
              <a:rPr lang="en-IE" dirty="0"/>
              <a:t>JavaScript makes Web pages more dynamic by generating events that can result in many actions</a:t>
            </a:r>
          </a:p>
          <a:p>
            <a:r>
              <a:rPr lang="en-IE" dirty="0"/>
              <a:t>JavaScript is a cross-platform, object-based scripting language</a:t>
            </a:r>
          </a:p>
          <a:p>
            <a:r>
              <a:rPr lang="en-IE" b="1" i="1" dirty="0"/>
              <a:t>The two main reasons we use JavaScript in Web pages are dynamics and client-side execution</a:t>
            </a:r>
          </a:p>
          <a:p>
            <a:r>
              <a:rPr lang="en-IE" dirty="0"/>
              <a:t>dynamics include intercepting and processing mouse clicks; opening popup windows when a Web page is loaded/unloaded, and animation</a:t>
            </a:r>
          </a:p>
          <a:p>
            <a:r>
              <a:rPr lang="en-IE" dirty="0"/>
              <a:t>client-side execution includes validating form input</a:t>
            </a:r>
          </a:p>
        </p:txBody>
      </p:sp>
      <p:sp>
        <p:nvSpPr>
          <p:cNvPr id="2" name="Slide Number Placeholder 1"/>
          <p:cNvSpPr>
            <a:spLocks noGrp="1"/>
          </p:cNvSpPr>
          <p:nvPr>
            <p:ph type="sldNum" sz="quarter" idx="12"/>
          </p:nvPr>
        </p:nvSpPr>
        <p:spPr/>
        <p:txBody>
          <a:bodyPr/>
          <a:lstStyle/>
          <a:p>
            <a:fld id="{88BE2290-67D2-47D6-8BCC-8C6D7D95B7A2}" type="slidenum">
              <a:rPr lang="en-IE" smtClean="0"/>
              <a:t>6</a:t>
            </a:fld>
            <a:endParaRPr lang="en-IE"/>
          </a:p>
        </p:txBody>
      </p:sp>
    </p:spTree>
    <p:extLst>
      <p:ext uri="{BB962C8B-B14F-4D97-AF65-F5344CB8AC3E}">
        <p14:creationId xmlns:p14="http://schemas.microsoft.com/office/powerpoint/2010/main" val="18476894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E" dirty="0"/>
              <a:t>Common Uses for JavaScript</a:t>
            </a:r>
          </a:p>
        </p:txBody>
      </p:sp>
      <p:sp>
        <p:nvSpPr>
          <p:cNvPr id="4" name="Content Placeholder 3"/>
          <p:cNvSpPr>
            <a:spLocks noGrp="1"/>
          </p:cNvSpPr>
          <p:nvPr>
            <p:ph idx="1"/>
          </p:nvPr>
        </p:nvSpPr>
        <p:spPr/>
        <p:txBody>
          <a:bodyPr>
            <a:normAutofit fontScale="92500"/>
          </a:bodyPr>
          <a:lstStyle/>
          <a:p>
            <a:r>
              <a:rPr lang="en-IE" dirty="0"/>
              <a:t>Validate form data before it is sent to the server for processing.</a:t>
            </a:r>
          </a:p>
          <a:p>
            <a:r>
              <a:rPr lang="en-IE" dirty="0"/>
              <a:t>Respond to user actions such as mouse clicks and key presses.</a:t>
            </a:r>
          </a:p>
          <a:p>
            <a:r>
              <a:rPr lang="en-IE" dirty="0"/>
              <a:t>Create dynamic menus.</a:t>
            </a:r>
          </a:p>
          <a:p>
            <a:r>
              <a:rPr lang="en-IE" dirty="0"/>
              <a:t>Create slide shows.</a:t>
            </a:r>
          </a:p>
          <a:p>
            <a:r>
              <a:rPr lang="en-IE" dirty="0"/>
              <a:t>Animate elements in a web page.</a:t>
            </a:r>
          </a:p>
          <a:p>
            <a:r>
              <a:rPr lang="en-IE" dirty="0"/>
              <a:t>Create timers, clocks, and calendars.</a:t>
            </a:r>
          </a:p>
          <a:p>
            <a:r>
              <a:rPr lang="en-IE" dirty="0"/>
              <a:t>Change the style sheet that a web page uses.</a:t>
            </a:r>
          </a:p>
          <a:p>
            <a:r>
              <a:rPr lang="en-IE" dirty="0"/>
              <a:t>Sort the data that’s in a table.</a:t>
            </a:r>
          </a:p>
          <a:p>
            <a:r>
              <a:rPr lang="en-IE" dirty="0"/>
              <a:t>Control the web browser window.</a:t>
            </a:r>
          </a:p>
          <a:p>
            <a:r>
              <a:rPr lang="en-IE" dirty="0"/>
              <a:t>Detect web browser plug-ins.</a:t>
            </a:r>
          </a:p>
          <a:p>
            <a:r>
              <a:rPr lang="en-IE" dirty="0"/>
              <a:t>Open new web browser windows.</a:t>
            </a:r>
          </a:p>
          <a:p>
            <a:r>
              <a:rPr lang="en-IE" dirty="0"/>
              <a:t>Change images when the user rolls the mouse over an image.</a:t>
            </a:r>
          </a:p>
          <a:p>
            <a:endParaRPr lang="en-IE" dirty="0"/>
          </a:p>
        </p:txBody>
      </p:sp>
      <p:sp>
        <p:nvSpPr>
          <p:cNvPr id="2" name="Slide Number Placeholder 1"/>
          <p:cNvSpPr>
            <a:spLocks noGrp="1"/>
          </p:cNvSpPr>
          <p:nvPr>
            <p:ph type="sldNum" sz="quarter" idx="12"/>
          </p:nvPr>
        </p:nvSpPr>
        <p:spPr/>
        <p:txBody>
          <a:bodyPr/>
          <a:lstStyle/>
          <a:p>
            <a:fld id="{88BE2290-67D2-47D6-8BCC-8C6D7D95B7A2}" type="slidenum">
              <a:rPr lang="en-IE" smtClean="0"/>
              <a:t>7</a:t>
            </a:fld>
            <a:endParaRPr lang="en-IE"/>
          </a:p>
        </p:txBody>
      </p:sp>
    </p:spTree>
    <p:extLst>
      <p:ext uri="{BB962C8B-B14F-4D97-AF65-F5344CB8AC3E}">
        <p14:creationId xmlns:p14="http://schemas.microsoft.com/office/powerpoint/2010/main" val="33088016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E" dirty="0"/>
              <a:t>What is JavaScript?</a:t>
            </a:r>
          </a:p>
        </p:txBody>
      </p:sp>
      <p:sp>
        <p:nvSpPr>
          <p:cNvPr id="4" name="Content Placeholder 3"/>
          <p:cNvSpPr>
            <a:spLocks noGrp="1"/>
          </p:cNvSpPr>
          <p:nvPr>
            <p:ph idx="1"/>
          </p:nvPr>
        </p:nvSpPr>
        <p:spPr/>
        <p:txBody>
          <a:bodyPr>
            <a:normAutofit/>
          </a:bodyPr>
          <a:lstStyle/>
          <a:p>
            <a:r>
              <a:rPr lang="en-IE" dirty="0"/>
              <a:t>JavaScript is the world's most popular programming language. It is the language for HTML and the web, for servers, PCs, laptops, tablets, smart phones, and more.</a:t>
            </a:r>
          </a:p>
          <a:p>
            <a:r>
              <a:rPr lang="en-IE" dirty="0"/>
              <a:t>JavaScript is a scripting language - a lightweight programming language.</a:t>
            </a:r>
          </a:p>
          <a:p>
            <a:r>
              <a:rPr lang="en-IE" dirty="0"/>
              <a:t>JavaScript is programming code that can be inserted into HTML pages.</a:t>
            </a:r>
          </a:p>
          <a:p>
            <a:r>
              <a:rPr lang="en-IE" dirty="0"/>
              <a:t>JavaScript inserted into HTML pages, can be executed by all modern web browsers. </a:t>
            </a:r>
          </a:p>
          <a:p>
            <a:endParaRPr lang="en-IE" dirty="0"/>
          </a:p>
        </p:txBody>
      </p:sp>
      <p:sp>
        <p:nvSpPr>
          <p:cNvPr id="2" name="Slide Number Placeholder 1"/>
          <p:cNvSpPr>
            <a:spLocks noGrp="1"/>
          </p:cNvSpPr>
          <p:nvPr>
            <p:ph type="sldNum" sz="quarter" idx="12"/>
          </p:nvPr>
        </p:nvSpPr>
        <p:spPr/>
        <p:txBody>
          <a:bodyPr/>
          <a:lstStyle/>
          <a:p>
            <a:fld id="{88BE2290-67D2-47D6-8BCC-8C6D7D95B7A2}" type="slidenum">
              <a:rPr lang="en-IE" smtClean="0"/>
              <a:t>8</a:t>
            </a:fld>
            <a:endParaRPr lang="en-IE"/>
          </a:p>
        </p:txBody>
      </p:sp>
    </p:spTree>
    <p:extLst>
      <p:ext uri="{BB962C8B-B14F-4D97-AF65-F5344CB8AC3E}">
        <p14:creationId xmlns:p14="http://schemas.microsoft.com/office/powerpoint/2010/main" val="13401928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JavaScript Introduction</a:t>
            </a:r>
          </a:p>
        </p:txBody>
      </p:sp>
      <p:sp>
        <p:nvSpPr>
          <p:cNvPr id="3" name="Content Placeholder 2"/>
          <p:cNvSpPr>
            <a:spLocks noGrp="1"/>
          </p:cNvSpPr>
          <p:nvPr>
            <p:ph idx="1"/>
          </p:nvPr>
        </p:nvSpPr>
        <p:spPr/>
        <p:txBody>
          <a:bodyPr>
            <a:normAutofit/>
          </a:bodyPr>
          <a:lstStyle/>
          <a:p>
            <a:r>
              <a:rPr lang="en-IE" dirty="0"/>
              <a:t>Like HTML, JavaScript is interpreted (and not compiled, like Java)</a:t>
            </a:r>
          </a:p>
          <a:p>
            <a:pPr lvl="1"/>
            <a:r>
              <a:rPr lang="en-IE" dirty="0"/>
              <a:t>interpreted: a JavaScript script is interpreted (executed) as and when you run the script</a:t>
            </a:r>
          </a:p>
          <a:p>
            <a:pPr lvl="1"/>
            <a:r>
              <a:rPr lang="en-IE" dirty="0"/>
              <a:t>compiled: a Java program is compiled first and then you execute it</a:t>
            </a:r>
          </a:p>
          <a:p>
            <a:r>
              <a:rPr lang="en-IE" dirty="0"/>
              <a:t>The browser has an interpreter that scans the JavaScript code and interprets it</a:t>
            </a:r>
          </a:p>
          <a:p>
            <a:r>
              <a:rPr lang="en-IE" dirty="0"/>
              <a:t>All that is needed to execute JavaScript code is a Web browser; there is no need for compilers or runtime environments (as is the case with Java)</a:t>
            </a:r>
          </a:p>
        </p:txBody>
      </p:sp>
      <p:sp>
        <p:nvSpPr>
          <p:cNvPr id="4" name="Slide Number Placeholder 3"/>
          <p:cNvSpPr>
            <a:spLocks noGrp="1"/>
          </p:cNvSpPr>
          <p:nvPr>
            <p:ph type="sldNum" sz="quarter" idx="12"/>
          </p:nvPr>
        </p:nvSpPr>
        <p:spPr/>
        <p:txBody>
          <a:bodyPr/>
          <a:lstStyle/>
          <a:p>
            <a:fld id="{88BE2290-67D2-47D6-8BCC-8C6D7D95B7A2}" type="slidenum">
              <a:rPr lang="en-IE" smtClean="0"/>
              <a:t>9</a:t>
            </a:fld>
            <a:endParaRPr lang="en-IE"/>
          </a:p>
        </p:txBody>
      </p:sp>
    </p:spTree>
    <p:extLst>
      <p:ext uri="{BB962C8B-B14F-4D97-AF65-F5344CB8AC3E}">
        <p14:creationId xmlns:p14="http://schemas.microsoft.com/office/powerpoint/2010/main" val="4165603391"/>
      </p:ext>
    </p:extLst>
  </p:cSld>
  <p:clrMapOvr>
    <a:masterClrMapping/>
  </p:clrMapOvr>
</p:sld>
</file>

<file path=ppt/theme/theme1.xml><?xml version="1.0" encoding="utf-8"?>
<a:theme xmlns:a="http://schemas.openxmlformats.org/drawingml/2006/main" name="Comi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mic" id="{DFE55664-547C-4C18-9D82-70B0670097E7}" vid="{AA91292E-802C-45CD-9A1F-E6D170A6226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Comic</Template>
  <TotalTime>300</TotalTime>
  <Words>1065</Words>
  <Application>Microsoft Office PowerPoint</Application>
  <PresentationFormat>On-screen Show (4:3)</PresentationFormat>
  <Paragraphs>141</Paragraphs>
  <Slides>26</Slides>
  <Notes>9</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2</vt:i4>
      </vt:variant>
      <vt:variant>
        <vt:lpstr>Slide Titles</vt:lpstr>
      </vt:variant>
      <vt:variant>
        <vt:i4>26</vt:i4>
      </vt:variant>
    </vt:vector>
  </HeadingPairs>
  <TitlesOfParts>
    <vt:vector size="32" baseType="lpstr">
      <vt:lpstr>Arial</vt:lpstr>
      <vt:lpstr>Calibri</vt:lpstr>
      <vt:lpstr>Comic Sans MS</vt:lpstr>
      <vt:lpstr>Comic</vt:lpstr>
      <vt:lpstr>Visio</vt:lpstr>
      <vt:lpstr>Document</vt:lpstr>
      <vt:lpstr>Web App Development 1.2</vt:lpstr>
      <vt:lpstr>Semester 2 – JavaScript</vt:lpstr>
      <vt:lpstr>How a web server processes a static web page</vt:lpstr>
      <vt:lpstr>PowerPoint Presentation</vt:lpstr>
      <vt:lpstr>How JavaScript fits into this architecture</vt:lpstr>
      <vt:lpstr>Static v Dynamic Web Pages</vt:lpstr>
      <vt:lpstr>Common Uses for JavaScript</vt:lpstr>
      <vt:lpstr>What is JavaScript?</vt:lpstr>
      <vt:lpstr>JavaScript Introduction</vt:lpstr>
      <vt:lpstr>JavaScript Introduction</vt:lpstr>
      <vt:lpstr>Browser Components</vt:lpstr>
      <vt:lpstr>Browser – Loading a web page</vt:lpstr>
      <vt:lpstr>Document Object Model</vt:lpstr>
      <vt:lpstr>PowerPoint Presentation</vt:lpstr>
      <vt:lpstr>An Introduction to the DOM</vt:lpstr>
      <vt:lpstr>How Web Pages interact with DOM events</vt:lpstr>
      <vt:lpstr>Introduction to JavaScript</vt:lpstr>
      <vt:lpstr>Basic JavaScript</vt:lpstr>
      <vt:lpstr>Inputs and Outputs</vt:lpstr>
      <vt:lpstr>Window alert() Method</vt:lpstr>
      <vt:lpstr>Window alert() Method</vt:lpstr>
      <vt:lpstr>Window prompt() Method</vt:lpstr>
      <vt:lpstr>Window prompt() Method</vt:lpstr>
      <vt:lpstr>document.write() document.writeln()</vt:lpstr>
      <vt:lpstr>document.getElementById(“ID”).innerHTML</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kfitzgerald</dc:creator>
  <cp:lastModifiedBy>Karol Fitzgerald</cp:lastModifiedBy>
  <cp:revision>32</cp:revision>
  <dcterms:created xsi:type="dcterms:W3CDTF">2016-01-17T11:57:49Z</dcterms:created>
  <dcterms:modified xsi:type="dcterms:W3CDTF">2022-01-16T18:23:13Z</dcterms:modified>
</cp:coreProperties>
</file>