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6" r:id="rId2"/>
    <p:sldId id="264" r:id="rId3"/>
    <p:sldId id="276" r:id="rId4"/>
    <p:sldId id="277" r:id="rId5"/>
    <p:sldId id="265" r:id="rId6"/>
    <p:sldId id="266" r:id="rId7"/>
    <p:sldId id="267" r:id="rId8"/>
    <p:sldId id="268" r:id="rId9"/>
    <p:sldId id="269" r:id="rId10"/>
    <p:sldId id="270" r:id="rId11"/>
    <p:sldId id="260" r:id="rId12"/>
    <p:sldId id="261" r:id="rId13"/>
    <p:sldId id="271" r:id="rId14"/>
    <p:sldId id="272" r:id="rId15"/>
    <p:sldId id="273" r:id="rId16"/>
    <p:sldId id="274"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32" autoAdjust="0"/>
    <p:restoredTop sz="85790" autoAdjust="0"/>
  </p:normalViewPr>
  <p:slideViewPr>
    <p:cSldViewPr>
      <p:cViewPr varScale="1">
        <p:scale>
          <a:sx n="110" d="100"/>
          <a:sy n="110" d="100"/>
        </p:scale>
        <p:origin x="64" y="14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8603AC-11D5-418A-AE81-97493F7EE853}" type="datetimeFigureOut">
              <a:rPr lang="en-IE" smtClean="0"/>
              <a:t>16/01/2022</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A5B506-8936-4408-AC85-D2AA41247CBD}" type="slidenum">
              <a:rPr lang="en-IE" smtClean="0"/>
              <a:t>‹#›</a:t>
            </a:fld>
            <a:endParaRPr lang="en-IE"/>
          </a:p>
        </p:txBody>
      </p:sp>
    </p:spTree>
    <p:extLst>
      <p:ext uri="{BB962C8B-B14F-4D97-AF65-F5344CB8AC3E}">
        <p14:creationId xmlns:p14="http://schemas.microsoft.com/office/powerpoint/2010/main" val="3900120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E"/>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6B4E34C4-A00A-4347-9347-E9FE6D87CD1B}" type="datetime1">
              <a:rPr lang="en-IE" smtClean="0"/>
              <a:t>16/01/2022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1825655-CF4C-4FE1-8C8F-AB58FA4E1AB7}" type="slidenum">
              <a:rPr lang="en-IE" smtClean="0"/>
              <a:t>‹#›</a:t>
            </a:fld>
            <a:endParaRPr lang="en-IE"/>
          </a:p>
        </p:txBody>
      </p:sp>
    </p:spTree>
    <p:extLst>
      <p:ext uri="{BB962C8B-B14F-4D97-AF65-F5344CB8AC3E}">
        <p14:creationId xmlns:p14="http://schemas.microsoft.com/office/powerpoint/2010/main" val="1740605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8CC1C056-A73C-4836-A2B6-A01052E3480A}" type="datetime1">
              <a:rPr lang="en-IE" smtClean="0"/>
              <a:t>16/01/2022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1825655-CF4C-4FE1-8C8F-AB58FA4E1AB7}" type="slidenum">
              <a:rPr lang="en-IE" smtClean="0"/>
              <a:t>‹#›</a:t>
            </a:fld>
            <a:endParaRPr lang="en-IE"/>
          </a:p>
        </p:txBody>
      </p:sp>
    </p:spTree>
    <p:extLst>
      <p:ext uri="{BB962C8B-B14F-4D97-AF65-F5344CB8AC3E}">
        <p14:creationId xmlns:p14="http://schemas.microsoft.com/office/powerpoint/2010/main" val="2090744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BB54A42A-07E6-4BF8-9031-7E5AE646A6BA}" type="datetime1">
              <a:rPr lang="en-IE" smtClean="0"/>
              <a:t>16/01/2022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1825655-CF4C-4FE1-8C8F-AB58FA4E1AB7}" type="slidenum">
              <a:rPr lang="en-IE" smtClean="0"/>
              <a:t>‹#›</a:t>
            </a:fld>
            <a:endParaRPr lang="en-IE"/>
          </a:p>
        </p:txBody>
      </p:sp>
    </p:spTree>
    <p:extLst>
      <p:ext uri="{BB962C8B-B14F-4D97-AF65-F5344CB8AC3E}">
        <p14:creationId xmlns:p14="http://schemas.microsoft.com/office/powerpoint/2010/main" val="644216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42F5199B-2560-4B9D-A9A2-EA16310C53CA}" type="datetime1">
              <a:rPr lang="en-IE" smtClean="0"/>
              <a:t>16/01/2022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1825655-CF4C-4FE1-8C8F-AB58FA4E1AB7}" type="slidenum">
              <a:rPr lang="en-IE" smtClean="0"/>
              <a:t>‹#›</a:t>
            </a:fld>
            <a:endParaRPr lang="en-IE"/>
          </a:p>
        </p:txBody>
      </p:sp>
    </p:spTree>
    <p:extLst>
      <p:ext uri="{BB962C8B-B14F-4D97-AF65-F5344CB8AC3E}">
        <p14:creationId xmlns:p14="http://schemas.microsoft.com/office/powerpoint/2010/main" val="399013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E"/>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C06924-FA21-4676-9C2C-1A6138DF2B77}" type="datetime1">
              <a:rPr lang="en-IE" smtClean="0"/>
              <a:t>16/01/2022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A1825655-CF4C-4FE1-8C8F-AB58FA4E1AB7}" type="slidenum">
              <a:rPr lang="en-IE" smtClean="0"/>
              <a:t>‹#›</a:t>
            </a:fld>
            <a:endParaRPr lang="en-IE"/>
          </a:p>
        </p:txBody>
      </p:sp>
    </p:spTree>
    <p:extLst>
      <p:ext uri="{BB962C8B-B14F-4D97-AF65-F5344CB8AC3E}">
        <p14:creationId xmlns:p14="http://schemas.microsoft.com/office/powerpoint/2010/main" val="3964645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CE844C4B-585A-4C4A-9D86-85F4B9B59B59}" type="datetime1">
              <a:rPr lang="en-IE" smtClean="0"/>
              <a:t>16/01/2022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A1825655-CF4C-4FE1-8C8F-AB58FA4E1AB7}" type="slidenum">
              <a:rPr lang="en-IE" smtClean="0"/>
              <a:t>‹#›</a:t>
            </a:fld>
            <a:endParaRPr lang="en-IE"/>
          </a:p>
        </p:txBody>
      </p:sp>
    </p:spTree>
    <p:extLst>
      <p:ext uri="{BB962C8B-B14F-4D97-AF65-F5344CB8AC3E}">
        <p14:creationId xmlns:p14="http://schemas.microsoft.com/office/powerpoint/2010/main" val="2917464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E"/>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64DBCE5A-58CE-4164-9B1B-8A31C5051F32}" type="datetime1">
              <a:rPr lang="en-IE" smtClean="0"/>
              <a:t>16/01/2022</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A1825655-CF4C-4FE1-8C8F-AB58FA4E1AB7}" type="slidenum">
              <a:rPr lang="en-IE" smtClean="0"/>
              <a:t>‹#›</a:t>
            </a:fld>
            <a:endParaRPr lang="en-IE"/>
          </a:p>
        </p:txBody>
      </p:sp>
    </p:spTree>
    <p:extLst>
      <p:ext uri="{BB962C8B-B14F-4D97-AF65-F5344CB8AC3E}">
        <p14:creationId xmlns:p14="http://schemas.microsoft.com/office/powerpoint/2010/main" val="4106230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09E9DBBC-F899-4396-B9CE-346DBC1A6B47}" type="datetime1">
              <a:rPr lang="en-IE" smtClean="0"/>
              <a:t>16/01/2022</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A1825655-CF4C-4FE1-8C8F-AB58FA4E1AB7}" type="slidenum">
              <a:rPr lang="en-IE" smtClean="0"/>
              <a:t>‹#›</a:t>
            </a:fld>
            <a:endParaRPr lang="en-IE"/>
          </a:p>
        </p:txBody>
      </p:sp>
    </p:spTree>
    <p:extLst>
      <p:ext uri="{BB962C8B-B14F-4D97-AF65-F5344CB8AC3E}">
        <p14:creationId xmlns:p14="http://schemas.microsoft.com/office/powerpoint/2010/main" val="2407627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1A00B7-FF98-4D70-9FEB-A0A78CCC9317}" type="datetime1">
              <a:rPr lang="en-IE" smtClean="0"/>
              <a:t>16/01/2022</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A1825655-CF4C-4FE1-8C8F-AB58FA4E1AB7}" type="slidenum">
              <a:rPr lang="en-IE" smtClean="0"/>
              <a:t>‹#›</a:t>
            </a:fld>
            <a:endParaRPr lang="en-IE"/>
          </a:p>
        </p:txBody>
      </p:sp>
    </p:spTree>
    <p:extLst>
      <p:ext uri="{BB962C8B-B14F-4D97-AF65-F5344CB8AC3E}">
        <p14:creationId xmlns:p14="http://schemas.microsoft.com/office/powerpoint/2010/main" val="893428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E"/>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DFF04D-ACC4-4562-9CAA-3D7D1B43559F}" type="datetime1">
              <a:rPr lang="en-IE" smtClean="0"/>
              <a:t>16/01/2022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A1825655-CF4C-4FE1-8C8F-AB58FA4E1AB7}" type="slidenum">
              <a:rPr lang="en-IE" smtClean="0"/>
              <a:t>‹#›</a:t>
            </a:fld>
            <a:endParaRPr lang="en-IE"/>
          </a:p>
        </p:txBody>
      </p:sp>
    </p:spTree>
    <p:extLst>
      <p:ext uri="{BB962C8B-B14F-4D97-AF65-F5344CB8AC3E}">
        <p14:creationId xmlns:p14="http://schemas.microsoft.com/office/powerpoint/2010/main" val="2991873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E"/>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E"/>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588D90-C5F4-4B55-AC2D-381390BF2A8E}" type="datetime1">
              <a:rPr lang="en-IE" smtClean="0"/>
              <a:t>16/01/2022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A1825655-CF4C-4FE1-8C8F-AB58FA4E1AB7}" type="slidenum">
              <a:rPr lang="en-IE" smtClean="0"/>
              <a:t>‹#›</a:t>
            </a:fld>
            <a:endParaRPr lang="en-IE"/>
          </a:p>
        </p:txBody>
      </p:sp>
    </p:spTree>
    <p:extLst>
      <p:ext uri="{BB962C8B-B14F-4D97-AF65-F5344CB8AC3E}">
        <p14:creationId xmlns:p14="http://schemas.microsoft.com/office/powerpoint/2010/main" val="1131643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Comic Sans MS" panose="030F0702030302020204" pitchFamily="66" charset="0"/>
              </a:defRPr>
            </a:lvl1pPr>
          </a:lstStyle>
          <a:p>
            <a:fld id="{0C80C0B3-F0D5-4949-AF1F-139432DC4C65}" type="datetime1">
              <a:rPr lang="en-IE" smtClean="0"/>
              <a:t>16/01/2022</a:t>
            </a:fld>
            <a:endParaRPr lang="en-I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Comic Sans MS" panose="030F0702030302020204" pitchFamily="66" charset="0"/>
              </a:defRPr>
            </a:lvl1pPr>
          </a:lstStyle>
          <a:p>
            <a:endParaRPr lang="en-I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Comic Sans MS" panose="030F0702030302020204" pitchFamily="66" charset="0"/>
              </a:defRPr>
            </a:lvl1pPr>
          </a:lstStyle>
          <a:p>
            <a:fld id="{A1825655-CF4C-4FE1-8C8F-AB58FA4E1AB7}" type="slidenum">
              <a:rPr lang="en-IE" smtClean="0"/>
              <a:t>‹#›</a:t>
            </a:fld>
            <a:endParaRPr lang="en-IE"/>
          </a:p>
        </p:txBody>
      </p:sp>
    </p:spTree>
    <p:extLst>
      <p:ext uri="{BB962C8B-B14F-4D97-AF65-F5344CB8AC3E}">
        <p14:creationId xmlns:p14="http://schemas.microsoft.com/office/powerpoint/2010/main" val="426924767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685800" rtl="0" eaLnBrk="1" latinLnBrk="0" hangingPunct="1">
        <a:lnSpc>
          <a:spcPct val="90000"/>
        </a:lnSpc>
        <a:spcBef>
          <a:spcPct val="0"/>
        </a:spcBef>
        <a:buNone/>
        <a:defRPr sz="4000" kern="1200">
          <a:solidFill>
            <a:schemeClr val="tx1"/>
          </a:solidFill>
          <a:latin typeface="Comic Sans MS" panose="030F0702030302020204" pitchFamily="66"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kern="1200">
          <a:solidFill>
            <a:schemeClr val="tx1"/>
          </a:solidFill>
          <a:latin typeface="Comic Sans MS" panose="030F0702030302020204" pitchFamily="66"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Comic Sans MS" panose="030F0702030302020204" pitchFamily="66"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omic Sans MS" panose="030F0702030302020204" pitchFamily="66"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Comic Sans MS" panose="030F0702030302020204" pitchFamily="66"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Comic Sans MS" panose="030F0702030302020204" pitchFamily="66"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Web App </a:t>
            </a:r>
            <a:r>
              <a:rPr lang="en-IE" dirty="0" smtClean="0"/>
              <a:t>Development </a:t>
            </a:r>
            <a:r>
              <a:rPr lang="en-IE" dirty="0" smtClean="0"/>
              <a:t>1.2</a:t>
            </a:r>
            <a:endParaRPr lang="en-IE" dirty="0"/>
          </a:p>
        </p:txBody>
      </p:sp>
      <p:sp>
        <p:nvSpPr>
          <p:cNvPr id="3" name="Subtitle 2"/>
          <p:cNvSpPr>
            <a:spLocks noGrp="1"/>
          </p:cNvSpPr>
          <p:nvPr>
            <p:ph type="subTitle" idx="1"/>
          </p:nvPr>
        </p:nvSpPr>
        <p:spPr/>
        <p:txBody>
          <a:bodyPr/>
          <a:lstStyle/>
          <a:p>
            <a:r>
              <a:rPr lang="en-IE" dirty="0" smtClean="0"/>
              <a:t>JavaScript Lab 1</a:t>
            </a:r>
          </a:p>
          <a:p>
            <a:r>
              <a:rPr lang="en-IE" dirty="0" smtClean="0"/>
              <a:t>Internal &amp; External </a:t>
            </a:r>
            <a:r>
              <a:rPr lang="en-IE" dirty="0" err="1" smtClean="0"/>
              <a:t>Javascript</a:t>
            </a:r>
            <a:endParaRPr lang="en-IE" dirty="0" smtClean="0"/>
          </a:p>
          <a:p>
            <a:r>
              <a:rPr lang="en-IE" dirty="0" smtClean="0"/>
              <a:t>Prompt() and alert()</a:t>
            </a:r>
          </a:p>
          <a:p>
            <a:r>
              <a:rPr lang="en-IE" dirty="0" smtClean="0"/>
              <a:t>CSS</a:t>
            </a:r>
            <a:endParaRPr lang="en-IE" dirty="0"/>
          </a:p>
        </p:txBody>
      </p:sp>
      <p:sp>
        <p:nvSpPr>
          <p:cNvPr id="4" name="Slide Number Placeholder 3"/>
          <p:cNvSpPr>
            <a:spLocks noGrp="1"/>
          </p:cNvSpPr>
          <p:nvPr>
            <p:ph type="sldNum" sz="quarter" idx="12"/>
          </p:nvPr>
        </p:nvSpPr>
        <p:spPr/>
        <p:txBody>
          <a:bodyPr/>
          <a:lstStyle/>
          <a:p>
            <a:fld id="{A1825655-CF4C-4FE1-8C8F-AB58FA4E1AB7}" type="slidenum">
              <a:rPr lang="en-IE" smtClean="0"/>
              <a:t>1</a:t>
            </a:fld>
            <a:endParaRPr lang="en-IE"/>
          </a:p>
        </p:txBody>
      </p:sp>
    </p:spTree>
    <p:extLst>
      <p:ext uri="{BB962C8B-B14F-4D97-AF65-F5344CB8AC3E}">
        <p14:creationId xmlns:p14="http://schemas.microsoft.com/office/powerpoint/2010/main" val="1899783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3238" y="356493"/>
            <a:ext cx="7109151" cy="4715831"/>
          </a:xfrm>
          <a:prstGeom prst="rect">
            <a:avLst/>
          </a:prstGeom>
        </p:spPr>
      </p:pic>
      <p:sp>
        <p:nvSpPr>
          <p:cNvPr id="4" name="Slide Number Placeholder 3"/>
          <p:cNvSpPr>
            <a:spLocks noGrp="1"/>
          </p:cNvSpPr>
          <p:nvPr>
            <p:ph type="sldNum" sz="quarter" idx="12"/>
          </p:nvPr>
        </p:nvSpPr>
        <p:spPr/>
        <p:txBody>
          <a:bodyPr/>
          <a:lstStyle/>
          <a:p>
            <a:fld id="{A1825655-CF4C-4FE1-8C8F-AB58FA4E1AB7}" type="slidenum">
              <a:rPr lang="en-IE" smtClean="0"/>
              <a:t>10</a:t>
            </a:fld>
            <a:endParaRPr lang="en-IE"/>
          </a:p>
        </p:txBody>
      </p:sp>
      <p:sp>
        <p:nvSpPr>
          <p:cNvPr id="6" name="Rounded Rectangle 5"/>
          <p:cNvSpPr/>
          <p:nvPr/>
        </p:nvSpPr>
        <p:spPr>
          <a:xfrm>
            <a:off x="7215258" y="2777253"/>
            <a:ext cx="1821238" cy="40972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rgbClr val="FF0000"/>
                </a:solidFill>
                <a:latin typeface="Comic Sans MS" panose="030F0702030302020204" pitchFamily="66" charset="0"/>
              </a:rPr>
              <a:t>i</a:t>
            </a:r>
            <a:r>
              <a:rPr lang="en-IE" dirty="0" smtClean="0">
                <a:solidFill>
                  <a:srgbClr val="FF0000"/>
                </a:solidFill>
                <a:latin typeface="Comic Sans MS" panose="030F0702030302020204" pitchFamily="66" charset="0"/>
              </a:rPr>
              <a:t>d=“</a:t>
            </a:r>
            <a:r>
              <a:rPr lang="en-IE" dirty="0" err="1" smtClean="0">
                <a:solidFill>
                  <a:srgbClr val="FF0000"/>
                </a:solidFill>
                <a:latin typeface="Comic Sans MS" panose="030F0702030302020204" pitchFamily="66" charset="0"/>
              </a:rPr>
              <a:t>theName</a:t>
            </a:r>
            <a:r>
              <a:rPr lang="en-IE" dirty="0" smtClean="0">
                <a:solidFill>
                  <a:srgbClr val="FF0000"/>
                </a:solidFill>
                <a:latin typeface="Comic Sans MS" panose="030F0702030302020204" pitchFamily="66" charset="0"/>
              </a:rPr>
              <a:t>”</a:t>
            </a:r>
            <a:endParaRPr lang="en-IE" dirty="0">
              <a:solidFill>
                <a:srgbClr val="FF0000"/>
              </a:solidFill>
              <a:latin typeface="Comic Sans MS" panose="030F0702030302020204" pitchFamily="66" charset="0"/>
            </a:endParaRPr>
          </a:p>
        </p:txBody>
      </p:sp>
      <p:sp>
        <p:nvSpPr>
          <p:cNvPr id="7" name="Rounded Rectangle 6"/>
          <p:cNvSpPr/>
          <p:nvPr/>
        </p:nvSpPr>
        <p:spPr>
          <a:xfrm>
            <a:off x="7215258" y="3336105"/>
            <a:ext cx="1821239" cy="4581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rgbClr val="FF0000"/>
                </a:solidFill>
                <a:latin typeface="Comic Sans MS" panose="030F0702030302020204" pitchFamily="66" charset="0"/>
              </a:rPr>
              <a:t>i</a:t>
            </a:r>
            <a:r>
              <a:rPr lang="en-IE" dirty="0" smtClean="0">
                <a:solidFill>
                  <a:srgbClr val="FF0000"/>
                </a:solidFill>
                <a:latin typeface="Comic Sans MS" panose="030F0702030302020204" pitchFamily="66" charset="0"/>
              </a:rPr>
              <a:t>d=“</a:t>
            </a:r>
            <a:r>
              <a:rPr lang="en-IE" dirty="0" err="1" smtClean="0">
                <a:solidFill>
                  <a:srgbClr val="FF0000"/>
                </a:solidFill>
                <a:latin typeface="Comic Sans MS" panose="030F0702030302020204" pitchFamily="66" charset="0"/>
              </a:rPr>
              <a:t>theAge</a:t>
            </a:r>
            <a:r>
              <a:rPr lang="en-IE" dirty="0" smtClean="0">
                <a:solidFill>
                  <a:srgbClr val="FF0000"/>
                </a:solidFill>
                <a:latin typeface="Comic Sans MS" panose="030F0702030302020204" pitchFamily="66" charset="0"/>
              </a:rPr>
              <a:t>”</a:t>
            </a:r>
            <a:endParaRPr lang="en-IE" dirty="0">
              <a:solidFill>
                <a:srgbClr val="FF0000"/>
              </a:solidFill>
              <a:latin typeface="Comic Sans MS" panose="030F0702030302020204" pitchFamily="66" charset="0"/>
            </a:endParaRPr>
          </a:p>
        </p:txBody>
      </p:sp>
      <p:sp>
        <p:nvSpPr>
          <p:cNvPr id="8" name="Rounded Rectangle 7"/>
          <p:cNvSpPr/>
          <p:nvPr/>
        </p:nvSpPr>
        <p:spPr>
          <a:xfrm>
            <a:off x="6045739" y="5269495"/>
            <a:ext cx="2469611" cy="126469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smtClean="0">
                <a:solidFill>
                  <a:schemeClr val="accent1"/>
                </a:solidFill>
                <a:latin typeface="Comic Sans MS" panose="030F0702030302020204" pitchFamily="66" charset="0"/>
              </a:rPr>
              <a:t>Pay attention to the footer, this code was covered in the lecture”</a:t>
            </a:r>
            <a:endParaRPr lang="en-IE" b="1" dirty="0">
              <a:solidFill>
                <a:schemeClr val="accent1"/>
              </a:solidFill>
              <a:latin typeface="Comic Sans MS" panose="030F0702030302020204" pitchFamily="66" charset="0"/>
            </a:endParaRPr>
          </a:p>
        </p:txBody>
      </p:sp>
      <p:cxnSp>
        <p:nvCxnSpPr>
          <p:cNvPr id="9" name="Straight Arrow Connector 8"/>
          <p:cNvCxnSpPr/>
          <p:nvPr/>
        </p:nvCxnSpPr>
        <p:spPr>
          <a:xfrm flipV="1">
            <a:off x="5508104" y="3060032"/>
            <a:ext cx="1707154" cy="2260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7" idx="1"/>
          </p:cNvCxnSpPr>
          <p:nvPr/>
        </p:nvCxnSpPr>
        <p:spPr>
          <a:xfrm flipV="1">
            <a:off x="5508104" y="3565185"/>
            <a:ext cx="1707154" cy="557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508104" y="3970478"/>
            <a:ext cx="1651209" cy="2540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7194697" y="2043488"/>
            <a:ext cx="1841799" cy="49528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rgbClr val="FF0000"/>
                </a:solidFill>
                <a:latin typeface="Comic Sans MS" panose="030F0702030302020204" pitchFamily="66" charset="0"/>
              </a:rPr>
              <a:t>i</a:t>
            </a:r>
            <a:r>
              <a:rPr lang="en-IE" dirty="0" smtClean="0">
                <a:solidFill>
                  <a:srgbClr val="FF0000"/>
                </a:solidFill>
                <a:latin typeface="Comic Sans MS" panose="030F0702030302020204" pitchFamily="66" charset="0"/>
              </a:rPr>
              <a:t>d=“</a:t>
            </a:r>
            <a:r>
              <a:rPr lang="en-IE" dirty="0" err="1" smtClean="0">
                <a:solidFill>
                  <a:srgbClr val="FF0000"/>
                </a:solidFill>
                <a:latin typeface="Comic Sans MS" panose="030F0702030302020204" pitchFamily="66" charset="0"/>
              </a:rPr>
              <a:t>theTitle</a:t>
            </a:r>
            <a:r>
              <a:rPr lang="en-IE" dirty="0" smtClean="0">
                <a:solidFill>
                  <a:srgbClr val="FF0000"/>
                </a:solidFill>
                <a:latin typeface="Comic Sans MS" panose="030F0702030302020204" pitchFamily="66" charset="0"/>
              </a:rPr>
              <a:t>”</a:t>
            </a:r>
            <a:endParaRPr lang="en-IE" dirty="0">
              <a:solidFill>
                <a:srgbClr val="FF0000"/>
              </a:solidFill>
              <a:latin typeface="Comic Sans MS" panose="030F0702030302020204" pitchFamily="66" charset="0"/>
            </a:endParaRPr>
          </a:p>
        </p:txBody>
      </p:sp>
      <p:cxnSp>
        <p:nvCxnSpPr>
          <p:cNvPr id="13" name="Straight Arrow Connector 12"/>
          <p:cNvCxnSpPr>
            <a:endCxn id="12" idx="1"/>
          </p:cNvCxnSpPr>
          <p:nvPr/>
        </p:nvCxnSpPr>
        <p:spPr>
          <a:xfrm flipV="1">
            <a:off x="5394019" y="2291131"/>
            <a:ext cx="1800678" cy="522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395536" y="2043488"/>
            <a:ext cx="4998483" cy="657212"/>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E" b="1" dirty="0" smtClean="0">
                <a:solidFill>
                  <a:srgbClr val="92D050"/>
                </a:solidFill>
              </a:rPr>
              <a:t>header element</a:t>
            </a:r>
            <a:endParaRPr lang="en-IE" b="1" dirty="0">
              <a:solidFill>
                <a:srgbClr val="92D050"/>
              </a:solidFill>
            </a:endParaRPr>
          </a:p>
        </p:txBody>
      </p:sp>
      <p:sp>
        <p:nvSpPr>
          <p:cNvPr id="24" name="Rounded Rectangle 23"/>
          <p:cNvSpPr/>
          <p:nvPr/>
        </p:nvSpPr>
        <p:spPr>
          <a:xfrm>
            <a:off x="462161" y="2714409"/>
            <a:ext cx="5549999" cy="1659101"/>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E" b="1" dirty="0">
              <a:solidFill>
                <a:srgbClr val="92D050"/>
              </a:solidFill>
            </a:endParaRPr>
          </a:p>
        </p:txBody>
      </p:sp>
      <p:sp>
        <p:nvSpPr>
          <p:cNvPr id="25" name="Rectangle 24"/>
          <p:cNvSpPr/>
          <p:nvPr/>
        </p:nvSpPr>
        <p:spPr>
          <a:xfrm>
            <a:off x="4301092" y="2676992"/>
            <a:ext cx="1509837" cy="369332"/>
          </a:xfrm>
          <a:prstGeom prst="rect">
            <a:avLst/>
          </a:prstGeom>
        </p:spPr>
        <p:txBody>
          <a:bodyPr wrap="none">
            <a:spAutoFit/>
          </a:bodyPr>
          <a:lstStyle/>
          <a:p>
            <a:pPr algn="r"/>
            <a:r>
              <a:rPr lang="en-IE" b="1" dirty="0" smtClean="0">
                <a:solidFill>
                  <a:srgbClr val="92D050"/>
                </a:solidFill>
              </a:rPr>
              <a:t>main element</a:t>
            </a:r>
            <a:endParaRPr lang="en-IE" b="1" dirty="0">
              <a:solidFill>
                <a:srgbClr val="92D050"/>
              </a:solidFill>
            </a:endParaRPr>
          </a:p>
        </p:txBody>
      </p:sp>
      <p:sp>
        <p:nvSpPr>
          <p:cNvPr id="26" name="Rectangle 25"/>
          <p:cNvSpPr/>
          <p:nvPr/>
        </p:nvSpPr>
        <p:spPr>
          <a:xfrm>
            <a:off x="2798363" y="4667194"/>
            <a:ext cx="1620572" cy="369332"/>
          </a:xfrm>
          <a:prstGeom prst="rect">
            <a:avLst/>
          </a:prstGeom>
        </p:spPr>
        <p:txBody>
          <a:bodyPr wrap="none">
            <a:spAutoFit/>
          </a:bodyPr>
          <a:lstStyle/>
          <a:p>
            <a:pPr algn="r"/>
            <a:r>
              <a:rPr lang="en-IE" b="1" dirty="0" smtClean="0">
                <a:solidFill>
                  <a:srgbClr val="92D050"/>
                </a:solidFill>
              </a:rPr>
              <a:t>footer element</a:t>
            </a:r>
            <a:endParaRPr lang="en-IE" b="1" dirty="0">
              <a:solidFill>
                <a:srgbClr val="92D050"/>
              </a:solidFill>
            </a:endParaRPr>
          </a:p>
        </p:txBody>
      </p:sp>
      <p:sp>
        <p:nvSpPr>
          <p:cNvPr id="27" name="TextBox 26"/>
          <p:cNvSpPr txBox="1"/>
          <p:nvPr/>
        </p:nvSpPr>
        <p:spPr>
          <a:xfrm>
            <a:off x="587177" y="5046965"/>
            <a:ext cx="4779706" cy="1200329"/>
          </a:xfrm>
          <a:prstGeom prst="rect">
            <a:avLst/>
          </a:prstGeom>
          <a:noFill/>
          <a:ln w="38100">
            <a:solidFill>
              <a:srgbClr val="FF0000"/>
            </a:solidFill>
          </a:ln>
        </p:spPr>
        <p:txBody>
          <a:bodyPr wrap="none" rtlCol="0">
            <a:spAutoFit/>
          </a:bodyPr>
          <a:lstStyle/>
          <a:p>
            <a:r>
              <a:rPr lang="en-IE" dirty="0" smtClean="0"/>
              <a:t>There are three semantic elements on this page:</a:t>
            </a:r>
          </a:p>
          <a:p>
            <a:pPr marL="342900" indent="-342900">
              <a:buFont typeface="+mj-lt"/>
              <a:buAutoNum type="arabicPeriod"/>
            </a:pPr>
            <a:r>
              <a:rPr lang="en-IE" dirty="0"/>
              <a:t>h</a:t>
            </a:r>
            <a:r>
              <a:rPr lang="en-IE" dirty="0" smtClean="0"/>
              <a:t>eader – this is for the heading h1 at the top</a:t>
            </a:r>
          </a:p>
          <a:p>
            <a:pPr marL="342900" indent="-342900">
              <a:buFont typeface="+mj-lt"/>
              <a:buAutoNum type="arabicPeriod"/>
            </a:pPr>
            <a:r>
              <a:rPr lang="en-IE" dirty="0" smtClean="0"/>
              <a:t>main – this is where the table is inserted</a:t>
            </a:r>
          </a:p>
          <a:p>
            <a:pPr marL="342900" indent="-342900">
              <a:buFont typeface="+mj-lt"/>
              <a:buAutoNum type="arabicPeriod"/>
            </a:pPr>
            <a:r>
              <a:rPr lang="en-IE" dirty="0" smtClean="0"/>
              <a:t>footer – this is where the footer will go</a:t>
            </a:r>
            <a:endParaRPr lang="en-IE" dirty="0"/>
          </a:p>
        </p:txBody>
      </p:sp>
      <p:cxnSp>
        <p:nvCxnSpPr>
          <p:cNvPr id="32" name="Straight Arrow Connector 31"/>
          <p:cNvCxnSpPr/>
          <p:nvPr/>
        </p:nvCxnSpPr>
        <p:spPr>
          <a:xfrm>
            <a:off x="5000556" y="4753105"/>
            <a:ext cx="1115935" cy="62011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7367658" y="4155994"/>
            <a:ext cx="1821238"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solidFill>
                  <a:srgbClr val="FF0000"/>
                </a:solidFill>
                <a:latin typeface="Comic Sans MS" panose="030F0702030302020204" pitchFamily="66" charset="0"/>
              </a:rPr>
              <a:t>i</a:t>
            </a:r>
            <a:r>
              <a:rPr lang="en-IE" dirty="0" smtClean="0">
                <a:solidFill>
                  <a:srgbClr val="FF0000"/>
                </a:solidFill>
                <a:latin typeface="Comic Sans MS" panose="030F0702030302020204" pitchFamily="66" charset="0"/>
              </a:rPr>
              <a:t>d=“</a:t>
            </a:r>
            <a:r>
              <a:rPr lang="en-IE" dirty="0" err="1" smtClean="0">
                <a:solidFill>
                  <a:srgbClr val="FF0000"/>
                </a:solidFill>
                <a:latin typeface="Comic Sans MS" panose="030F0702030302020204" pitchFamily="66" charset="0"/>
              </a:rPr>
              <a:t>theHeight</a:t>
            </a:r>
            <a:r>
              <a:rPr lang="en-IE" dirty="0" smtClean="0">
                <a:solidFill>
                  <a:srgbClr val="FF0000"/>
                </a:solidFill>
                <a:latin typeface="Comic Sans MS" panose="030F0702030302020204" pitchFamily="66" charset="0"/>
              </a:rPr>
              <a:t>”</a:t>
            </a:r>
            <a:endParaRPr lang="en-IE"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945818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Question</a:t>
            </a:r>
            <a:endParaRPr lang="en-IE" dirty="0"/>
          </a:p>
        </p:txBody>
      </p:sp>
      <p:sp>
        <p:nvSpPr>
          <p:cNvPr id="3" name="Content Placeholder 2"/>
          <p:cNvSpPr>
            <a:spLocks noGrp="1"/>
          </p:cNvSpPr>
          <p:nvPr>
            <p:ph idx="1"/>
          </p:nvPr>
        </p:nvSpPr>
        <p:spPr/>
        <p:txBody>
          <a:bodyPr>
            <a:normAutofit fontScale="77500" lnSpcReduction="20000"/>
          </a:bodyPr>
          <a:lstStyle/>
          <a:p>
            <a:r>
              <a:rPr lang="en-IE" dirty="0" smtClean="0"/>
              <a:t>Open the myScript.js file that is located in the </a:t>
            </a:r>
            <a:r>
              <a:rPr lang="en-IE" dirty="0" err="1" smtClean="0"/>
              <a:t>jScripts</a:t>
            </a:r>
            <a:r>
              <a:rPr lang="en-IE" dirty="0" smtClean="0"/>
              <a:t> folder.  This should be opened in </a:t>
            </a:r>
            <a:r>
              <a:rPr lang="en-IE" dirty="0" err="1" smtClean="0"/>
              <a:t>NotePad</a:t>
            </a:r>
            <a:r>
              <a:rPr lang="en-IE" dirty="0" smtClean="0"/>
              <a:t>++</a:t>
            </a:r>
          </a:p>
          <a:p>
            <a:r>
              <a:rPr lang="en-IE" dirty="0" smtClean="0"/>
              <a:t>Comment out the default alert() that is on line 1</a:t>
            </a:r>
          </a:p>
          <a:p>
            <a:r>
              <a:rPr lang="en-IE" dirty="0" smtClean="0"/>
              <a:t>Create a function called </a:t>
            </a:r>
            <a:r>
              <a:rPr lang="en-IE" dirty="0" err="1" smtClean="0"/>
              <a:t>UpdateData</a:t>
            </a:r>
            <a:r>
              <a:rPr lang="en-IE" dirty="0" smtClean="0"/>
              <a:t>()</a:t>
            </a:r>
          </a:p>
          <a:p>
            <a:r>
              <a:rPr lang="en-IE" dirty="0" smtClean="0"/>
              <a:t>Inside this function and using the notes from the last class:</a:t>
            </a:r>
          </a:p>
          <a:p>
            <a:pPr lvl="1"/>
            <a:r>
              <a:rPr lang="en-IE" dirty="0" smtClean="0"/>
              <a:t>Create 3 variables, name, height and age</a:t>
            </a:r>
          </a:p>
          <a:p>
            <a:pPr lvl="1"/>
            <a:r>
              <a:rPr lang="en-IE" dirty="0" smtClean="0"/>
              <a:t>Prompt the user for and save the input data into these variables</a:t>
            </a:r>
          </a:p>
          <a:p>
            <a:r>
              <a:rPr lang="en-IE" dirty="0" smtClean="0"/>
              <a:t>IMPORTANT: The user must be asked for their height in feet – you have to convert it to centimetres</a:t>
            </a:r>
          </a:p>
          <a:p>
            <a:pPr marL="0" indent="0" algn="ctr">
              <a:buNone/>
            </a:pPr>
            <a:r>
              <a:rPr lang="en-IE" dirty="0" smtClean="0"/>
              <a:t>1 Foot = 30.48 cm</a:t>
            </a:r>
          </a:p>
          <a:p>
            <a:pPr marL="0" indent="0" algn="ctr">
              <a:buNone/>
            </a:pPr>
            <a:r>
              <a:rPr lang="en-IE" dirty="0" smtClean="0"/>
              <a:t>NB: This is based on the final few slides of the last class</a:t>
            </a:r>
            <a:endParaRPr lang="en-IE" dirty="0"/>
          </a:p>
        </p:txBody>
      </p:sp>
      <p:sp>
        <p:nvSpPr>
          <p:cNvPr id="4" name="Slide Number Placeholder 3"/>
          <p:cNvSpPr>
            <a:spLocks noGrp="1"/>
          </p:cNvSpPr>
          <p:nvPr>
            <p:ph type="sldNum" sz="quarter" idx="12"/>
          </p:nvPr>
        </p:nvSpPr>
        <p:spPr/>
        <p:txBody>
          <a:bodyPr/>
          <a:lstStyle/>
          <a:p>
            <a:fld id="{A1825655-CF4C-4FE1-8C8F-AB58FA4E1AB7}" type="slidenum">
              <a:rPr lang="en-IE" smtClean="0"/>
              <a:t>11</a:t>
            </a:fld>
            <a:endParaRPr lang="en-IE"/>
          </a:p>
        </p:txBody>
      </p:sp>
    </p:spTree>
    <p:extLst>
      <p:ext uri="{BB962C8B-B14F-4D97-AF65-F5344CB8AC3E}">
        <p14:creationId xmlns:p14="http://schemas.microsoft.com/office/powerpoint/2010/main" val="3904105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014" y="1457266"/>
            <a:ext cx="4988217" cy="2737436"/>
          </a:xfrm>
          <a:prstGeom prst="rect">
            <a:avLst/>
          </a:prstGeom>
        </p:spPr>
      </p:pic>
      <p:sp>
        <p:nvSpPr>
          <p:cNvPr id="4" name="Slide Number Placeholder 3"/>
          <p:cNvSpPr>
            <a:spLocks noGrp="1"/>
          </p:cNvSpPr>
          <p:nvPr>
            <p:ph type="sldNum" sz="quarter" idx="12"/>
          </p:nvPr>
        </p:nvSpPr>
        <p:spPr/>
        <p:txBody>
          <a:bodyPr/>
          <a:lstStyle/>
          <a:p>
            <a:fld id="{A1825655-CF4C-4FE1-8C8F-AB58FA4E1AB7}" type="slidenum">
              <a:rPr lang="en-IE" smtClean="0"/>
              <a:t>12</a:t>
            </a:fld>
            <a:endParaRPr lang="en-IE"/>
          </a:p>
        </p:txBody>
      </p:sp>
      <p:pic>
        <p:nvPicPr>
          <p:cNvPr id="8" name="Picture 7"/>
          <p:cNvPicPr>
            <a:picLocks noChangeAspect="1"/>
          </p:cNvPicPr>
          <p:nvPr/>
        </p:nvPicPr>
        <p:blipFill>
          <a:blip r:embed="rId3"/>
          <a:stretch>
            <a:fillRect/>
          </a:stretch>
        </p:blipFill>
        <p:spPr>
          <a:xfrm>
            <a:off x="4985203" y="193951"/>
            <a:ext cx="3979286" cy="1602280"/>
          </a:xfrm>
          <a:prstGeom prst="rect">
            <a:avLst/>
          </a:prstGeom>
          <a:ln w="38100">
            <a:solidFill>
              <a:srgbClr val="FF0000"/>
            </a:solidFill>
          </a:ln>
        </p:spPr>
      </p:pic>
      <p:pic>
        <p:nvPicPr>
          <p:cNvPr id="9" name="Picture 8"/>
          <p:cNvPicPr>
            <a:picLocks noChangeAspect="1"/>
          </p:cNvPicPr>
          <p:nvPr/>
        </p:nvPicPr>
        <p:blipFill>
          <a:blip r:embed="rId4"/>
          <a:stretch>
            <a:fillRect/>
          </a:stretch>
        </p:blipFill>
        <p:spPr>
          <a:xfrm>
            <a:off x="4985203" y="2019492"/>
            <a:ext cx="3979286" cy="1612984"/>
          </a:xfrm>
          <a:prstGeom prst="rect">
            <a:avLst/>
          </a:prstGeom>
          <a:ln w="38100">
            <a:solidFill>
              <a:srgbClr val="FF0000"/>
            </a:solidFill>
          </a:ln>
        </p:spPr>
      </p:pic>
      <p:cxnSp>
        <p:nvCxnSpPr>
          <p:cNvPr id="12" name="Straight Arrow Connector 11"/>
          <p:cNvCxnSpPr/>
          <p:nvPr/>
        </p:nvCxnSpPr>
        <p:spPr>
          <a:xfrm flipV="1">
            <a:off x="3840088" y="1079433"/>
            <a:ext cx="1307976" cy="14368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9" idx="1"/>
          </p:cNvCxnSpPr>
          <p:nvPr/>
        </p:nvCxnSpPr>
        <p:spPr>
          <a:xfrm flipV="1">
            <a:off x="4494076" y="2825984"/>
            <a:ext cx="491127" cy="1137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572000" y="3429000"/>
            <a:ext cx="864096" cy="8640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5"/>
          <a:stretch>
            <a:fillRect/>
          </a:stretch>
        </p:blipFill>
        <p:spPr>
          <a:xfrm>
            <a:off x="4572000" y="4298886"/>
            <a:ext cx="4361490" cy="1736877"/>
          </a:xfrm>
          <a:prstGeom prst="rect">
            <a:avLst/>
          </a:prstGeom>
          <a:ln w="38100">
            <a:solidFill>
              <a:srgbClr val="FFFFCC"/>
            </a:solidFill>
          </a:ln>
        </p:spPr>
      </p:pic>
    </p:spTree>
    <p:extLst>
      <p:ext uri="{BB962C8B-B14F-4D97-AF65-F5344CB8AC3E}">
        <p14:creationId xmlns:p14="http://schemas.microsoft.com/office/powerpoint/2010/main" val="3990300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425772" y="3284984"/>
            <a:ext cx="7572375" cy="3352800"/>
          </a:xfrm>
          <a:prstGeom prst="rect">
            <a:avLst/>
          </a:prstGeom>
          <a:ln w="38100">
            <a:solidFill>
              <a:srgbClr val="FF0000"/>
            </a:solidFill>
          </a:ln>
        </p:spPr>
      </p:pic>
      <p:pic>
        <p:nvPicPr>
          <p:cNvPr id="5" name="Picture 4"/>
          <p:cNvPicPr>
            <a:picLocks noChangeAspect="1"/>
          </p:cNvPicPr>
          <p:nvPr/>
        </p:nvPicPr>
        <p:blipFill>
          <a:blip r:embed="rId3"/>
          <a:stretch>
            <a:fillRect/>
          </a:stretch>
        </p:blipFill>
        <p:spPr>
          <a:xfrm>
            <a:off x="1043608" y="1002316"/>
            <a:ext cx="6662092" cy="2066644"/>
          </a:xfrm>
          <a:prstGeom prst="rect">
            <a:avLst/>
          </a:prstGeom>
        </p:spPr>
      </p:pic>
      <p:sp>
        <p:nvSpPr>
          <p:cNvPr id="4" name="Title 3"/>
          <p:cNvSpPr>
            <a:spLocks noGrp="1"/>
          </p:cNvSpPr>
          <p:nvPr>
            <p:ph type="title"/>
          </p:nvPr>
        </p:nvSpPr>
        <p:spPr>
          <a:xfrm>
            <a:off x="628650" y="365126"/>
            <a:ext cx="7886700" cy="817235"/>
          </a:xfrm>
        </p:spPr>
        <p:txBody>
          <a:bodyPr/>
          <a:lstStyle/>
          <a:p>
            <a:r>
              <a:rPr lang="en-IE" dirty="0" smtClean="0"/>
              <a:t>External JavaScript</a:t>
            </a:r>
            <a:endParaRPr lang="en-IE" dirty="0"/>
          </a:p>
        </p:txBody>
      </p:sp>
      <p:sp>
        <p:nvSpPr>
          <p:cNvPr id="2" name="Slide Number Placeholder 1"/>
          <p:cNvSpPr>
            <a:spLocks noGrp="1"/>
          </p:cNvSpPr>
          <p:nvPr>
            <p:ph type="sldNum" sz="quarter" idx="12"/>
          </p:nvPr>
        </p:nvSpPr>
        <p:spPr/>
        <p:txBody>
          <a:bodyPr/>
          <a:lstStyle/>
          <a:p>
            <a:fld id="{A1825655-CF4C-4FE1-8C8F-AB58FA4E1AB7}" type="slidenum">
              <a:rPr lang="en-IE" smtClean="0"/>
              <a:t>13</a:t>
            </a:fld>
            <a:endParaRPr lang="en-IE"/>
          </a:p>
        </p:txBody>
      </p:sp>
      <p:cxnSp>
        <p:nvCxnSpPr>
          <p:cNvPr id="8" name="Straight Arrow Connector 7"/>
          <p:cNvCxnSpPr/>
          <p:nvPr/>
        </p:nvCxnSpPr>
        <p:spPr>
          <a:xfrm flipH="1">
            <a:off x="2843808" y="3068960"/>
            <a:ext cx="1296144" cy="5040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119413" y="2566003"/>
            <a:ext cx="877149" cy="62209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195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smtClean="0"/>
              <a:t>CSS Styling</a:t>
            </a:r>
            <a:endParaRPr lang="en-IE" dirty="0"/>
          </a:p>
        </p:txBody>
      </p:sp>
      <p:sp>
        <p:nvSpPr>
          <p:cNvPr id="4" name="Content Placeholder 3"/>
          <p:cNvSpPr>
            <a:spLocks noGrp="1"/>
          </p:cNvSpPr>
          <p:nvPr>
            <p:ph idx="1"/>
          </p:nvPr>
        </p:nvSpPr>
        <p:spPr/>
        <p:txBody>
          <a:bodyPr>
            <a:normAutofit lnSpcReduction="10000"/>
          </a:bodyPr>
          <a:lstStyle/>
          <a:p>
            <a:r>
              <a:rPr lang="en-IE" dirty="0" smtClean="0"/>
              <a:t>Based on observations and questions from students about their projects I have decided to incorporate the answers into this lab as a form of revision.  The styling will be demonstrated at the start of the lab</a:t>
            </a:r>
          </a:p>
          <a:p>
            <a:r>
              <a:rPr lang="en-IE" dirty="0" smtClean="0"/>
              <a:t>Use the resources available to you from the W3C school.</a:t>
            </a:r>
          </a:p>
          <a:p>
            <a:r>
              <a:rPr lang="en-IE" dirty="0" smtClean="0"/>
              <a:t>I have provided some code snippets on the following page to help you</a:t>
            </a:r>
          </a:p>
          <a:p>
            <a:r>
              <a:rPr lang="en-IE" dirty="0" smtClean="0"/>
              <a:t>If you get stuck or have questions about any part of this lab – Please ask</a:t>
            </a:r>
            <a:endParaRPr lang="en-IE" dirty="0"/>
          </a:p>
        </p:txBody>
      </p:sp>
      <p:sp>
        <p:nvSpPr>
          <p:cNvPr id="2" name="Slide Number Placeholder 1"/>
          <p:cNvSpPr>
            <a:spLocks noGrp="1"/>
          </p:cNvSpPr>
          <p:nvPr>
            <p:ph type="sldNum" sz="quarter" idx="12"/>
          </p:nvPr>
        </p:nvSpPr>
        <p:spPr/>
        <p:txBody>
          <a:bodyPr/>
          <a:lstStyle/>
          <a:p>
            <a:fld id="{A1825655-CF4C-4FE1-8C8F-AB58FA4E1AB7}" type="slidenum">
              <a:rPr lang="en-IE" smtClean="0"/>
              <a:t>14</a:t>
            </a:fld>
            <a:endParaRPr lang="en-IE"/>
          </a:p>
        </p:txBody>
      </p:sp>
    </p:spTree>
    <p:extLst>
      <p:ext uri="{BB962C8B-B14F-4D97-AF65-F5344CB8AC3E}">
        <p14:creationId xmlns:p14="http://schemas.microsoft.com/office/powerpoint/2010/main" val="1619344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1825655-CF4C-4FE1-8C8F-AB58FA4E1AB7}" type="slidenum">
              <a:rPr lang="en-IE" smtClean="0"/>
              <a:t>15</a:t>
            </a:fld>
            <a:endParaRPr lang="en-IE"/>
          </a:p>
        </p:txBody>
      </p:sp>
      <p:pic>
        <p:nvPicPr>
          <p:cNvPr id="2" name="Picture 1"/>
          <p:cNvPicPr>
            <a:picLocks noChangeAspect="1"/>
          </p:cNvPicPr>
          <p:nvPr/>
        </p:nvPicPr>
        <p:blipFill>
          <a:blip r:embed="rId2"/>
          <a:stretch>
            <a:fillRect/>
          </a:stretch>
        </p:blipFill>
        <p:spPr>
          <a:xfrm>
            <a:off x="844436" y="25103"/>
            <a:ext cx="7429500" cy="2571750"/>
          </a:xfrm>
          <a:prstGeom prst="rect">
            <a:avLst/>
          </a:prstGeom>
        </p:spPr>
      </p:pic>
      <p:pic>
        <p:nvPicPr>
          <p:cNvPr id="3" name="Picture 2"/>
          <p:cNvPicPr>
            <a:picLocks noChangeAspect="1"/>
          </p:cNvPicPr>
          <p:nvPr/>
        </p:nvPicPr>
        <p:blipFill>
          <a:blip r:embed="rId3"/>
          <a:stretch>
            <a:fillRect/>
          </a:stretch>
        </p:blipFill>
        <p:spPr>
          <a:xfrm>
            <a:off x="839673" y="2909739"/>
            <a:ext cx="7439025" cy="3133725"/>
          </a:xfrm>
          <a:prstGeom prst="rect">
            <a:avLst/>
          </a:prstGeom>
        </p:spPr>
      </p:pic>
    </p:spTree>
    <p:extLst>
      <p:ext uri="{BB962C8B-B14F-4D97-AF65-F5344CB8AC3E}">
        <p14:creationId xmlns:p14="http://schemas.microsoft.com/office/powerpoint/2010/main" val="3136950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1825655-CF4C-4FE1-8C8F-AB58FA4E1AB7}" type="slidenum">
              <a:rPr lang="en-IE" smtClean="0"/>
              <a:t>16</a:t>
            </a:fld>
            <a:endParaRPr lang="en-IE"/>
          </a:p>
        </p:txBody>
      </p:sp>
      <p:pic>
        <p:nvPicPr>
          <p:cNvPr id="4" name="Picture 3"/>
          <p:cNvPicPr>
            <a:picLocks noChangeAspect="1"/>
          </p:cNvPicPr>
          <p:nvPr/>
        </p:nvPicPr>
        <p:blipFill>
          <a:blip r:embed="rId2"/>
          <a:stretch>
            <a:fillRect/>
          </a:stretch>
        </p:blipFill>
        <p:spPr>
          <a:xfrm>
            <a:off x="857250" y="80962"/>
            <a:ext cx="7429500" cy="6696075"/>
          </a:xfrm>
          <a:prstGeom prst="rect">
            <a:avLst/>
          </a:prstGeom>
        </p:spPr>
      </p:pic>
    </p:spTree>
    <p:extLst>
      <p:ext uri="{BB962C8B-B14F-4D97-AF65-F5344CB8AC3E}">
        <p14:creationId xmlns:p14="http://schemas.microsoft.com/office/powerpoint/2010/main" val="3090484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smtClean="0"/>
              <a:t>Errors in your code	&amp; how to find them.</a:t>
            </a:r>
            <a:endParaRPr lang="en-IE" dirty="0"/>
          </a:p>
        </p:txBody>
      </p:sp>
      <p:sp>
        <p:nvSpPr>
          <p:cNvPr id="4" name="Content Placeholder 3"/>
          <p:cNvSpPr>
            <a:spLocks noGrp="1"/>
          </p:cNvSpPr>
          <p:nvPr>
            <p:ph idx="1"/>
          </p:nvPr>
        </p:nvSpPr>
        <p:spPr/>
        <p:txBody>
          <a:bodyPr/>
          <a:lstStyle/>
          <a:p>
            <a:r>
              <a:rPr lang="en-IE" dirty="0" smtClean="0"/>
              <a:t>This will be covered next week</a:t>
            </a:r>
            <a:endParaRPr lang="en-IE" dirty="0"/>
          </a:p>
        </p:txBody>
      </p:sp>
      <p:sp>
        <p:nvSpPr>
          <p:cNvPr id="2" name="Slide Number Placeholder 1"/>
          <p:cNvSpPr>
            <a:spLocks noGrp="1"/>
          </p:cNvSpPr>
          <p:nvPr>
            <p:ph type="sldNum" sz="quarter" idx="12"/>
          </p:nvPr>
        </p:nvSpPr>
        <p:spPr/>
        <p:txBody>
          <a:bodyPr/>
          <a:lstStyle/>
          <a:p>
            <a:fld id="{A1825655-CF4C-4FE1-8C8F-AB58FA4E1AB7}" type="slidenum">
              <a:rPr lang="en-IE" smtClean="0"/>
              <a:t>17</a:t>
            </a:fld>
            <a:endParaRPr lang="en-IE"/>
          </a:p>
        </p:txBody>
      </p:sp>
    </p:spTree>
    <p:extLst>
      <p:ext uri="{BB962C8B-B14F-4D97-AF65-F5344CB8AC3E}">
        <p14:creationId xmlns:p14="http://schemas.microsoft.com/office/powerpoint/2010/main" val="1454920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Overview</a:t>
            </a:r>
            <a:endParaRPr lang="en-IE" dirty="0"/>
          </a:p>
        </p:txBody>
      </p:sp>
      <p:sp>
        <p:nvSpPr>
          <p:cNvPr id="3" name="Content Placeholder 2"/>
          <p:cNvSpPr>
            <a:spLocks noGrp="1"/>
          </p:cNvSpPr>
          <p:nvPr>
            <p:ph idx="1"/>
          </p:nvPr>
        </p:nvSpPr>
        <p:spPr>
          <a:xfrm>
            <a:off x="628650" y="1825624"/>
            <a:ext cx="7886700" cy="4895851"/>
          </a:xfrm>
        </p:spPr>
        <p:txBody>
          <a:bodyPr>
            <a:normAutofit lnSpcReduction="10000"/>
          </a:bodyPr>
          <a:lstStyle/>
          <a:p>
            <a:r>
              <a:rPr lang="en-IE" dirty="0" smtClean="0"/>
              <a:t>This lab is designed to introduce you to the prompt() and alert() methods of JavaScript.</a:t>
            </a:r>
          </a:p>
          <a:p>
            <a:r>
              <a:rPr lang="en-IE" dirty="0" smtClean="0"/>
              <a:t>You will take data in from the user using prompts, then this information will be redisplayed to the user on the webpage by updating the DOM.  Finally the user will be alerted to the fact that the web page has been modified.  The following slides give this example:</a:t>
            </a:r>
          </a:p>
          <a:p>
            <a:r>
              <a:rPr lang="en-IE" dirty="0" smtClean="0"/>
              <a:t>The goal is to get three pieces of information from the user:</a:t>
            </a:r>
          </a:p>
          <a:p>
            <a:pPr lvl="1"/>
            <a:r>
              <a:rPr lang="en-IE" dirty="0" smtClean="0"/>
              <a:t>Their name. their age and their height in feet</a:t>
            </a:r>
          </a:p>
        </p:txBody>
      </p:sp>
      <p:sp>
        <p:nvSpPr>
          <p:cNvPr id="4" name="Slide Number Placeholder 3"/>
          <p:cNvSpPr>
            <a:spLocks noGrp="1"/>
          </p:cNvSpPr>
          <p:nvPr>
            <p:ph type="sldNum" sz="quarter" idx="12"/>
          </p:nvPr>
        </p:nvSpPr>
        <p:spPr/>
        <p:txBody>
          <a:bodyPr/>
          <a:lstStyle/>
          <a:p>
            <a:fld id="{A1825655-CF4C-4FE1-8C8F-AB58FA4E1AB7}" type="slidenum">
              <a:rPr lang="en-IE" smtClean="0"/>
              <a:t>2</a:t>
            </a:fld>
            <a:endParaRPr lang="en-IE"/>
          </a:p>
        </p:txBody>
      </p:sp>
    </p:spTree>
    <p:extLst>
      <p:ext uri="{BB962C8B-B14F-4D97-AF65-F5344CB8AC3E}">
        <p14:creationId xmlns:p14="http://schemas.microsoft.com/office/powerpoint/2010/main" val="3851308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618" y="-7131"/>
            <a:ext cx="7886700" cy="699828"/>
          </a:xfrm>
        </p:spPr>
        <p:txBody>
          <a:bodyPr/>
          <a:lstStyle/>
          <a:p>
            <a:r>
              <a:rPr lang="en-IE" dirty="0" smtClean="0"/>
              <a:t>Question</a:t>
            </a:r>
            <a:endParaRPr lang="en-IE" dirty="0"/>
          </a:p>
        </p:txBody>
      </p:sp>
      <p:sp>
        <p:nvSpPr>
          <p:cNvPr id="3" name="Content Placeholder 2"/>
          <p:cNvSpPr>
            <a:spLocks noGrp="1"/>
          </p:cNvSpPr>
          <p:nvPr>
            <p:ph idx="1"/>
          </p:nvPr>
        </p:nvSpPr>
        <p:spPr>
          <a:xfrm>
            <a:off x="628650" y="620688"/>
            <a:ext cx="7886700" cy="4351338"/>
          </a:xfrm>
        </p:spPr>
        <p:txBody>
          <a:bodyPr>
            <a:normAutofit/>
          </a:bodyPr>
          <a:lstStyle/>
          <a:p>
            <a:r>
              <a:rPr lang="en-IE" dirty="0" smtClean="0"/>
              <a:t>Download and extract Root_JS.zip file from </a:t>
            </a:r>
            <a:r>
              <a:rPr lang="en-IE" dirty="0"/>
              <a:t>M</a:t>
            </a:r>
            <a:r>
              <a:rPr lang="en-IE" dirty="0" smtClean="0"/>
              <a:t>oodle</a:t>
            </a:r>
          </a:p>
          <a:p>
            <a:r>
              <a:rPr lang="en-IE" dirty="0" smtClean="0"/>
              <a:t>Extract this file and rename the root folder JavaScript_Lab_1</a:t>
            </a:r>
          </a:p>
          <a:p>
            <a:r>
              <a:rPr lang="en-IE" dirty="0" smtClean="0"/>
              <a:t>Rename the HTML5 Template page to index.html</a:t>
            </a:r>
          </a:p>
          <a:p>
            <a:r>
              <a:rPr lang="en-IE" dirty="0" smtClean="0"/>
              <a:t>Open the index.html file in Chrome to see if it is successfully linking to the external JavaScript file.  If it is you see an alert.</a:t>
            </a:r>
          </a:p>
        </p:txBody>
      </p:sp>
      <p:sp>
        <p:nvSpPr>
          <p:cNvPr id="4" name="Slide Number Placeholder 3"/>
          <p:cNvSpPr>
            <a:spLocks noGrp="1"/>
          </p:cNvSpPr>
          <p:nvPr>
            <p:ph type="sldNum" sz="quarter" idx="12"/>
          </p:nvPr>
        </p:nvSpPr>
        <p:spPr/>
        <p:txBody>
          <a:bodyPr/>
          <a:lstStyle/>
          <a:p>
            <a:fld id="{A1825655-CF4C-4FE1-8C8F-AB58FA4E1AB7}" type="slidenum">
              <a:rPr lang="en-IE" smtClean="0"/>
              <a:t>3</a:t>
            </a:fld>
            <a:endParaRPr lang="en-IE"/>
          </a:p>
        </p:txBody>
      </p:sp>
      <p:pic>
        <p:nvPicPr>
          <p:cNvPr id="6" name="Picture 5"/>
          <p:cNvPicPr>
            <a:picLocks noChangeAspect="1"/>
          </p:cNvPicPr>
          <p:nvPr/>
        </p:nvPicPr>
        <p:blipFill>
          <a:blip r:embed="rId2"/>
          <a:stretch>
            <a:fillRect/>
          </a:stretch>
        </p:blipFill>
        <p:spPr>
          <a:xfrm>
            <a:off x="1080317" y="4534196"/>
            <a:ext cx="6959302" cy="2063156"/>
          </a:xfrm>
          <a:prstGeom prst="rect">
            <a:avLst/>
          </a:prstGeom>
        </p:spPr>
      </p:pic>
    </p:spTree>
    <p:extLst>
      <p:ext uri="{BB962C8B-B14F-4D97-AF65-F5344CB8AC3E}">
        <p14:creationId xmlns:p14="http://schemas.microsoft.com/office/powerpoint/2010/main" val="309990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smtClean="0"/>
              <a:t>Question</a:t>
            </a:r>
            <a:endParaRPr lang="en-IE" dirty="0"/>
          </a:p>
        </p:txBody>
      </p:sp>
      <p:sp>
        <p:nvSpPr>
          <p:cNvPr id="4" name="Content Placeholder 3"/>
          <p:cNvSpPr>
            <a:spLocks noGrp="1"/>
          </p:cNvSpPr>
          <p:nvPr>
            <p:ph idx="1"/>
          </p:nvPr>
        </p:nvSpPr>
        <p:spPr/>
        <p:txBody>
          <a:bodyPr/>
          <a:lstStyle/>
          <a:p>
            <a:r>
              <a:rPr lang="en-IE" smtClean="0"/>
              <a:t>Using your knowledge of headings and tables that you gained during the last semester, construct and render the webpage based on the image below:</a:t>
            </a:r>
          </a:p>
          <a:p>
            <a:r>
              <a:rPr lang="en-IE" smtClean="0"/>
              <a:t>Using the notes from the last class:</a:t>
            </a:r>
          </a:p>
          <a:p>
            <a:pPr lvl="1"/>
            <a:r>
              <a:rPr lang="en-IE" smtClean="0"/>
              <a:t>Modify the index file and add id attribute and attribute values to each cell where the user information must go, for example</a:t>
            </a:r>
            <a:endParaRPr lang="en-IE" dirty="0"/>
          </a:p>
        </p:txBody>
      </p:sp>
    </p:spTree>
    <p:extLst>
      <p:ext uri="{BB962C8B-B14F-4D97-AF65-F5344CB8AC3E}">
        <p14:creationId xmlns:p14="http://schemas.microsoft.com/office/powerpoint/2010/main" val="1379630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2492896"/>
            <a:ext cx="3151262" cy="883259"/>
          </a:xfrm>
        </p:spPr>
        <p:txBody>
          <a:bodyPr>
            <a:normAutofit fontScale="90000"/>
          </a:bodyPr>
          <a:lstStyle/>
          <a:p>
            <a:r>
              <a:rPr lang="en-IE" dirty="0" smtClean="0"/>
              <a:t>Web page </a:t>
            </a:r>
            <a:r>
              <a:rPr lang="en-IE" dirty="0" smtClean="0"/>
              <a:t>without </a:t>
            </a:r>
            <a:br>
              <a:rPr lang="en-IE" dirty="0" smtClean="0"/>
            </a:br>
            <a:r>
              <a:rPr lang="en-IE" dirty="0" smtClean="0"/>
              <a:t>CSS </a:t>
            </a:r>
            <a:r>
              <a:rPr lang="en-IE" dirty="0" smtClean="0"/>
              <a:t>&amp; JavaScript</a:t>
            </a:r>
            <a:endParaRPr lang="en-IE" dirty="0"/>
          </a:p>
        </p:txBody>
      </p:sp>
      <p:sp>
        <p:nvSpPr>
          <p:cNvPr id="4" name="Slide Number Placeholder 3"/>
          <p:cNvSpPr>
            <a:spLocks noGrp="1"/>
          </p:cNvSpPr>
          <p:nvPr>
            <p:ph type="sldNum" sz="quarter" idx="12"/>
          </p:nvPr>
        </p:nvSpPr>
        <p:spPr/>
        <p:txBody>
          <a:bodyPr/>
          <a:lstStyle/>
          <a:p>
            <a:fld id="{A1825655-CF4C-4FE1-8C8F-AB58FA4E1AB7}" type="slidenum">
              <a:rPr lang="en-IE" smtClean="0"/>
              <a:t>5</a:t>
            </a:fld>
            <a:endParaRPr lang="en-IE"/>
          </a:p>
        </p:txBody>
      </p:sp>
      <p:pic>
        <p:nvPicPr>
          <p:cNvPr id="5" name="Picture 4"/>
          <p:cNvPicPr>
            <a:picLocks noChangeAspect="1"/>
          </p:cNvPicPr>
          <p:nvPr/>
        </p:nvPicPr>
        <p:blipFill>
          <a:blip r:embed="rId2"/>
          <a:stretch>
            <a:fillRect/>
          </a:stretch>
        </p:blipFill>
        <p:spPr>
          <a:xfrm>
            <a:off x="2775595" y="32510"/>
            <a:ext cx="5612829" cy="6791657"/>
          </a:xfrm>
          <a:prstGeom prst="rect">
            <a:avLst/>
          </a:prstGeom>
        </p:spPr>
      </p:pic>
    </p:spTree>
    <p:extLst>
      <p:ext uri="{BB962C8B-B14F-4D97-AF65-F5344CB8AC3E}">
        <p14:creationId xmlns:p14="http://schemas.microsoft.com/office/powerpoint/2010/main" val="3724924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When page is loaded</a:t>
            </a:r>
            <a:endParaRPr lang="en-IE" dirty="0"/>
          </a:p>
        </p:txBody>
      </p:sp>
      <p:sp>
        <p:nvSpPr>
          <p:cNvPr id="4" name="Slide Number Placeholder 3"/>
          <p:cNvSpPr>
            <a:spLocks noGrp="1"/>
          </p:cNvSpPr>
          <p:nvPr>
            <p:ph type="sldNum" sz="quarter" idx="12"/>
          </p:nvPr>
        </p:nvSpPr>
        <p:spPr/>
        <p:txBody>
          <a:bodyPr/>
          <a:lstStyle/>
          <a:p>
            <a:fld id="{A1825655-CF4C-4FE1-8C8F-AB58FA4E1AB7}" type="slidenum">
              <a:rPr lang="en-IE" smtClean="0"/>
              <a:t>6</a:t>
            </a:fld>
            <a:endParaRPr lang="en-IE"/>
          </a:p>
        </p:txBody>
      </p:sp>
      <p:sp>
        <p:nvSpPr>
          <p:cNvPr id="5" name="Content Placeholder 4"/>
          <p:cNvSpPr>
            <a:spLocks noGrp="1"/>
          </p:cNvSpPr>
          <p:nvPr>
            <p:ph idx="1"/>
          </p:nvPr>
        </p:nvSpPr>
        <p:spPr/>
        <p:txBody>
          <a:bodyPr/>
          <a:lstStyle/>
          <a:p>
            <a:r>
              <a:rPr lang="en-IE" dirty="0" smtClean="0"/>
              <a:t>The first prompt will ask for a name</a:t>
            </a:r>
          </a:p>
          <a:p>
            <a:endParaRPr lang="en-IE" dirty="0"/>
          </a:p>
          <a:p>
            <a:endParaRPr lang="en-IE" dirty="0" smtClean="0"/>
          </a:p>
          <a:p>
            <a:endParaRPr lang="en-IE" dirty="0"/>
          </a:p>
          <a:p>
            <a:endParaRPr lang="en-IE" dirty="0" smtClean="0"/>
          </a:p>
          <a:p>
            <a:r>
              <a:rPr lang="en-IE" dirty="0" smtClean="0"/>
              <a:t>The second prompt will ask an age</a:t>
            </a:r>
            <a:endParaRPr lang="en-IE" dirty="0"/>
          </a:p>
        </p:txBody>
      </p:sp>
      <p:pic>
        <p:nvPicPr>
          <p:cNvPr id="3" name="Picture 2"/>
          <p:cNvPicPr>
            <a:picLocks noChangeAspect="1"/>
          </p:cNvPicPr>
          <p:nvPr/>
        </p:nvPicPr>
        <p:blipFill>
          <a:blip r:embed="rId2"/>
          <a:stretch>
            <a:fillRect/>
          </a:stretch>
        </p:blipFill>
        <p:spPr>
          <a:xfrm>
            <a:off x="2419350" y="2348880"/>
            <a:ext cx="4305300" cy="1733550"/>
          </a:xfrm>
          <a:prstGeom prst="rect">
            <a:avLst/>
          </a:prstGeom>
        </p:spPr>
      </p:pic>
      <p:pic>
        <p:nvPicPr>
          <p:cNvPr id="6" name="Picture 5"/>
          <p:cNvPicPr>
            <a:picLocks noChangeAspect="1"/>
          </p:cNvPicPr>
          <p:nvPr/>
        </p:nvPicPr>
        <p:blipFill>
          <a:blip r:embed="rId3"/>
          <a:stretch>
            <a:fillRect/>
          </a:stretch>
        </p:blipFill>
        <p:spPr>
          <a:xfrm>
            <a:off x="2460129" y="4805363"/>
            <a:ext cx="4276725" cy="1733550"/>
          </a:xfrm>
          <a:prstGeom prst="rect">
            <a:avLst/>
          </a:prstGeom>
        </p:spPr>
      </p:pic>
    </p:spTree>
    <p:extLst>
      <p:ext uri="{BB962C8B-B14F-4D97-AF65-F5344CB8AC3E}">
        <p14:creationId xmlns:p14="http://schemas.microsoft.com/office/powerpoint/2010/main" val="349585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When page is loaded</a:t>
            </a:r>
            <a:endParaRPr lang="en-IE" dirty="0"/>
          </a:p>
        </p:txBody>
      </p:sp>
      <p:sp>
        <p:nvSpPr>
          <p:cNvPr id="3" name="Content Placeholder 2"/>
          <p:cNvSpPr>
            <a:spLocks noGrp="1"/>
          </p:cNvSpPr>
          <p:nvPr>
            <p:ph idx="1"/>
          </p:nvPr>
        </p:nvSpPr>
        <p:spPr/>
        <p:txBody>
          <a:bodyPr/>
          <a:lstStyle/>
          <a:p>
            <a:r>
              <a:rPr lang="en-IE" dirty="0" smtClean="0"/>
              <a:t>The third prompt will ask for the users height in feet, when this value is accepted you must convert it to cm.</a:t>
            </a:r>
          </a:p>
          <a:p>
            <a:pPr marL="0" indent="0" algn="ctr">
              <a:buNone/>
            </a:pPr>
            <a:r>
              <a:rPr lang="en-IE" dirty="0" smtClean="0"/>
              <a:t>1foot = 30.48cm</a:t>
            </a:r>
            <a:endParaRPr lang="en-IE" dirty="0"/>
          </a:p>
        </p:txBody>
      </p:sp>
      <p:sp>
        <p:nvSpPr>
          <p:cNvPr id="4" name="Slide Number Placeholder 3"/>
          <p:cNvSpPr>
            <a:spLocks noGrp="1"/>
          </p:cNvSpPr>
          <p:nvPr>
            <p:ph type="sldNum" sz="quarter" idx="12"/>
          </p:nvPr>
        </p:nvSpPr>
        <p:spPr/>
        <p:txBody>
          <a:bodyPr/>
          <a:lstStyle/>
          <a:p>
            <a:fld id="{A1825655-CF4C-4FE1-8C8F-AB58FA4E1AB7}" type="slidenum">
              <a:rPr lang="en-IE" smtClean="0"/>
              <a:t>7</a:t>
            </a:fld>
            <a:endParaRPr lang="en-IE"/>
          </a:p>
        </p:txBody>
      </p:sp>
      <p:pic>
        <p:nvPicPr>
          <p:cNvPr id="5" name="Picture 4"/>
          <p:cNvPicPr>
            <a:picLocks noChangeAspect="1"/>
          </p:cNvPicPr>
          <p:nvPr/>
        </p:nvPicPr>
        <p:blipFill>
          <a:blip r:embed="rId2"/>
          <a:stretch>
            <a:fillRect/>
          </a:stretch>
        </p:blipFill>
        <p:spPr>
          <a:xfrm>
            <a:off x="1506654" y="3914925"/>
            <a:ext cx="6130692" cy="2441426"/>
          </a:xfrm>
          <a:prstGeom prst="rect">
            <a:avLst/>
          </a:prstGeom>
        </p:spPr>
      </p:pic>
    </p:spTree>
    <p:extLst>
      <p:ext uri="{BB962C8B-B14F-4D97-AF65-F5344CB8AC3E}">
        <p14:creationId xmlns:p14="http://schemas.microsoft.com/office/powerpoint/2010/main" val="81168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RESULT</a:t>
            </a:r>
            <a:endParaRPr lang="en-IE" dirty="0"/>
          </a:p>
        </p:txBody>
      </p:sp>
      <p:sp>
        <p:nvSpPr>
          <p:cNvPr id="3" name="Content Placeholder 2"/>
          <p:cNvSpPr>
            <a:spLocks noGrp="1"/>
          </p:cNvSpPr>
          <p:nvPr>
            <p:ph idx="1"/>
          </p:nvPr>
        </p:nvSpPr>
        <p:spPr/>
        <p:txBody>
          <a:bodyPr/>
          <a:lstStyle/>
          <a:p>
            <a:r>
              <a:rPr lang="en-IE" dirty="0" smtClean="0"/>
              <a:t>As you can see from the screenshot the DOM is updated with the user information.</a:t>
            </a:r>
          </a:p>
          <a:p>
            <a:r>
              <a:rPr lang="en-IE" dirty="0" smtClean="0"/>
              <a:t>Note how the height of the user has been converted to feet:</a:t>
            </a:r>
            <a:endParaRPr lang="en-IE" dirty="0"/>
          </a:p>
        </p:txBody>
      </p:sp>
      <p:sp>
        <p:nvSpPr>
          <p:cNvPr id="4" name="Slide Number Placeholder 3"/>
          <p:cNvSpPr>
            <a:spLocks noGrp="1"/>
          </p:cNvSpPr>
          <p:nvPr>
            <p:ph type="sldNum" sz="quarter" idx="12"/>
          </p:nvPr>
        </p:nvSpPr>
        <p:spPr/>
        <p:txBody>
          <a:bodyPr/>
          <a:lstStyle/>
          <a:p>
            <a:fld id="{A1825655-CF4C-4FE1-8C8F-AB58FA4E1AB7}" type="slidenum">
              <a:rPr lang="en-IE" smtClean="0"/>
              <a:t>8</a:t>
            </a:fld>
            <a:endParaRPr lang="en-IE"/>
          </a:p>
        </p:txBody>
      </p:sp>
      <p:pic>
        <p:nvPicPr>
          <p:cNvPr id="5" name="Picture 4"/>
          <p:cNvPicPr>
            <a:picLocks noChangeAspect="1"/>
          </p:cNvPicPr>
          <p:nvPr/>
        </p:nvPicPr>
        <p:blipFill>
          <a:blip r:embed="rId2"/>
          <a:stretch>
            <a:fillRect/>
          </a:stretch>
        </p:blipFill>
        <p:spPr>
          <a:xfrm>
            <a:off x="2267744" y="3549651"/>
            <a:ext cx="4781550" cy="3171825"/>
          </a:xfrm>
          <a:prstGeom prst="rect">
            <a:avLst/>
          </a:prstGeom>
        </p:spPr>
      </p:pic>
    </p:spTree>
    <p:extLst>
      <p:ext uri="{BB962C8B-B14F-4D97-AF65-F5344CB8AC3E}">
        <p14:creationId xmlns:p14="http://schemas.microsoft.com/office/powerpoint/2010/main" val="608067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Finally Style the page as follows</a:t>
            </a:r>
            <a:endParaRPr lang="en-IE" dirty="0"/>
          </a:p>
        </p:txBody>
      </p:sp>
      <p:sp>
        <p:nvSpPr>
          <p:cNvPr id="4" name="Slide Number Placeholder 3"/>
          <p:cNvSpPr>
            <a:spLocks noGrp="1"/>
          </p:cNvSpPr>
          <p:nvPr>
            <p:ph type="sldNum" sz="quarter" idx="12"/>
          </p:nvPr>
        </p:nvSpPr>
        <p:spPr/>
        <p:txBody>
          <a:bodyPr/>
          <a:lstStyle/>
          <a:p>
            <a:fld id="{A1825655-CF4C-4FE1-8C8F-AB58FA4E1AB7}" type="slidenum">
              <a:rPr lang="en-IE" smtClean="0"/>
              <a:t>9</a:t>
            </a:fld>
            <a:endParaRPr lang="en-IE"/>
          </a:p>
        </p:txBody>
      </p:sp>
      <p:pic>
        <p:nvPicPr>
          <p:cNvPr id="3" name="Picture 2"/>
          <p:cNvPicPr>
            <a:picLocks noChangeAspect="1"/>
          </p:cNvPicPr>
          <p:nvPr/>
        </p:nvPicPr>
        <p:blipFill>
          <a:blip r:embed="rId2"/>
          <a:stretch>
            <a:fillRect/>
          </a:stretch>
        </p:blipFill>
        <p:spPr>
          <a:xfrm>
            <a:off x="1051154" y="1359644"/>
            <a:ext cx="6977230" cy="5309716"/>
          </a:xfrm>
          <a:prstGeom prst="rect">
            <a:avLst/>
          </a:prstGeom>
        </p:spPr>
      </p:pic>
    </p:spTree>
    <p:extLst>
      <p:ext uri="{BB962C8B-B14F-4D97-AF65-F5344CB8AC3E}">
        <p14:creationId xmlns:p14="http://schemas.microsoft.com/office/powerpoint/2010/main" val="3676157330"/>
      </p:ext>
    </p:extLst>
  </p:cSld>
  <p:clrMapOvr>
    <a:masterClrMapping/>
  </p:clrMapOvr>
</p:sld>
</file>

<file path=ppt/theme/theme1.xml><?xml version="1.0" encoding="utf-8"?>
<a:theme xmlns:a="http://schemas.openxmlformats.org/drawingml/2006/main" name="Com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mic" id="{DFE55664-547C-4C18-9D82-70B0670097E7}" vid="{AA91292E-802C-45CD-9A1F-E6D170A622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Comic</Template>
  <TotalTime>1701</TotalTime>
  <Words>610</Words>
  <Application>Microsoft Office PowerPoint</Application>
  <PresentationFormat>On-screen Show (4:3)</PresentationFormat>
  <Paragraphs>80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Comic Sans MS</vt:lpstr>
      <vt:lpstr>Comic</vt:lpstr>
      <vt:lpstr>Web App Development 1.2</vt:lpstr>
      <vt:lpstr>Overview</vt:lpstr>
      <vt:lpstr>Question</vt:lpstr>
      <vt:lpstr>Question</vt:lpstr>
      <vt:lpstr>Web page without  CSS &amp; JavaScript</vt:lpstr>
      <vt:lpstr>When page is loaded</vt:lpstr>
      <vt:lpstr>When page is loaded</vt:lpstr>
      <vt:lpstr>RESULT</vt:lpstr>
      <vt:lpstr>Finally Style the page as follows</vt:lpstr>
      <vt:lpstr>PowerPoint Presentation</vt:lpstr>
      <vt:lpstr>Question</vt:lpstr>
      <vt:lpstr>PowerPoint Presentation</vt:lpstr>
      <vt:lpstr>External JavaScript</vt:lpstr>
      <vt:lpstr>CSS Styling</vt:lpstr>
      <vt:lpstr>PowerPoint Presentation</vt:lpstr>
      <vt:lpstr>PowerPoint Presentation</vt:lpstr>
      <vt:lpstr>Errors in your code &amp; how to find them.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1</dc:title>
  <dc:creator>jbloggs</dc:creator>
  <cp:lastModifiedBy>Karol Fitzgerald</cp:lastModifiedBy>
  <cp:revision>70</cp:revision>
  <dcterms:created xsi:type="dcterms:W3CDTF">2013-01-06T20:31:19Z</dcterms:created>
  <dcterms:modified xsi:type="dcterms:W3CDTF">2022-01-16T18:40:33Z</dcterms:modified>
</cp:coreProperties>
</file>